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57" d="100"/>
          <a:sy n="15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12282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83208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685800" y="1143000"/>
            <a:ext cx="5486400" cy="3086100"/>
          </a:xfrm>
          <a:prstGeom prst="rect"/>
          <a:noFill/>
          <a:ln w="12700" cmpd="sng" cap="flat">
            <a:noFill/>
            <a:prstDash val="solid"/>
            <a:miter/>
          </a:ln>
        </p:spPr>
      </p:sp>
      <p:sp>
        <p:nvSpPr>
          <p:cNvPr id="8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61655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58858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93" name="对象"/>
          <p:cNvSpPr>
            <a:spLocks noGrp="1"/>
          </p:cNvSpPr>
          <p:nvPr>
            <p:ph type="sldImg"/>
          </p:nvPr>
        </p:nvSpPr>
        <p:spPr>
          <a:xfrm rot="0">
            <a:off x="685800" y="1143000"/>
            <a:ext cx="5486400" cy="3086100"/>
          </a:xfrm>
          <a:prstGeom prst="rect"/>
          <a:noFill/>
          <a:ln w="12700" cmpd="sng" cap="flat">
            <a:noFill/>
            <a:prstDash val="solid"/>
            <a:miter/>
          </a:ln>
        </p:spPr>
      </p:sp>
      <p:sp>
        <p:nvSpPr>
          <p:cNvPr id="9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072613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7" name="对象"/>
          <p:cNvSpPr>
            <a:spLocks noGrp="1"/>
          </p:cNvSpPr>
          <p:nvPr>
            <p:ph type="sldImg"/>
          </p:nvPr>
        </p:nvSpPr>
        <p:spPr>
          <a:xfrm rot="0">
            <a:off x="685800" y="1143000"/>
            <a:ext cx="5486400" cy="3086100"/>
          </a:xfrm>
          <a:prstGeom prst="rect"/>
          <a:noFill/>
          <a:ln w="12700" cmpd="sng" cap="flat">
            <a:noFill/>
            <a:prstDash val="solid"/>
            <a:miter/>
          </a:ln>
        </p:spPr>
      </p:sp>
      <p:sp>
        <p:nvSpPr>
          <p:cNvPr id="9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175519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685800" y="1143000"/>
            <a:ext cx="5486400" cy="3086100"/>
          </a:xfrm>
          <a:prstGeom prst="rect"/>
          <a:noFill/>
          <a:ln w="12700" cmpd="sng" cap="flat">
            <a:noFill/>
            <a:prstDash val="solid"/>
            <a:miter/>
          </a:ln>
        </p:spPr>
      </p:sp>
      <p:sp>
        <p:nvSpPr>
          <p:cNvPr id="10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074840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125929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37516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15987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539513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51313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126972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671983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845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9962224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59411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940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903688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9"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0"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1"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3"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885986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38298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04068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16850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58711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72162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3645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7557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99453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27792333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Aathiswari. K</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410237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3"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84"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423460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5248301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0239393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9394256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8837518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393106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4"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5" name="右箭头"/>
          <p:cNvSpPr>
            <a:spLocks/>
          </p:cNvSpPr>
          <p:nvPr/>
        </p:nvSpPr>
        <p:spPr>
          <a:xfrm rot="0">
            <a:off x="1402080" y="2279904"/>
            <a:ext cx="170688" cy="109725"/>
          </a:xfrm>
          <a:prstGeom prst="rightArrow">
            <a:avLst>
              <a:gd name="adj1" fmla="val 50000"/>
              <a:gd name="adj2" fmla="val 48705"/>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7653097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0" name="矩形"/>
          <p:cNvSpPr>
            <a:spLocks/>
          </p:cNvSpPr>
          <p:nvPr/>
        </p:nvSpPr>
        <p:spPr>
          <a:xfrm rot="0">
            <a:off x="1060704" y="1670304"/>
            <a:ext cx="9851136" cy="3444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512893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4"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56"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16671027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279276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5"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243739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69" name="图片"/>
          <p:cNvPicPr>
            <a:picLocks noChangeAspect="1"/>
          </p:cNvPicPr>
          <p:nvPr/>
        </p:nvPicPr>
        <p:blipFill>
          <a:blip r:embed="rId1" cstate="print"/>
          <a:stretch>
            <a:fillRect/>
          </a:stretch>
        </p:blipFill>
        <p:spPr>
          <a:xfrm rot="0">
            <a:off x="7063193" y="2631719"/>
            <a:ext cx="4547612" cy="3277057"/>
          </a:xfrm>
          <a:prstGeom prst="rect"/>
          <a:noFill/>
          <a:ln w="12700" cmpd="sng" cap="flat">
            <a:noFill/>
            <a:prstDash val="solid"/>
            <a:miter/>
          </a:ln>
        </p:spPr>
      </p:pic>
      <p:pic>
        <p:nvPicPr>
          <p:cNvPr id="70"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71"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72"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960864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76"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77"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78"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79"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56348992"/>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2024-04-15T13:45:03Z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