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1D911-8D48-425A-A74B-1A36603C11E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D003-A5B5-4F55-8A0F-898A841330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D003-A5B5-4F55-8A0F-898A841330E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E23834-DC4D-4909-A308-998028987E9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7F9506-494B-44C5-BE37-7EC1F611AF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2016223"/>
          </a:xfrm>
        </p:spPr>
        <p:txBody>
          <a:bodyPr>
            <a:normAutofit/>
          </a:bodyPr>
          <a:lstStyle/>
          <a:p>
            <a:r>
              <a:rPr lang="en-GB" sz="3200" dirty="0" smtClean="0"/>
              <a:t>          Building a chat app with</a:t>
            </a:r>
            <a:br>
              <a:rPr lang="en-GB" sz="3200" dirty="0" smtClean="0"/>
            </a:br>
            <a:r>
              <a:rPr lang="en-GB" sz="3200" dirty="0" smtClean="0"/>
              <a:t> </a:t>
            </a:r>
            <a:r>
              <a:rPr lang="en-GB" sz="3200" dirty="0" smtClean="0"/>
              <a:t>                        </a:t>
            </a:r>
            <a:r>
              <a:rPr lang="en-GB" sz="4400" dirty="0" smtClean="0"/>
              <a:t>flutter</a:t>
            </a:r>
            <a:r>
              <a:rPr lang="en-GB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Introduction: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3200" dirty="0" smtClean="0"/>
              <a:t>Introduce </a:t>
            </a:r>
            <a:r>
              <a:rPr lang="en-GB" sz="3200" dirty="0" smtClean="0"/>
              <a:t>the topic: "Creating a Chat App with </a:t>
            </a:r>
            <a:r>
              <a:rPr lang="en-GB" sz="3200" dirty="0" smtClean="0"/>
              <a:t>Flutter“</a:t>
            </a:r>
          </a:p>
          <a:p>
            <a:endParaRPr lang="en-GB" sz="3200" dirty="0" smtClean="0"/>
          </a:p>
          <a:p>
            <a:r>
              <a:rPr lang="en-GB" sz="3200" dirty="0" smtClean="0"/>
              <a:t>Brief </a:t>
            </a:r>
            <a:r>
              <a:rPr lang="en-GB" sz="3200" dirty="0" smtClean="0"/>
              <a:t>overview of what the presentation will </a:t>
            </a:r>
            <a:r>
              <a:rPr lang="en-GB" sz="3200" dirty="0" smtClean="0"/>
              <a:t>cover </a:t>
            </a:r>
          </a:p>
          <a:p>
            <a:endParaRPr lang="en-GB" sz="3200" dirty="0" smtClean="0"/>
          </a:p>
          <a:p>
            <a:r>
              <a:rPr lang="en-GB" sz="3200" dirty="0" smtClean="0"/>
              <a:t>Mention </a:t>
            </a:r>
            <a:r>
              <a:rPr lang="en-GB" sz="3200" dirty="0" smtClean="0"/>
              <a:t>the importance and relevance of chat apps in today's digital world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467600" cy="11430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Purpose of using flutter: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 flutter is consist some features:</a:t>
            </a:r>
          </a:p>
          <a:p>
            <a:pPr>
              <a:buNone/>
            </a:pPr>
            <a:r>
              <a:rPr lang="en-GB" sz="3200" dirty="0" smtClean="0"/>
              <a:t> </a:t>
            </a:r>
            <a:r>
              <a:rPr lang="en-GB" sz="3200" dirty="0" smtClean="0"/>
              <a:t>                    fast </a:t>
            </a:r>
            <a:r>
              <a:rPr lang="en-GB" sz="3200" dirty="0" smtClean="0"/>
              <a:t>development, single codebase for multiple platforms (</a:t>
            </a:r>
            <a:r>
              <a:rPr lang="en-GB" sz="3200" dirty="0" err="1" smtClean="0"/>
              <a:t>iOS</a:t>
            </a:r>
            <a:r>
              <a:rPr lang="en-GB" sz="3200" dirty="0" smtClean="0"/>
              <a:t> and Android), rich set of pre-built widgets, etc.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Project Overview: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 smtClean="0"/>
              <a:t>Provide an overview of the chat app </a:t>
            </a:r>
            <a:r>
              <a:rPr lang="en-GB" sz="3200" dirty="0" smtClean="0"/>
              <a:t>project</a:t>
            </a:r>
          </a:p>
          <a:p>
            <a:endParaRPr lang="en-GB" sz="3200" dirty="0" smtClean="0"/>
          </a:p>
          <a:p>
            <a:r>
              <a:rPr lang="en-GB" sz="3200" dirty="0" smtClean="0"/>
              <a:t>Mention key features such as real-time messaging, user authentication, push notifications, etc</a:t>
            </a:r>
            <a:r>
              <a:rPr lang="en-GB" sz="3200" dirty="0" smtClean="0"/>
              <a:t>.</a:t>
            </a:r>
          </a:p>
          <a:p>
            <a:endParaRPr lang="en-GB" sz="3200" dirty="0" smtClean="0"/>
          </a:p>
          <a:p>
            <a:r>
              <a:rPr lang="en-GB" sz="3200" dirty="0" smtClean="0"/>
              <a:t>Outline the </a:t>
            </a:r>
            <a:r>
              <a:rPr lang="en-GB" sz="3200" dirty="0" smtClean="0"/>
              <a:t>technologies </a:t>
            </a:r>
            <a:r>
              <a:rPr lang="en-GB" sz="3200" dirty="0" smtClean="0"/>
              <a:t>and libraries used (Firebase, Flutter SDK, etc.)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User Interface </a:t>
            </a:r>
            <a:r>
              <a:rPr lang="en-US" sz="4000" b="1" dirty="0" smtClean="0"/>
              <a:t>Design: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3200" dirty="0" smtClean="0"/>
              <a:t>Discuss the importance of a clean and intuitive UI in a chat </a:t>
            </a:r>
            <a:r>
              <a:rPr lang="en-GB" sz="3200" dirty="0" smtClean="0"/>
              <a:t>app</a:t>
            </a:r>
          </a:p>
          <a:p>
            <a:endParaRPr lang="en-GB" sz="3200" dirty="0" smtClean="0"/>
          </a:p>
          <a:p>
            <a:r>
              <a:rPr lang="en-GB" sz="3200" dirty="0" smtClean="0"/>
              <a:t>Showcase UI wireframes and design </a:t>
            </a:r>
            <a:r>
              <a:rPr lang="en-GB" sz="3200" dirty="0" smtClean="0"/>
              <a:t>considerations</a:t>
            </a:r>
          </a:p>
          <a:p>
            <a:endParaRPr lang="en-GB" sz="3200" dirty="0" smtClean="0"/>
          </a:p>
          <a:p>
            <a:r>
              <a:rPr lang="en-GB" sz="3200" dirty="0" smtClean="0"/>
              <a:t>Introduce Flutter's widget-based UI development approach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Coding the Chat </a:t>
            </a:r>
            <a:r>
              <a:rPr lang="en-US" sz="3200" dirty="0" smtClean="0"/>
              <a:t>Functionality: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3200" dirty="0" smtClean="0"/>
              <a:t>Demonstrate how to implement chat functionality using </a:t>
            </a:r>
            <a:r>
              <a:rPr lang="en-GB" sz="3200" dirty="0" smtClean="0"/>
              <a:t>Flutter</a:t>
            </a:r>
          </a:p>
          <a:p>
            <a:endParaRPr lang="en-GB" sz="3200" dirty="0" smtClean="0"/>
          </a:p>
          <a:p>
            <a:r>
              <a:rPr lang="en-GB" sz="3200" dirty="0" smtClean="0"/>
              <a:t>Highlight key code snippets for sending and receiving </a:t>
            </a:r>
            <a:r>
              <a:rPr lang="en-GB" sz="3200" dirty="0" smtClean="0"/>
              <a:t>messages</a:t>
            </a:r>
          </a:p>
          <a:p>
            <a:endParaRPr lang="en-GB" sz="3200" dirty="0" smtClean="0"/>
          </a:p>
          <a:p>
            <a:r>
              <a:rPr lang="en-GB" sz="3200" dirty="0" smtClean="0"/>
              <a:t>Discuss handling of real-time updates and data synchronization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User </a:t>
            </a:r>
            <a:r>
              <a:rPr lang="en-US" sz="4000" dirty="0" smtClean="0"/>
              <a:t>Authentication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3200" dirty="0" smtClean="0"/>
              <a:t>Explain user authentication process using Firebase </a:t>
            </a:r>
            <a:r>
              <a:rPr lang="en-GB" sz="3200" dirty="0" smtClean="0"/>
              <a:t>Auth</a:t>
            </a:r>
          </a:p>
          <a:p>
            <a:endParaRPr lang="en-GB" sz="3200" dirty="0" smtClean="0"/>
          </a:p>
          <a:p>
            <a:r>
              <a:rPr lang="en-GB" sz="3200" dirty="0" smtClean="0"/>
              <a:t>Discuss various authentication methods (email/password, phone, social logins</a:t>
            </a:r>
            <a:r>
              <a:rPr lang="en-GB" sz="3200" dirty="0" smtClean="0"/>
              <a:t>)</a:t>
            </a:r>
          </a:p>
          <a:p>
            <a:endParaRPr lang="en-GB" sz="3200" dirty="0" smtClean="0"/>
          </a:p>
          <a:p>
            <a:r>
              <a:rPr lang="en-GB" sz="3200" dirty="0" smtClean="0"/>
              <a:t>Highlight importance of security and user privacy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Additional </a:t>
            </a:r>
            <a:r>
              <a:rPr lang="en-US" sz="4000" dirty="0" smtClean="0"/>
              <a:t>Features: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Discuss potential additional features like push notifications, multimedia messaging, group chats, etc</a:t>
            </a:r>
            <a:r>
              <a:rPr lang="en-GB" sz="3200" dirty="0" smtClean="0"/>
              <a:t>.</a:t>
            </a:r>
          </a:p>
          <a:p>
            <a:endParaRPr lang="en-GB" sz="3200" dirty="0" smtClean="0"/>
          </a:p>
          <a:p>
            <a:r>
              <a:rPr lang="en-GB" sz="3200" dirty="0" smtClean="0"/>
              <a:t>Explore </a:t>
            </a:r>
            <a:r>
              <a:rPr lang="en-GB" sz="3200" dirty="0" smtClean="0"/>
              <a:t>possibilities for further enhancements and customization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Conclusion: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Summarize key points covered in the </a:t>
            </a:r>
            <a:r>
              <a:rPr lang="en-GB" sz="3200" dirty="0" smtClean="0"/>
              <a:t>presentation</a:t>
            </a:r>
          </a:p>
          <a:p>
            <a:endParaRPr lang="en-GB" sz="3200" dirty="0" smtClean="0"/>
          </a:p>
          <a:p>
            <a:r>
              <a:rPr lang="en-GB" sz="3200" dirty="0" smtClean="0"/>
              <a:t>Reiterate </a:t>
            </a:r>
            <a:r>
              <a:rPr lang="en-GB" sz="3200" dirty="0" smtClean="0"/>
              <a:t>the significance of building chat apps with </a:t>
            </a:r>
            <a:r>
              <a:rPr lang="en-GB" sz="3200" dirty="0" smtClean="0"/>
              <a:t>Flutter</a:t>
            </a:r>
          </a:p>
          <a:p>
            <a:endParaRPr lang="en-GB" sz="3200" dirty="0" smtClean="0"/>
          </a:p>
          <a:p>
            <a:r>
              <a:rPr lang="en-GB" sz="3200" dirty="0" smtClean="0"/>
              <a:t>Encourage </a:t>
            </a:r>
            <a:r>
              <a:rPr lang="en-GB" sz="3200" dirty="0" smtClean="0"/>
              <a:t>further exploration and learning in Flutter development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256</Words>
  <Application>Microsoft Office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  Building a chat app with                          flutter </vt:lpstr>
      <vt:lpstr>Introduction:</vt:lpstr>
      <vt:lpstr>Purpose of using flutter:</vt:lpstr>
      <vt:lpstr>Project Overview:</vt:lpstr>
      <vt:lpstr>User Interface Design: </vt:lpstr>
      <vt:lpstr>Coding the Chat Functionality:</vt:lpstr>
      <vt:lpstr>User Authentication:</vt:lpstr>
      <vt:lpstr>Additional Features: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chat app with                          flutter</dc:title>
  <dc:creator>258042</dc:creator>
  <cp:lastModifiedBy>258042</cp:lastModifiedBy>
  <cp:revision>4</cp:revision>
  <dcterms:created xsi:type="dcterms:W3CDTF">2024-06-12T05:54:59Z</dcterms:created>
  <dcterms:modified xsi:type="dcterms:W3CDTF">2024-06-12T06:27:20Z</dcterms:modified>
</cp:coreProperties>
</file>