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FE5-5697-C65A-A9D7-B3941028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4F27D-15B6-BC10-53DF-D6BD8A60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2875-B1B3-D3E5-1E3D-8FDF145F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C7D5-081E-E370-F54D-D8BF9F88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4A55-228E-2143-CCD6-B7346351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9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C92-DE6F-9DC0-A0EC-54776DA3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8632-525C-B9EF-CB4C-197654FF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D15C-F6CC-4763-8225-4D025B29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0BFC-D566-B877-07C8-863A648D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AFDC-4F01-9A49-16E8-4C59AE05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8C44E-9980-F44F-DD32-349EE77D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9B6DD-82A7-E431-5A29-C86AB5EE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213F-23CA-61A9-A895-91D37760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C6DE-EDDE-A3F4-6502-D77A93D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110D-E102-23B9-6FCD-61E951E1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8D57-3DDE-73DC-E4B4-1C453712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2D2A-DFCC-AA20-49BD-1735E4FF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7187-A1F6-BE44-B02D-A898A347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B3E7-C7B4-BCAB-BBE4-F928BE3D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502-EA91-4716-A136-6E21C5C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58F3-94BB-E705-216E-0A147C1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F114-967E-4FF7-60F6-DCC23E61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F600-37BB-75ED-3AFE-A691019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F20A-0BF5-A246-2C82-3BD545B1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F659-5B2D-2523-0D71-7895C688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1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6BE9-F093-B3B9-B2BD-9C84EB04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AC95-D024-2EE3-799C-4E66FB831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5ACE-9C11-B08B-CB17-B90ED2A6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1630-CCCC-801E-074D-3FD4E729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ECB7-2A4F-B264-7A1B-DBCCCCBA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44DC6-0DFB-E133-CBF4-A4E1F13D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5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1B40-3ACC-20C5-A7F1-1E93C075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46BB-7F05-F5AA-AD6F-2C6EF552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1513D-9E39-57D7-98B3-DB75D360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16646-BC55-520E-DEA0-2456B2FB3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33FF7-F6EE-38D9-0324-58D3F1FF6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3F70D-7714-166E-E819-0ACF47BE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35DA1-87E7-50C5-59A2-FA56059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6C7D6-92F7-7488-4E11-FBC4D853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306-7F44-9C7F-B1F3-D06B85C7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BFF77-5307-739E-9524-8DC8CB0B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C9CC3-D81B-53E0-52FF-65E55C5F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42F52-5C7D-9E69-D1C7-F1DBE39A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92246-027E-E03A-07FD-53B0D1F7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336CE-23F6-2266-AAD3-0BBE0928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9DA1C-E4A0-CC3F-33D9-B9970BA3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0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22D0-1BC2-6A60-C276-DD5B07DF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6E7E-97CD-2FA1-E5AC-5F444EE4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874A-C3E1-B56A-CA8D-373D8F7A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42E9-4F5C-D4F8-5F7A-5C0FF4B3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B75C0-6F35-E946-E8DD-F816B0CB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40CD-CD45-0F49-1BEB-D00FF268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0C60-0A03-4470-9FC2-4F1B6895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1598C-1476-CC19-93D4-D0B84A79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1A892-BFEF-620A-842A-A6361846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72B0-4376-CE92-3DB1-714FB29B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B5EC-4F70-F51D-C571-DCFFAB82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FFE5E-9AA0-1C2C-E463-BD5AE96D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3A558-39FD-8EC7-7F5E-3D983A01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95D4-CA25-39C3-98A1-C544B2BB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03C9-2029-B215-32F0-2AF13AA5E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D2AE-2A1A-481F-BB66-3DA9A4F5136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E483-ED6B-AD6F-B56F-5DF31979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AA36-9295-FE36-0F20-7C1E8518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6D46-D8AF-4CD1-B097-303D7F350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4ECBAB-F365-8712-CF67-D305EC01C5A9}"/>
              </a:ext>
            </a:extLst>
          </p:cNvPr>
          <p:cNvSpPr txBox="1">
            <a:spLocks/>
          </p:cNvSpPr>
          <p:nvPr/>
        </p:nvSpPr>
        <p:spPr>
          <a:xfrm>
            <a:off x="534232" y="1075734"/>
            <a:ext cx="9144000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00FFFF"/>
                </a:solidFill>
              </a:rPr>
              <a:t>Team Name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C0FF21-ACCD-D960-F461-2C8E6CCB455E}"/>
              </a:ext>
            </a:extLst>
          </p:cNvPr>
          <p:cNvSpPr txBox="1">
            <a:spLocks/>
          </p:cNvSpPr>
          <p:nvPr/>
        </p:nvSpPr>
        <p:spPr>
          <a:xfrm>
            <a:off x="533947" y="2314500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Team members | Graduating year | College Name</a:t>
            </a:r>
            <a:endParaRPr lang="en-IN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1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CC90B-A18D-4087-61DD-7B399A0A60F7}"/>
              </a:ext>
            </a:extLst>
          </p:cNvPr>
          <p:cNvSpPr txBox="1">
            <a:spLocks/>
          </p:cNvSpPr>
          <p:nvPr/>
        </p:nvSpPr>
        <p:spPr>
          <a:xfrm>
            <a:off x="505372" y="385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Acceptance Criteria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0ECA-08D3-F1F0-A659-C1F129C501E8}"/>
              </a:ext>
            </a:extLst>
          </p:cNvPr>
          <p:cNvSpPr txBox="1">
            <a:spLocks/>
          </p:cNvSpPr>
          <p:nvPr/>
        </p:nvSpPr>
        <p:spPr>
          <a:xfrm>
            <a:off x="540407" y="1850528"/>
            <a:ext cx="10515600" cy="148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  <a:cs typeface="Calibri" panose="020F0502020204030204"/>
              </a:rPr>
              <a:t>How many aspects of the problem statement have been covered?</a:t>
            </a:r>
          </a:p>
        </p:txBody>
      </p:sp>
    </p:spTree>
    <p:extLst>
      <p:ext uri="{BB962C8B-B14F-4D97-AF65-F5344CB8AC3E}">
        <p14:creationId xmlns:p14="http://schemas.microsoft.com/office/powerpoint/2010/main" val="410904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005BF-7743-B4B8-96AC-C42652C5608F}"/>
              </a:ext>
            </a:extLst>
          </p:cNvPr>
          <p:cNvSpPr txBox="1">
            <a:spLocks/>
          </p:cNvSpPr>
          <p:nvPr/>
        </p:nvSpPr>
        <p:spPr>
          <a:xfrm>
            <a:off x="540407" y="3967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Anything Else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075C-6D98-3328-E90B-FA8B54558AA8}"/>
              </a:ext>
            </a:extLst>
          </p:cNvPr>
          <p:cNvSpPr txBox="1">
            <a:spLocks/>
          </p:cNvSpPr>
          <p:nvPr/>
        </p:nvSpPr>
        <p:spPr>
          <a:xfrm>
            <a:off x="566683" y="1841769"/>
            <a:ext cx="10515600" cy="929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Any additional information that you would want us to know </a:t>
            </a:r>
            <a:endParaRPr lang="en-IN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D36DE-7F87-21B3-AADA-2F7F5874C9CD}"/>
              </a:ext>
            </a:extLst>
          </p:cNvPr>
          <p:cNvSpPr txBox="1">
            <a:spLocks/>
          </p:cNvSpPr>
          <p:nvPr/>
        </p:nvSpPr>
        <p:spPr>
          <a:xfrm>
            <a:off x="536319" y="1012869"/>
            <a:ext cx="10515600" cy="7021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Tell us a bit about yourself </a:t>
            </a:r>
            <a:endParaRPr lang="en-US" dirty="0">
              <a:solidFill>
                <a:srgbClr val="00FFFF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411A-86D3-FFAD-2808-61B404B82508}"/>
              </a:ext>
            </a:extLst>
          </p:cNvPr>
          <p:cNvSpPr txBox="1">
            <a:spLocks/>
          </p:cNvSpPr>
          <p:nvPr/>
        </p:nvSpPr>
        <p:spPr>
          <a:xfrm>
            <a:off x="537589" y="2305350"/>
            <a:ext cx="10515600" cy="186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Any projects you’ve worked on 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Past Hackathon experiences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Accolades or awards that you have received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Other details (If any)</a:t>
            </a:r>
            <a:endParaRPr lang="en-IN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0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D3E96-205C-30CC-93D7-21B646DF3748}"/>
              </a:ext>
            </a:extLst>
          </p:cNvPr>
          <p:cNvSpPr txBox="1">
            <a:spLocks/>
          </p:cNvSpPr>
          <p:nvPr/>
        </p:nvSpPr>
        <p:spPr>
          <a:xfrm>
            <a:off x="531648" y="1052217"/>
            <a:ext cx="10515600" cy="683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Your selected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B81A-5D1C-2724-871B-F0F4C953BF85}"/>
              </a:ext>
            </a:extLst>
          </p:cNvPr>
          <p:cNvSpPr txBox="1">
            <a:spLocks/>
          </p:cNvSpPr>
          <p:nvPr/>
        </p:nvSpPr>
        <p:spPr>
          <a:xfrm>
            <a:off x="531648" y="1850497"/>
            <a:ext cx="10515600" cy="152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</a:rPr>
              <a:t>Give us an overview of your solution</a:t>
            </a:r>
            <a:endParaRPr lang="en-IN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</a:rPr>
              <a:t>Process Flow (if applicable)</a:t>
            </a:r>
            <a:endParaRPr lang="en-IN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900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FDC0A-3C70-A06B-24A9-EC944019780A}"/>
              </a:ext>
            </a:extLst>
          </p:cNvPr>
          <p:cNvSpPr txBox="1">
            <a:spLocks/>
          </p:cNvSpPr>
          <p:nvPr/>
        </p:nvSpPr>
        <p:spPr>
          <a:xfrm>
            <a:off x="540407" y="3910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0A20-8C5F-3654-32CA-F4E9D9485758}"/>
              </a:ext>
            </a:extLst>
          </p:cNvPr>
          <p:cNvSpPr txBox="1">
            <a:spLocks/>
          </p:cNvSpPr>
          <p:nvPr/>
        </p:nvSpPr>
        <p:spPr>
          <a:xfrm>
            <a:off x="540407" y="2311296"/>
            <a:ext cx="10515600" cy="3214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bg1"/>
                </a:solidFill>
              </a:rPr>
              <a:t>Please mention your Tech Stack (wherever applicable)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Backend 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Frontend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Cloud Service Providers 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Database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Other Details (If any) </a:t>
            </a:r>
            <a:endParaRPr lang="en-IN" dirty="0">
              <a:solidFill>
                <a:schemeClr val="bg1"/>
              </a:solidFill>
              <a:cs typeface="Calibri"/>
            </a:endParaRPr>
          </a:p>
          <a:p>
            <a:pPr algn="l"/>
            <a:endParaRPr lang="en-IN" dirty="0">
              <a:solidFill>
                <a:schemeClr val="bg1"/>
              </a:solidFill>
              <a:cs typeface="Calibri"/>
            </a:endParaRPr>
          </a:p>
          <a:p>
            <a:pPr algn="l"/>
            <a:endParaRPr lang="en-IN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2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136FF-D22F-7B63-7DBB-49C51504032F}"/>
              </a:ext>
            </a:extLst>
          </p:cNvPr>
          <p:cNvSpPr txBox="1">
            <a:spLocks/>
          </p:cNvSpPr>
          <p:nvPr/>
        </p:nvSpPr>
        <p:spPr>
          <a:xfrm>
            <a:off x="531648" y="1052217"/>
            <a:ext cx="10515600" cy="683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Detailed Description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9165-D865-AADB-2EC4-FA189AFB7892}"/>
              </a:ext>
            </a:extLst>
          </p:cNvPr>
          <p:cNvSpPr txBox="1">
            <a:spLocks/>
          </p:cNvSpPr>
          <p:nvPr/>
        </p:nvSpPr>
        <p:spPr>
          <a:xfrm>
            <a:off x="531648" y="1850497"/>
            <a:ext cx="10515600" cy="1522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</a:rPr>
              <a:t>Architecture</a:t>
            </a:r>
            <a:endParaRPr lang="en-IN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681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B51A8-0B6B-4DB9-9FE7-D32CD64B2EE2}"/>
              </a:ext>
            </a:extLst>
          </p:cNvPr>
          <p:cNvSpPr txBox="1">
            <a:spLocks/>
          </p:cNvSpPr>
          <p:nvPr/>
        </p:nvSpPr>
        <p:spPr>
          <a:xfrm>
            <a:off x="505372" y="385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373-470D-D398-2C1A-FA51365645F2}"/>
              </a:ext>
            </a:extLst>
          </p:cNvPr>
          <p:cNvSpPr txBox="1">
            <a:spLocks/>
          </p:cNvSpPr>
          <p:nvPr/>
        </p:nvSpPr>
        <p:spPr>
          <a:xfrm>
            <a:off x="540407" y="1850528"/>
            <a:ext cx="10515600" cy="148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</a:rPr>
              <a:t>Data Flow of your Solution</a:t>
            </a:r>
            <a:endParaRPr lang="en-IN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377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FCE97-0E9D-1D18-0E5D-CA75D0A36FE8}"/>
              </a:ext>
            </a:extLst>
          </p:cNvPr>
          <p:cNvSpPr txBox="1">
            <a:spLocks/>
          </p:cNvSpPr>
          <p:nvPr/>
        </p:nvSpPr>
        <p:spPr>
          <a:xfrm>
            <a:off x="531648" y="396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So, how is your solution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9986-91D1-D277-0ADF-51A2AAF7CFF4}"/>
              </a:ext>
            </a:extLst>
          </p:cNvPr>
          <p:cNvSpPr txBox="1">
            <a:spLocks/>
          </p:cNvSpPr>
          <p:nvPr/>
        </p:nvSpPr>
        <p:spPr>
          <a:xfrm>
            <a:off x="522890" y="1851516"/>
            <a:ext cx="10515600" cy="935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USP of your approach</a:t>
            </a:r>
            <a:endParaRPr lang="en-IN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1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5E4C48-3FEC-1201-7766-AFE66D6C825D}"/>
              </a:ext>
            </a:extLst>
          </p:cNvPr>
          <p:cNvSpPr txBox="1">
            <a:spLocks/>
          </p:cNvSpPr>
          <p:nvPr/>
        </p:nvSpPr>
        <p:spPr>
          <a:xfrm>
            <a:off x="505373" y="395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Future possible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D3F0-3C84-CEF2-6366-70445E3EBF06}"/>
              </a:ext>
            </a:extLst>
          </p:cNvPr>
          <p:cNvSpPr txBox="1">
            <a:spLocks/>
          </p:cNvSpPr>
          <p:nvPr/>
        </p:nvSpPr>
        <p:spPr>
          <a:xfrm>
            <a:off x="531648" y="1859287"/>
            <a:ext cx="10515600" cy="929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Please mention possible enhancements that you foresee in future</a:t>
            </a:r>
            <a:endParaRPr lang="en-IN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1C281278-C930-A916-C07B-ABB4AA86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83003B-B4F5-D71D-EB42-EA583661F338}"/>
              </a:ext>
            </a:extLst>
          </p:cNvPr>
          <p:cNvSpPr txBox="1">
            <a:spLocks/>
          </p:cNvSpPr>
          <p:nvPr/>
        </p:nvSpPr>
        <p:spPr>
          <a:xfrm>
            <a:off x="505372" y="385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00FFFF"/>
                </a:solidFill>
              </a:rPr>
              <a:t>Risks/ Challenges /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3BB3-4718-39A6-74BB-CE0912763470}"/>
              </a:ext>
            </a:extLst>
          </p:cNvPr>
          <p:cNvSpPr txBox="1">
            <a:spLocks/>
          </p:cNvSpPr>
          <p:nvPr/>
        </p:nvSpPr>
        <p:spPr>
          <a:xfrm>
            <a:off x="540407" y="1850528"/>
            <a:ext cx="10515600" cy="1485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har char="•"/>
            </a:pPr>
            <a:endParaRPr lang="en-IN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</a:rPr>
              <a:t>Please mention any risks or challenges that you foresee</a:t>
            </a:r>
            <a:endParaRPr lang="en-IN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IN" dirty="0">
                <a:solidFill>
                  <a:schemeClr val="bg1"/>
                </a:solidFill>
              </a:rPr>
              <a:t>Mention any showstoppers </a:t>
            </a:r>
            <a:endParaRPr lang="en-IN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29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Sahni</dc:creator>
  <cp:lastModifiedBy>Sachin Sahni</cp:lastModifiedBy>
  <cp:revision>1</cp:revision>
  <dcterms:created xsi:type="dcterms:W3CDTF">2023-06-16T13:47:34Z</dcterms:created>
  <dcterms:modified xsi:type="dcterms:W3CDTF">2023-06-16T13:52:38Z</dcterms:modified>
</cp:coreProperties>
</file>