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7"/>
  </p:notesMasterIdLst>
  <p:sldIdLst>
    <p:sldId id="694" r:id="rId2"/>
    <p:sldId id="282" r:id="rId3"/>
    <p:sldId id="695" r:id="rId4"/>
    <p:sldId id="696" r:id="rId5"/>
    <p:sldId id="299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FCC"/>
    <a:srgbClr val="B74919"/>
    <a:srgbClr val="990099"/>
    <a:srgbClr val="F3E9E7"/>
    <a:srgbClr val="FDD5F6"/>
    <a:srgbClr val="FCE4D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A1385-9032-4304-D1FB-A7B071D6F232}" v="4" dt="2024-08-05T04:44:09.416"/>
    <p1510:client id="{3740D2E4-B88E-9A8F-4C21-C9C812275D9D}" v="68" dt="2024-08-05T05:21:32.115"/>
    <p1510:client id="{BC2E6E35-9735-8E83-EBFC-A547E375BF87}" v="1" dt="2024-08-06T10:18:55.174"/>
    <p1510:client id="{BE05FDF2-2E03-8051-B26F-A15091C0D022}" v="106" dt="2024-08-04T16:29:16.793"/>
    <p1510:client id="{D6BF8959-3AC0-2F3A-79FD-8480D1FCD595}" v="62" dt="2024-08-06T10:07:1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 Jain IT" userId="S::ruchi.jain@abes.ac.in::58d873bf-676d-4ed7-8b9f-1c5a5ad17a40" providerId="AD" clId="Web-{3E34275C-B9E6-DECD-6A81-BBF932C350F6}"/>
    <pc:docChg chg="modSld">
      <pc:chgData name="Ruchi Jain IT" userId="S::ruchi.jain@abes.ac.in::58d873bf-676d-4ed7-8b9f-1c5a5ad17a40" providerId="AD" clId="Web-{3E34275C-B9E6-DECD-6A81-BBF932C350F6}" dt="2024-08-01T10:49:39.295" v="59"/>
      <pc:docMkLst>
        <pc:docMk/>
      </pc:docMkLst>
      <pc:sldChg chg="modSp">
        <pc:chgData name="Ruchi Jain IT" userId="S::ruchi.jain@abes.ac.in::58d873bf-676d-4ed7-8b9f-1c5a5ad17a40" providerId="AD" clId="Web-{3E34275C-B9E6-DECD-6A81-BBF932C350F6}" dt="2024-08-01T10:47:17.104" v="53"/>
        <pc:sldMkLst>
          <pc:docMk/>
          <pc:sldMk cId="2616792472" sldId="289"/>
        </pc:sldMkLst>
        <pc:graphicFrameChg chg="mod modGraphic">
          <ac:chgData name="Ruchi Jain IT" userId="S::ruchi.jain@abes.ac.in::58d873bf-676d-4ed7-8b9f-1c5a5ad17a40" providerId="AD" clId="Web-{3E34275C-B9E6-DECD-6A81-BBF932C350F6}" dt="2024-08-01T10:47:17.104" v="53"/>
          <ac:graphicFrameMkLst>
            <pc:docMk/>
            <pc:sldMk cId="2616792472" sldId="289"/>
            <ac:graphicFrameMk id="6" creationId="{80B7B862-5E50-D113-AC0C-9F49593EEE5F}"/>
          </ac:graphicFrameMkLst>
        </pc:graphicFrameChg>
      </pc:sldChg>
      <pc:sldChg chg="modSp">
        <pc:chgData name="Ruchi Jain IT" userId="S::ruchi.jain@abes.ac.in::58d873bf-676d-4ed7-8b9f-1c5a5ad17a40" providerId="AD" clId="Web-{3E34275C-B9E6-DECD-6A81-BBF932C350F6}" dt="2024-08-01T10:49:39.295" v="59"/>
        <pc:sldMkLst>
          <pc:docMk/>
          <pc:sldMk cId="972522327" sldId="297"/>
        </pc:sldMkLst>
        <pc:graphicFrameChg chg="mod modGraphic">
          <ac:chgData name="Ruchi Jain IT" userId="S::ruchi.jain@abes.ac.in::58d873bf-676d-4ed7-8b9f-1c5a5ad17a40" providerId="AD" clId="Web-{3E34275C-B9E6-DECD-6A81-BBF932C350F6}" dt="2024-08-01T10:49:39.295" v="59"/>
          <ac:graphicFrameMkLst>
            <pc:docMk/>
            <pc:sldMk cId="972522327" sldId="297"/>
            <ac:graphicFrameMk id="12" creationId="{AB78F87E-12A5-F7BE-3040-D19AE5737BF6}"/>
          </ac:graphicFrameMkLst>
        </pc:graphicFrameChg>
      </pc:sldChg>
    </pc:docChg>
  </pc:docChgLst>
  <pc:docChgLst>
    <pc:chgData name="Dr.Amrita Jyoti" userId="S::amrita.jyoti@abes.ac.in::c4f0589a-7cff-441f-bffd-895245580542" providerId="AD" clId="Web-{BC2E6E35-9735-8E83-EBFC-A547E375BF87}"/>
    <pc:docChg chg="addSld">
      <pc:chgData name="Dr.Amrita Jyoti" userId="S::amrita.jyoti@abes.ac.in::c4f0589a-7cff-441f-bffd-895245580542" providerId="AD" clId="Web-{BC2E6E35-9735-8E83-EBFC-A547E375BF87}" dt="2024-08-06T10:18:55.174" v="0"/>
      <pc:docMkLst>
        <pc:docMk/>
      </pc:docMkLst>
      <pc:sldChg chg="add">
        <pc:chgData name="Dr.Amrita Jyoti" userId="S::amrita.jyoti@abes.ac.in::c4f0589a-7cff-441f-bffd-895245580542" providerId="AD" clId="Web-{BC2E6E35-9735-8E83-EBFC-A547E375BF87}" dt="2024-08-06T10:18:55.174" v="0"/>
        <pc:sldMkLst>
          <pc:docMk/>
          <pc:sldMk cId="2764247713" sldId="711"/>
        </pc:sldMkLst>
      </pc:sldChg>
    </pc:docChg>
  </pc:docChgLst>
  <pc:docChgLst>
    <pc:chgData name="Guest User" userId="S::urn:spo:anon#629d9e1b07d7a1df6ccd4ef8a072471e891932fa501d45b85637221f6cd09b9b::" providerId="AD" clId="Web-{B82D29F9-C5BD-ABF6-D516-0074F9F7574A}"/>
    <pc:docChg chg="modSld">
      <pc:chgData name="Guest User" userId="S::urn:spo:anon#629d9e1b07d7a1df6ccd4ef8a072471e891932fa501d45b85637221f6cd09b9b::" providerId="AD" clId="Web-{B82D29F9-C5BD-ABF6-D516-0074F9F7574A}" dt="2024-08-01T12:50:37.503" v="31"/>
      <pc:docMkLst>
        <pc:docMk/>
      </pc:docMkLst>
      <pc:sldChg chg="modSp">
        <pc:chgData name="Guest User" userId="S::urn:spo:anon#629d9e1b07d7a1df6ccd4ef8a072471e891932fa501d45b85637221f6cd09b9b::" providerId="AD" clId="Web-{B82D29F9-C5BD-ABF6-D516-0074F9F7574A}" dt="2024-08-01T12:50:37.503" v="31"/>
        <pc:sldMkLst>
          <pc:docMk/>
          <pc:sldMk cId="1867763599" sldId="693"/>
        </pc:sldMkLst>
        <pc:graphicFrameChg chg="mod modGraphic">
          <ac:chgData name="Guest User" userId="S::urn:spo:anon#629d9e1b07d7a1df6ccd4ef8a072471e891932fa501d45b85637221f6cd09b9b::" providerId="AD" clId="Web-{B82D29F9-C5BD-ABF6-D516-0074F9F7574A}" dt="2024-08-01T12:50:37.503" v="31"/>
          <ac:graphicFrameMkLst>
            <pc:docMk/>
            <pc:sldMk cId="1867763599" sldId="693"/>
            <ac:graphicFrameMk id="6" creationId="{77F35C63-5FA8-60A2-2E43-459073E932AE}"/>
          </ac:graphicFrameMkLst>
        </pc:graphicFrameChg>
      </pc:sldChg>
    </pc:docChg>
  </pc:docChgLst>
  <pc:docChgLst>
    <pc:chgData name="HOD IT" userId="S::hodit@abes.ac.in::c24edb33-4df5-4578-9b60-3b88a33935d1" providerId="AD" clId="Web-{57E4B76D-7573-5FD0-C54E-BBD2B3A4ECFF}"/>
    <pc:docChg chg="modSld">
      <pc:chgData name="HOD IT" userId="S::hodit@abes.ac.in::c24edb33-4df5-4578-9b60-3b88a33935d1" providerId="AD" clId="Web-{57E4B76D-7573-5FD0-C54E-BBD2B3A4ECFF}" dt="2024-07-30T17:46:37.509" v="0" actId="20577"/>
      <pc:docMkLst>
        <pc:docMk/>
      </pc:docMkLst>
      <pc:sldChg chg="modSp">
        <pc:chgData name="HOD IT" userId="S::hodit@abes.ac.in::c24edb33-4df5-4578-9b60-3b88a33935d1" providerId="AD" clId="Web-{57E4B76D-7573-5FD0-C54E-BBD2B3A4ECFF}" dt="2024-07-30T17:46:37.509" v="0" actId="20577"/>
        <pc:sldMkLst>
          <pc:docMk/>
          <pc:sldMk cId="2869800578" sldId="707"/>
        </pc:sldMkLst>
        <pc:spChg chg="mod">
          <ac:chgData name="HOD IT" userId="S::hodit@abes.ac.in::c24edb33-4df5-4578-9b60-3b88a33935d1" providerId="AD" clId="Web-{57E4B76D-7573-5FD0-C54E-BBD2B3A4ECFF}" dt="2024-07-30T17:46:37.509" v="0" actId="20577"/>
          <ac:spMkLst>
            <pc:docMk/>
            <pc:sldMk cId="2869800578" sldId="707"/>
            <ac:spMk id="2" creationId="{40DE74A3-58A2-4047-A8BC-AA59953E8144}"/>
          </ac:spMkLst>
        </pc:spChg>
      </pc:sldChg>
    </pc:docChg>
  </pc:docChgLst>
  <pc:docChgLst>
    <pc:chgData name="Shelley Gupta" userId="S::shelley.gupta@abes.ac.in::8801cd54-1924-4598-9613-617b4bdb482e" providerId="AD" clId="Web-{34406AA2-4FD4-593E-7451-6AA95D80599C}"/>
    <pc:docChg chg="modSld">
      <pc:chgData name="Shelley Gupta" userId="S::shelley.gupta@abes.ac.in::8801cd54-1924-4598-9613-617b4bdb482e" providerId="AD" clId="Web-{34406AA2-4FD4-593E-7451-6AA95D80599C}" dt="2024-07-31T12:03:36.495" v="329"/>
      <pc:docMkLst>
        <pc:docMk/>
      </pc:docMkLst>
      <pc:sldChg chg="modSp">
        <pc:chgData name="Shelley Gupta" userId="S::shelley.gupta@abes.ac.in::8801cd54-1924-4598-9613-617b4bdb482e" providerId="AD" clId="Web-{34406AA2-4FD4-593E-7451-6AA95D80599C}" dt="2024-07-31T12:03:36.495" v="329"/>
        <pc:sldMkLst>
          <pc:docMk/>
          <pc:sldMk cId="3388626183" sldId="298"/>
        </pc:sldMkLst>
        <pc:graphicFrameChg chg="mod modGraphic">
          <ac:chgData name="Shelley Gupta" userId="S::shelley.gupta@abes.ac.in::8801cd54-1924-4598-9613-617b4bdb482e" providerId="AD" clId="Web-{34406AA2-4FD4-593E-7451-6AA95D80599C}" dt="2024-07-31T12:03:36.495" v="329"/>
          <ac:graphicFrameMkLst>
            <pc:docMk/>
            <pc:sldMk cId="3388626183" sldId="298"/>
            <ac:graphicFrameMk id="6" creationId="{0FEEA5F8-9C91-0ACC-6B18-229E7FA6A3CB}"/>
          </ac:graphicFrameMkLst>
        </pc:graphicFrameChg>
      </pc:sldChg>
    </pc:docChg>
  </pc:docChgLst>
  <pc:docChgLst>
    <pc:chgData name="Aatif Jamshed" userId="S::aatif.jamshed@abes.ac.in::931d40dd-e10c-4cf2-84a1-c26085d5c3f2" providerId="AD" clId="Web-{7A7416DD-D155-C85F-4423-FBC23ADF6CBB}"/>
    <pc:docChg chg="modSld">
      <pc:chgData name="Aatif Jamshed" userId="S::aatif.jamshed@abes.ac.in::931d40dd-e10c-4cf2-84a1-c26085d5c3f2" providerId="AD" clId="Web-{7A7416DD-D155-C85F-4423-FBC23ADF6CBB}" dt="2024-07-31T13:11:00.591" v="207"/>
      <pc:docMkLst>
        <pc:docMk/>
      </pc:docMkLst>
      <pc:sldChg chg="modSp">
        <pc:chgData name="Aatif Jamshed" userId="S::aatif.jamshed@abes.ac.in::931d40dd-e10c-4cf2-84a1-c26085d5c3f2" providerId="AD" clId="Web-{7A7416DD-D155-C85F-4423-FBC23ADF6CBB}" dt="2024-07-31T09:32:35.097" v="104"/>
        <pc:sldMkLst>
          <pc:docMk/>
          <pc:sldMk cId="157767157" sldId="287"/>
        </pc:sldMkLst>
        <pc:graphicFrameChg chg="mod modGraphic">
          <ac:chgData name="Aatif Jamshed" userId="S::aatif.jamshed@abes.ac.in::931d40dd-e10c-4cf2-84a1-c26085d5c3f2" providerId="AD" clId="Web-{7A7416DD-D155-C85F-4423-FBC23ADF6CBB}" dt="2024-07-31T09:32:35.097" v="104"/>
          <ac:graphicFrameMkLst>
            <pc:docMk/>
            <pc:sldMk cId="157767157" sldId="287"/>
            <ac:graphicFrameMk id="8" creationId="{9CF4973D-A25B-1255-D10F-02C0411FD893}"/>
          </ac:graphicFrameMkLst>
        </pc:graphicFrameChg>
      </pc:sldChg>
      <pc:sldChg chg="addSp delSp modSp">
        <pc:chgData name="Aatif Jamshed" userId="S::aatif.jamshed@abes.ac.in::931d40dd-e10c-4cf2-84a1-c26085d5c3f2" providerId="AD" clId="Web-{7A7416DD-D155-C85F-4423-FBC23ADF6CBB}" dt="2024-07-31T13:11:00.591" v="207"/>
        <pc:sldMkLst>
          <pc:docMk/>
          <pc:sldMk cId="3811746139" sldId="322"/>
        </pc:sldMkLst>
        <pc:graphicFrameChg chg="add del mod modGraphic">
          <ac:chgData name="Aatif Jamshed" userId="S::aatif.jamshed@abes.ac.in::931d40dd-e10c-4cf2-84a1-c26085d5c3f2" providerId="AD" clId="Web-{7A7416DD-D155-C85F-4423-FBC23ADF6CBB}" dt="2024-07-31T13:11:00.591" v="207"/>
          <ac:graphicFrameMkLst>
            <pc:docMk/>
            <pc:sldMk cId="3811746139" sldId="322"/>
            <ac:graphicFrameMk id="3" creationId="{7727729D-29F3-CCFB-EB44-C874E1E9E692}"/>
          </ac:graphicFrameMkLst>
        </pc:graphicFrameChg>
      </pc:sldChg>
    </pc:docChg>
  </pc:docChgLst>
  <pc:docChgLst>
    <pc:chgData name="Shelley Gupta" userId="S::shelley.gupta@abes.ac.in::8801cd54-1924-4598-9613-617b4bdb482e" providerId="AD" clId="Web-{BE05FDF2-2E03-8051-B26F-A15091C0D022}"/>
    <pc:docChg chg="modSld">
      <pc:chgData name="Shelley Gupta" userId="S::shelley.gupta@abes.ac.in::8801cd54-1924-4598-9613-617b4bdb482e" providerId="AD" clId="Web-{BE05FDF2-2E03-8051-B26F-A15091C0D022}" dt="2024-08-04T16:29:15.855" v="69"/>
      <pc:docMkLst>
        <pc:docMk/>
      </pc:docMkLst>
      <pc:sldChg chg="modSp">
        <pc:chgData name="Shelley Gupta" userId="S::shelley.gupta@abes.ac.in::8801cd54-1924-4598-9613-617b4bdb482e" providerId="AD" clId="Web-{BE05FDF2-2E03-8051-B26F-A15091C0D022}" dt="2024-08-04T16:23:42.416" v="17"/>
        <pc:sldMkLst>
          <pc:docMk/>
          <pc:sldMk cId="4102937031" sldId="282"/>
        </pc:sldMkLst>
        <pc:graphicFrameChg chg="mod modGraphic">
          <ac:chgData name="Shelley Gupta" userId="S::shelley.gupta@abes.ac.in::8801cd54-1924-4598-9613-617b4bdb482e" providerId="AD" clId="Web-{BE05FDF2-2E03-8051-B26F-A15091C0D022}" dt="2024-08-04T16:23:42.416" v="17"/>
          <ac:graphicFrameMkLst>
            <pc:docMk/>
            <pc:sldMk cId="4102937031" sldId="282"/>
            <ac:graphicFrameMk id="15" creationId="{A7051499-0869-DB57-1A6C-80772071644C}"/>
          </ac:graphicFrameMkLst>
        </pc:graphicFrameChg>
      </pc:sldChg>
      <pc:sldChg chg="modSp">
        <pc:chgData name="Shelley Gupta" userId="S::shelley.gupta@abes.ac.in::8801cd54-1924-4598-9613-617b4bdb482e" providerId="AD" clId="Web-{BE05FDF2-2E03-8051-B26F-A15091C0D022}" dt="2024-08-04T16:29:15.855" v="69"/>
        <pc:sldMkLst>
          <pc:docMk/>
          <pc:sldMk cId="1737799582" sldId="691"/>
        </pc:sldMkLst>
        <pc:graphicFrameChg chg="mod modGraphic">
          <ac:chgData name="Shelley Gupta" userId="S::shelley.gupta@abes.ac.in::8801cd54-1924-4598-9613-617b4bdb482e" providerId="AD" clId="Web-{BE05FDF2-2E03-8051-B26F-A15091C0D022}" dt="2024-08-04T16:29:15.855" v="69"/>
          <ac:graphicFrameMkLst>
            <pc:docMk/>
            <pc:sldMk cId="1737799582" sldId="691"/>
            <ac:graphicFrameMk id="5" creationId="{97FBEBE7-BCB1-E65D-52EA-EB1A1B52C533}"/>
          </ac:graphicFrameMkLst>
        </pc:graphicFrameChg>
      </pc:sldChg>
    </pc:docChg>
  </pc:docChgLst>
  <pc:docChgLst>
    <pc:chgData name="Guest User" userId="S::urn:spo:anon#629d9e1b07d7a1df6ccd4ef8a072471e891932fa501d45b85637221f6cd09b9b::" providerId="AD" clId="Web-{972FA660-B773-0153-F78E-FD242A775257}"/>
    <pc:docChg chg="modSld">
      <pc:chgData name="Guest User" userId="S::urn:spo:anon#629d9e1b07d7a1df6ccd4ef8a072471e891932fa501d45b85637221f6cd09b9b::" providerId="AD" clId="Web-{972FA660-B773-0153-F78E-FD242A775257}" dt="2024-08-01T10:58:11.209" v="2237"/>
      <pc:docMkLst>
        <pc:docMk/>
      </pc:docMkLst>
      <pc:sldChg chg="modSp">
        <pc:chgData name="Guest User" userId="S::urn:spo:anon#629d9e1b07d7a1df6ccd4ef8a072471e891932fa501d45b85637221f6cd09b9b::" providerId="AD" clId="Web-{972FA660-B773-0153-F78E-FD242A775257}" dt="2024-08-01T09:04:35.101" v="7"/>
        <pc:sldMkLst>
          <pc:docMk/>
          <pc:sldMk cId="4162367466" sldId="281"/>
        </pc:sldMkLst>
        <pc:graphicFrameChg chg="mod modGraphic">
          <ac:chgData name="Guest User" userId="S::urn:spo:anon#629d9e1b07d7a1df6ccd4ef8a072471e891932fa501d45b85637221f6cd09b9b::" providerId="AD" clId="Web-{972FA660-B773-0153-F78E-FD242A775257}" dt="2024-08-01T09:04:35.101" v="7"/>
          <ac:graphicFrameMkLst>
            <pc:docMk/>
            <pc:sldMk cId="4162367466" sldId="281"/>
            <ac:graphicFrameMk id="9" creationId="{F3C3395F-0F4D-3ED8-1D83-D3936320D98C}"/>
          </ac:graphicFrameMkLst>
        </pc:graphicFrameChg>
      </pc:sldChg>
      <pc:sldChg chg="addSp delSp modSp">
        <pc:chgData name="Guest User" userId="S::urn:spo:anon#629d9e1b07d7a1df6ccd4ef8a072471e891932fa501d45b85637221f6cd09b9b::" providerId="AD" clId="Web-{972FA660-B773-0153-F78E-FD242A775257}" dt="2024-08-01T09:24:56.818" v="319"/>
        <pc:sldMkLst>
          <pc:docMk/>
          <pc:sldMk cId="886638980" sldId="341"/>
        </pc:sldMkLst>
        <pc:spChg chg="add del mod">
          <ac:chgData name="Guest User" userId="S::urn:spo:anon#629d9e1b07d7a1df6ccd4ef8a072471e891932fa501d45b85637221f6cd09b9b::" providerId="AD" clId="Web-{972FA660-B773-0153-F78E-FD242A775257}" dt="2024-08-01T09:21:04.206" v="17"/>
          <ac:spMkLst>
            <pc:docMk/>
            <pc:sldMk cId="886638980" sldId="341"/>
            <ac:spMk id="2" creationId="{9FD5E169-20DE-7601-4243-00E70512AA74}"/>
          </ac:spMkLst>
        </pc:spChg>
        <pc:graphicFrameChg chg="mod modGraphic">
          <ac:chgData name="Guest User" userId="S::urn:spo:anon#629d9e1b07d7a1df6ccd4ef8a072471e891932fa501d45b85637221f6cd09b9b::" providerId="AD" clId="Web-{972FA660-B773-0153-F78E-FD242A775257}" dt="2024-08-01T09:24:56.818" v="319"/>
          <ac:graphicFrameMkLst>
            <pc:docMk/>
            <pc:sldMk cId="886638980" sldId="341"/>
            <ac:graphicFrameMk id="6" creationId="{06438EF9-504F-69E4-EAF4-244A6AD13350}"/>
          </ac:graphicFrameMkLst>
        </pc:graphicFrameChg>
      </pc:sldChg>
      <pc:sldChg chg="modSp">
        <pc:chgData name="Guest User" userId="S::urn:spo:anon#629d9e1b07d7a1df6ccd4ef8a072471e891932fa501d45b85637221f6cd09b9b::" providerId="AD" clId="Web-{972FA660-B773-0153-F78E-FD242A775257}" dt="2024-08-01T10:58:11.209" v="2237"/>
        <pc:sldMkLst>
          <pc:docMk/>
          <pc:sldMk cId="1867763599" sldId="693"/>
        </pc:sldMkLst>
        <pc:spChg chg="mod">
          <ac:chgData name="Guest User" userId="S::urn:spo:anon#629d9e1b07d7a1df6ccd4ef8a072471e891932fa501d45b85637221f6cd09b9b::" providerId="AD" clId="Web-{972FA660-B773-0153-F78E-FD242A775257}" dt="2024-08-01T10:39:05.290" v="2211" actId="20577"/>
          <ac:spMkLst>
            <pc:docMk/>
            <pc:sldMk cId="1867763599" sldId="693"/>
            <ac:spMk id="3" creationId="{A3305FF0-83C6-13E6-00EF-88E62326B66A}"/>
          </ac:spMkLst>
        </pc:spChg>
        <pc:graphicFrameChg chg="mod modGraphic">
          <ac:chgData name="Guest User" userId="S::urn:spo:anon#629d9e1b07d7a1df6ccd4ef8a072471e891932fa501d45b85637221f6cd09b9b::" providerId="AD" clId="Web-{972FA660-B773-0153-F78E-FD242A775257}" dt="2024-08-01T10:58:11.209" v="2237"/>
          <ac:graphicFrameMkLst>
            <pc:docMk/>
            <pc:sldMk cId="1867763599" sldId="693"/>
            <ac:graphicFrameMk id="6" creationId="{77F35C63-5FA8-60A2-2E43-459073E932AE}"/>
          </ac:graphicFrameMkLst>
        </pc:graphicFrameChg>
      </pc:sldChg>
      <pc:sldChg chg="addSp delSp modSp">
        <pc:chgData name="Guest User" userId="S::urn:spo:anon#629d9e1b07d7a1df6ccd4ef8a072471e891932fa501d45b85637221f6cd09b9b::" providerId="AD" clId="Web-{972FA660-B773-0153-F78E-FD242A775257}" dt="2024-08-01T10:07:47.878" v="1703"/>
        <pc:sldMkLst>
          <pc:docMk/>
          <pc:sldMk cId="2401981853" sldId="704"/>
        </pc:sldMkLst>
        <pc:spChg chg="mod">
          <ac:chgData name="Guest User" userId="S::urn:spo:anon#629d9e1b07d7a1df6ccd4ef8a072471e891932fa501d45b85637221f6cd09b9b::" providerId="AD" clId="Web-{972FA660-B773-0153-F78E-FD242A775257}" dt="2024-08-01T09:25:24.396" v="331" actId="20577"/>
          <ac:spMkLst>
            <pc:docMk/>
            <pc:sldMk cId="2401981853" sldId="704"/>
            <ac:spMk id="12" creationId="{E2D5873F-520D-9142-8731-57E4592B9D8B}"/>
          </ac:spMkLst>
        </pc:spChg>
        <pc:graphicFrameChg chg="mod modGraphic">
          <ac:chgData name="Guest User" userId="S::urn:spo:anon#629d9e1b07d7a1df6ccd4ef8a072471e891932fa501d45b85637221f6cd09b9b::" providerId="AD" clId="Web-{972FA660-B773-0153-F78E-FD242A775257}" dt="2024-08-01T10:07:47.878" v="1703"/>
          <ac:graphicFrameMkLst>
            <pc:docMk/>
            <pc:sldMk cId="2401981853" sldId="704"/>
            <ac:graphicFrameMk id="2" creationId="{F6B200DE-4A33-89F0-26F4-5144C7A01AE9}"/>
          </ac:graphicFrameMkLst>
        </pc:graphicFrameChg>
        <pc:graphicFrameChg chg="add del mod">
          <ac:chgData name="Guest User" userId="S::urn:spo:anon#629d9e1b07d7a1df6ccd4ef8a072471e891932fa501d45b85637221f6cd09b9b::" providerId="AD" clId="Web-{972FA660-B773-0153-F78E-FD242A775257}" dt="2024-08-01T09:08:29.979" v="9"/>
          <ac:graphicFrameMkLst>
            <pc:docMk/>
            <pc:sldMk cId="2401981853" sldId="704"/>
            <ac:graphicFrameMk id="4" creationId="{DBC18B27-D5C3-3933-4C09-61420AAE785B}"/>
          </ac:graphicFrameMkLst>
        </pc:graphicFrameChg>
        <pc:graphicFrameChg chg="add del mod modGraphic">
          <ac:chgData name="Guest User" userId="S::urn:spo:anon#629d9e1b07d7a1df6ccd4ef8a072471e891932fa501d45b85637221f6cd09b9b::" providerId="AD" clId="Web-{972FA660-B773-0153-F78E-FD242A775257}" dt="2024-08-01T09:28:50.993" v="669"/>
          <ac:graphicFrameMkLst>
            <pc:docMk/>
            <pc:sldMk cId="2401981853" sldId="704"/>
            <ac:graphicFrameMk id="6" creationId="{D13D971F-B0E9-F48D-1D09-B04FAE3676F9}"/>
          </ac:graphicFrameMkLst>
        </pc:graphicFrameChg>
        <pc:graphicFrameChg chg="add del mod">
          <ac:chgData name="Guest User" userId="S::urn:spo:anon#629d9e1b07d7a1df6ccd4ef8a072471e891932fa501d45b85637221f6cd09b9b::" providerId="AD" clId="Web-{972FA660-B773-0153-F78E-FD242A775257}" dt="2024-08-01T09:28:37.477" v="668"/>
          <ac:graphicFrameMkLst>
            <pc:docMk/>
            <pc:sldMk cId="2401981853" sldId="704"/>
            <ac:graphicFrameMk id="8" creationId="{5B900E0E-A6A4-18DA-64B8-2AA661C94B99}"/>
          </ac:graphicFrameMkLst>
        </pc:graphicFrameChg>
        <pc:graphicFrameChg chg="add del mod">
          <ac:chgData name="Guest User" userId="S::urn:spo:anon#629d9e1b07d7a1df6ccd4ef8a072471e891932fa501d45b85637221f6cd09b9b::" providerId="AD" clId="Web-{972FA660-B773-0153-F78E-FD242A775257}" dt="2024-08-01T09:47:46.802" v="1207"/>
          <ac:graphicFrameMkLst>
            <pc:docMk/>
            <pc:sldMk cId="2401981853" sldId="704"/>
            <ac:graphicFrameMk id="10" creationId="{8783BB6A-84AD-CE13-6247-64A17270E1D0}"/>
          </ac:graphicFrameMkLst>
        </pc:graphicFrameChg>
        <pc:graphicFrameChg chg="add del mod">
          <ac:chgData name="Guest User" userId="S::urn:spo:anon#629d9e1b07d7a1df6ccd4ef8a072471e891932fa501d45b85637221f6cd09b9b::" providerId="AD" clId="Web-{972FA660-B773-0153-F78E-FD242A775257}" dt="2024-08-01T10:05:37.924" v="1665"/>
          <ac:graphicFrameMkLst>
            <pc:docMk/>
            <pc:sldMk cId="2401981853" sldId="704"/>
            <ac:graphicFrameMk id="13" creationId="{DD1D287D-AFD3-EBE8-840A-B19CF4D08F8B}"/>
          </ac:graphicFrameMkLst>
        </pc:graphicFrameChg>
      </pc:sldChg>
      <pc:sldChg chg="modSp">
        <pc:chgData name="Guest User" userId="S::urn:spo:anon#629d9e1b07d7a1df6ccd4ef8a072471e891932fa501d45b85637221f6cd09b9b::" providerId="AD" clId="Web-{972FA660-B773-0153-F78E-FD242A775257}" dt="2024-08-01T10:26:20.125" v="2161" actId="20577"/>
        <pc:sldMkLst>
          <pc:docMk/>
          <pc:sldMk cId="3259653832" sldId="706"/>
        </pc:sldMkLst>
        <pc:spChg chg="mod">
          <ac:chgData name="Guest User" userId="S::urn:spo:anon#629d9e1b07d7a1df6ccd4ef8a072471e891932fa501d45b85637221f6cd09b9b::" providerId="AD" clId="Web-{972FA660-B773-0153-F78E-FD242A775257}" dt="2024-08-01T10:26:20.125" v="2161" actId="20577"/>
          <ac:spMkLst>
            <pc:docMk/>
            <pc:sldMk cId="3259653832" sldId="706"/>
            <ac:spMk id="12" creationId="{5D829E4F-5987-E36A-8FBF-D29B502DB8B4}"/>
          </ac:spMkLst>
        </pc:spChg>
      </pc:sldChg>
      <pc:sldChg chg="modSp">
        <pc:chgData name="Guest User" userId="S::urn:spo:anon#629d9e1b07d7a1df6ccd4ef8a072471e891932fa501d45b85637221f6cd09b9b::" providerId="AD" clId="Web-{972FA660-B773-0153-F78E-FD242A775257}" dt="2024-08-01T10:18:04.057" v="2158"/>
        <pc:sldMkLst>
          <pc:docMk/>
          <pc:sldMk cId="2869800578" sldId="707"/>
        </pc:sldMkLst>
        <pc:graphicFrameChg chg="mod modGraphic">
          <ac:chgData name="Guest User" userId="S::urn:spo:anon#629d9e1b07d7a1df6ccd4ef8a072471e891932fa501d45b85637221f6cd09b9b::" providerId="AD" clId="Web-{972FA660-B773-0153-F78E-FD242A775257}" dt="2024-08-01T10:18:04.057" v="2158"/>
          <ac:graphicFrameMkLst>
            <pc:docMk/>
            <pc:sldMk cId="2869800578" sldId="707"/>
            <ac:graphicFrameMk id="8" creationId="{67E3F05D-3D70-8E14-7359-DB2F71E5DA5B}"/>
          </ac:graphicFrameMkLst>
        </pc:graphicFrameChg>
      </pc:sldChg>
    </pc:docChg>
  </pc:docChgLst>
  <pc:docChgLst>
    <pc:chgData name="Sahil Kumar Aggarwal IT" userId="S::sahil.aggarwal@abes.ac.in::074c1425-b7c9-4af9-8fc9-4c4f12dff15a" providerId="AD" clId="Web-{52254D58-D156-58FE-FF93-6A7BAA2AC03C}"/>
    <pc:docChg chg="modSld">
      <pc:chgData name="Sahil Kumar Aggarwal IT" userId="S::sahil.aggarwal@abes.ac.in::074c1425-b7c9-4af9-8fc9-4c4f12dff15a" providerId="AD" clId="Web-{52254D58-D156-58FE-FF93-6A7BAA2AC03C}" dt="2024-08-02T01:02:27.439" v="32"/>
      <pc:docMkLst>
        <pc:docMk/>
      </pc:docMkLst>
      <pc:sldChg chg="addSp delSp modSp">
        <pc:chgData name="Sahil Kumar Aggarwal IT" userId="S::sahil.aggarwal@abes.ac.in::074c1425-b7c9-4af9-8fc9-4c4f12dff15a" providerId="AD" clId="Web-{52254D58-D156-58FE-FF93-6A7BAA2AC03C}" dt="2024-08-02T01:02:27.439" v="32"/>
        <pc:sldMkLst>
          <pc:docMk/>
          <pc:sldMk cId="3237555161" sldId="700"/>
        </pc:sldMkLst>
        <pc:spChg chg="add del mod">
          <ac:chgData name="Sahil Kumar Aggarwal IT" userId="S::sahil.aggarwal@abes.ac.in::074c1425-b7c9-4af9-8fc9-4c4f12dff15a" providerId="AD" clId="Web-{52254D58-D156-58FE-FF93-6A7BAA2AC03C}" dt="2024-08-02T00:57:31.903" v="3"/>
          <ac:spMkLst>
            <pc:docMk/>
            <pc:sldMk cId="3237555161" sldId="700"/>
            <ac:spMk id="3" creationId="{BA096FC3-E315-B69B-31E8-BE9432E2307B}"/>
          </ac:spMkLst>
        </pc:spChg>
        <pc:spChg chg="add del mod">
          <ac:chgData name="Sahil Kumar Aggarwal IT" userId="S::sahil.aggarwal@abes.ac.in::074c1425-b7c9-4af9-8fc9-4c4f12dff15a" providerId="AD" clId="Web-{52254D58-D156-58FE-FF93-6A7BAA2AC03C}" dt="2024-08-02T00:57:49.966" v="17"/>
          <ac:spMkLst>
            <pc:docMk/>
            <pc:sldMk cId="3237555161" sldId="700"/>
            <ac:spMk id="4" creationId="{4FA2C370-2808-2C29-5DC5-8EE6F51F5EB6}"/>
          </ac:spMkLst>
        </pc:spChg>
        <pc:spChg chg="add del mod">
          <ac:chgData name="Sahil Kumar Aggarwal IT" userId="S::sahil.aggarwal@abes.ac.in::074c1425-b7c9-4af9-8fc9-4c4f12dff15a" providerId="AD" clId="Web-{52254D58-D156-58FE-FF93-6A7BAA2AC03C}" dt="2024-08-02T01:02:23.095" v="20"/>
          <ac:spMkLst>
            <pc:docMk/>
            <pc:sldMk cId="3237555161" sldId="700"/>
            <ac:spMk id="5" creationId="{2EE81CA2-3072-C160-B24D-B0FD534FFBCD}"/>
          </ac:spMkLst>
        </pc:spChg>
        <pc:graphicFrameChg chg="mod modGraphic">
          <ac:chgData name="Sahil Kumar Aggarwal IT" userId="S::sahil.aggarwal@abes.ac.in::074c1425-b7c9-4af9-8fc9-4c4f12dff15a" providerId="AD" clId="Web-{52254D58-D156-58FE-FF93-6A7BAA2AC03C}" dt="2024-08-02T01:02:27.439" v="32"/>
          <ac:graphicFrameMkLst>
            <pc:docMk/>
            <pc:sldMk cId="3237555161" sldId="700"/>
            <ac:graphicFrameMk id="2" creationId="{0C2A9956-D7BA-0F86-158C-A3D17F3A72DB}"/>
          </ac:graphicFrameMkLst>
        </pc:graphicFrameChg>
      </pc:sldChg>
    </pc:docChg>
  </pc:docChgLst>
  <pc:docChgLst>
    <pc:chgData name="Shelley Gupta" userId="S::shelley.gupta@abes.ac.in::8801cd54-1924-4598-9613-617b4bdb482e" providerId="AD" clId="Web-{3740D2E4-B88E-9A8F-4C21-C9C812275D9D}"/>
    <pc:docChg chg="modSld">
      <pc:chgData name="Shelley Gupta" userId="S::shelley.gupta@abes.ac.in::8801cd54-1924-4598-9613-617b4bdb482e" providerId="AD" clId="Web-{3740D2E4-B88E-9A8F-4C21-C9C812275D9D}" dt="2024-08-05T05:21:32.115" v="26"/>
      <pc:docMkLst>
        <pc:docMk/>
      </pc:docMkLst>
      <pc:sldChg chg="modSp">
        <pc:chgData name="Shelley Gupta" userId="S::shelley.gupta@abes.ac.in::8801cd54-1924-4598-9613-617b4bdb482e" providerId="AD" clId="Web-{3740D2E4-B88E-9A8F-4C21-C9C812275D9D}" dt="2024-08-05T05:12:53.717" v="14"/>
        <pc:sldMkLst>
          <pc:docMk/>
          <pc:sldMk cId="3500328312" sldId="284"/>
        </pc:sldMkLst>
        <pc:graphicFrameChg chg="mod modGraphic">
          <ac:chgData name="Shelley Gupta" userId="S::shelley.gupta@abes.ac.in::8801cd54-1924-4598-9613-617b4bdb482e" providerId="AD" clId="Web-{3740D2E4-B88E-9A8F-4C21-C9C812275D9D}" dt="2024-08-05T05:12:53.717" v="14"/>
          <ac:graphicFrameMkLst>
            <pc:docMk/>
            <pc:sldMk cId="3500328312" sldId="284"/>
            <ac:graphicFrameMk id="5" creationId="{7C07A47B-1CD6-F3B7-E631-748B8CDC9F43}"/>
          </ac:graphicFrameMkLst>
        </pc:graphicFrameChg>
      </pc:sldChg>
      <pc:sldChg chg="modSp">
        <pc:chgData name="Shelley Gupta" userId="S::shelley.gupta@abes.ac.in::8801cd54-1924-4598-9613-617b4bdb482e" providerId="AD" clId="Web-{3740D2E4-B88E-9A8F-4C21-C9C812275D9D}" dt="2024-08-05T05:21:32.115" v="26"/>
        <pc:sldMkLst>
          <pc:docMk/>
          <pc:sldMk cId="3388626183" sldId="298"/>
        </pc:sldMkLst>
        <pc:graphicFrameChg chg="mod modGraphic">
          <ac:chgData name="Shelley Gupta" userId="S::shelley.gupta@abes.ac.in::8801cd54-1924-4598-9613-617b4bdb482e" providerId="AD" clId="Web-{3740D2E4-B88E-9A8F-4C21-C9C812275D9D}" dt="2024-08-05T05:21:32.115" v="26"/>
          <ac:graphicFrameMkLst>
            <pc:docMk/>
            <pc:sldMk cId="3388626183" sldId="298"/>
            <ac:graphicFrameMk id="6" creationId="{0FEEA5F8-9C91-0ACC-6B18-229E7FA6A3CB}"/>
          </ac:graphicFrameMkLst>
        </pc:graphicFrameChg>
      </pc:sldChg>
    </pc:docChg>
  </pc:docChgLst>
  <pc:docChgLst>
    <pc:chgData name="Aatif Jamshed" userId="S::aatif.jamshed@abes.ac.in::931d40dd-e10c-4cf2-84a1-c26085d5c3f2" providerId="AD" clId="Web-{D4209D29-A219-63DF-9CF9-B73EACE5A68E}"/>
    <pc:docChg chg="modSld">
      <pc:chgData name="Aatif Jamshed" userId="S::aatif.jamshed@abes.ac.in::931d40dd-e10c-4cf2-84a1-c26085d5c3f2" providerId="AD" clId="Web-{D4209D29-A219-63DF-9CF9-B73EACE5A68E}" dt="2024-07-31T09:06:15.500" v="215"/>
      <pc:docMkLst>
        <pc:docMk/>
      </pc:docMkLst>
      <pc:sldChg chg="modSp">
        <pc:chgData name="Aatif Jamshed" userId="S::aatif.jamshed@abes.ac.in::931d40dd-e10c-4cf2-84a1-c26085d5c3f2" providerId="AD" clId="Web-{D4209D29-A219-63DF-9CF9-B73EACE5A68E}" dt="2024-07-31T09:06:15.500" v="215"/>
        <pc:sldMkLst>
          <pc:docMk/>
          <pc:sldMk cId="157767157" sldId="287"/>
        </pc:sldMkLst>
        <pc:graphicFrameChg chg="mod modGraphic">
          <ac:chgData name="Aatif Jamshed" userId="S::aatif.jamshed@abes.ac.in::931d40dd-e10c-4cf2-84a1-c26085d5c3f2" providerId="AD" clId="Web-{D4209D29-A219-63DF-9CF9-B73EACE5A68E}" dt="2024-07-31T09:06:15.500" v="215"/>
          <ac:graphicFrameMkLst>
            <pc:docMk/>
            <pc:sldMk cId="157767157" sldId="287"/>
            <ac:graphicFrameMk id="8" creationId="{9CF4973D-A25B-1255-D10F-02C0411FD893}"/>
          </ac:graphicFrameMkLst>
        </pc:graphicFrameChg>
      </pc:sldChg>
    </pc:docChg>
  </pc:docChgLst>
  <pc:docChgLst>
    <pc:chgData name="Shelley Gupta" userId="S::shelley.gupta@abes.ac.in::8801cd54-1924-4598-9613-617b4bdb482e" providerId="AD" clId="Web-{3F1287BC-640F-3F64-180F-8793A1DF4A21}"/>
    <pc:docChg chg="modSld">
      <pc:chgData name="Shelley Gupta" userId="S::shelley.gupta@abes.ac.in::8801cd54-1924-4598-9613-617b4bdb482e" providerId="AD" clId="Web-{3F1287BC-640F-3F64-180F-8793A1DF4A21}" dt="2024-08-01T13:25:59.259" v="384" actId="20577"/>
      <pc:docMkLst>
        <pc:docMk/>
      </pc:docMkLst>
      <pc:sldChg chg="modSp">
        <pc:chgData name="Shelley Gupta" userId="S::shelley.gupta@abes.ac.in::8801cd54-1924-4598-9613-617b4bdb482e" providerId="AD" clId="Web-{3F1287BC-640F-3F64-180F-8793A1DF4A21}" dt="2024-08-01T13:25:32.915" v="379"/>
        <pc:sldMkLst>
          <pc:docMk/>
          <pc:sldMk cId="3500328312" sldId="284"/>
        </pc:sldMkLst>
        <pc:graphicFrameChg chg="mod modGraphic">
          <ac:chgData name="Shelley Gupta" userId="S::shelley.gupta@abes.ac.in::8801cd54-1924-4598-9613-617b4bdb482e" providerId="AD" clId="Web-{3F1287BC-640F-3F64-180F-8793A1DF4A21}" dt="2024-08-01T13:25:32.915" v="379"/>
          <ac:graphicFrameMkLst>
            <pc:docMk/>
            <pc:sldMk cId="3500328312" sldId="284"/>
            <ac:graphicFrameMk id="5" creationId="{7C07A47B-1CD6-F3B7-E631-748B8CDC9F43}"/>
          </ac:graphicFrameMkLst>
        </pc:graphicFrameChg>
      </pc:sldChg>
      <pc:sldChg chg="modSp">
        <pc:chgData name="Shelley Gupta" userId="S::shelley.gupta@abes.ac.in::8801cd54-1924-4598-9613-617b4bdb482e" providerId="AD" clId="Web-{3F1287BC-640F-3F64-180F-8793A1DF4A21}" dt="2024-08-01T13:25:59.259" v="384" actId="20577"/>
        <pc:sldMkLst>
          <pc:docMk/>
          <pc:sldMk cId="1737799582" sldId="691"/>
        </pc:sldMkLst>
        <pc:spChg chg="mod">
          <ac:chgData name="Shelley Gupta" userId="S::shelley.gupta@abes.ac.in::8801cd54-1924-4598-9613-617b4bdb482e" providerId="AD" clId="Web-{3F1287BC-640F-3F64-180F-8793A1DF4A21}" dt="2024-08-01T13:25:59.259" v="384" actId="20577"/>
          <ac:spMkLst>
            <pc:docMk/>
            <pc:sldMk cId="1737799582" sldId="691"/>
            <ac:spMk id="7" creationId="{F964DE8E-B21C-F4D8-F653-EEEA83164440}"/>
          </ac:spMkLst>
        </pc:spChg>
        <pc:graphicFrameChg chg="mod modGraphic">
          <ac:chgData name="Shelley Gupta" userId="S::shelley.gupta@abes.ac.in::8801cd54-1924-4598-9613-617b4bdb482e" providerId="AD" clId="Web-{3F1287BC-640F-3F64-180F-8793A1DF4A21}" dt="2024-08-01T13:25:53.431" v="382"/>
          <ac:graphicFrameMkLst>
            <pc:docMk/>
            <pc:sldMk cId="1737799582" sldId="691"/>
            <ac:graphicFrameMk id="5" creationId="{97FBEBE7-BCB1-E65D-52EA-EB1A1B52C533}"/>
          </ac:graphicFrameMkLst>
        </pc:graphicFrameChg>
      </pc:sldChg>
      <pc:sldChg chg="modSp">
        <pc:chgData name="Shelley Gupta" userId="S::shelley.gupta@abes.ac.in::8801cd54-1924-4598-9613-617b4bdb482e" providerId="AD" clId="Web-{3F1287BC-640F-3F64-180F-8793A1DF4A21}" dt="2024-08-01T13:25:40.728" v="380" actId="20577"/>
        <pc:sldMkLst>
          <pc:docMk/>
          <pc:sldMk cId="4214820553" sldId="701"/>
        </pc:sldMkLst>
        <pc:spChg chg="mod">
          <ac:chgData name="Shelley Gupta" userId="S::shelley.gupta@abes.ac.in::8801cd54-1924-4598-9613-617b4bdb482e" providerId="AD" clId="Web-{3F1287BC-640F-3F64-180F-8793A1DF4A21}" dt="2024-08-01T13:25:40.728" v="380" actId="20577"/>
          <ac:spMkLst>
            <pc:docMk/>
            <pc:sldMk cId="4214820553" sldId="701"/>
            <ac:spMk id="7" creationId="{2A174229-88B4-8E3C-DA29-6C6A09A094F6}"/>
          </ac:spMkLst>
        </pc:spChg>
      </pc:sldChg>
    </pc:docChg>
  </pc:docChgLst>
  <pc:docChgLst>
    <pc:chgData name="Sahil Kumar Aggarwal IT" userId="S::sahil.aggarwal@abes.ac.in::074c1425-b7c9-4af9-8fc9-4c4f12dff15a" providerId="AD" clId="Web-{418EEBF7-FEC3-E4F6-E65A-DB848D5465EA}"/>
    <pc:docChg chg="modSld">
      <pc:chgData name="Sahil Kumar Aggarwal IT" userId="S::sahil.aggarwal@abes.ac.in::074c1425-b7c9-4af9-8fc9-4c4f12dff15a" providerId="AD" clId="Web-{418EEBF7-FEC3-E4F6-E65A-DB848D5465EA}" dt="2024-08-02T08:30:47.526" v="8"/>
      <pc:docMkLst>
        <pc:docMk/>
      </pc:docMkLst>
      <pc:sldChg chg="modSp">
        <pc:chgData name="Sahil Kumar Aggarwal IT" userId="S::sahil.aggarwal@abes.ac.in::074c1425-b7c9-4af9-8fc9-4c4f12dff15a" providerId="AD" clId="Web-{418EEBF7-FEC3-E4F6-E65A-DB848D5465EA}" dt="2024-08-02T08:30:47.526" v="8"/>
        <pc:sldMkLst>
          <pc:docMk/>
          <pc:sldMk cId="3801738842" sldId="276"/>
        </pc:sldMkLst>
        <pc:graphicFrameChg chg="mod modGraphic">
          <ac:chgData name="Sahil Kumar Aggarwal IT" userId="S::sahil.aggarwal@abes.ac.in::074c1425-b7c9-4af9-8fc9-4c4f12dff15a" providerId="AD" clId="Web-{418EEBF7-FEC3-E4F6-E65A-DB848D5465EA}" dt="2024-08-02T08:30:47.526" v="8"/>
          <ac:graphicFrameMkLst>
            <pc:docMk/>
            <pc:sldMk cId="3801738842" sldId="276"/>
            <ac:graphicFrameMk id="6" creationId="{C7430FAA-3B66-EE93-B9DE-D1E29EF67F03}"/>
          </ac:graphicFrameMkLst>
        </pc:graphicFrameChg>
      </pc:sldChg>
      <pc:sldChg chg="addSp delSp modSp">
        <pc:chgData name="Sahil Kumar Aggarwal IT" userId="S::sahil.aggarwal@abes.ac.in::074c1425-b7c9-4af9-8fc9-4c4f12dff15a" providerId="AD" clId="Web-{418EEBF7-FEC3-E4F6-E65A-DB848D5465EA}" dt="2024-08-02T08:23:27.598" v="4"/>
        <pc:sldMkLst>
          <pc:docMk/>
          <pc:sldMk cId="3237555161" sldId="700"/>
        </pc:sldMkLst>
        <pc:graphicFrameChg chg="del">
          <ac:chgData name="Sahil Kumar Aggarwal IT" userId="S::sahil.aggarwal@abes.ac.in::074c1425-b7c9-4af9-8fc9-4c4f12dff15a" providerId="AD" clId="Web-{418EEBF7-FEC3-E4F6-E65A-DB848D5465EA}" dt="2024-08-02T08:23:13.035" v="3"/>
          <ac:graphicFrameMkLst>
            <pc:docMk/>
            <pc:sldMk cId="3237555161" sldId="700"/>
            <ac:graphicFrameMk id="2" creationId="{0C2A9956-D7BA-0F86-158C-A3D17F3A72DB}"/>
          </ac:graphicFrameMkLst>
        </pc:graphicFrameChg>
        <pc:graphicFrameChg chg="add mod">
          <ac:chgData name="Sahil Kumar Aggarwal IT" userId="S::sahil.aggarwal@abes.ac.in::074c1425-b7c9-4af9-8fc9-4c4f12dff15a" providerId="AD" clId="Web-{418EEBF7-FEC3-E4F6-E65A-DB848D5465EA}" dt="2024-08-02T08:23:27.598" v="4"/>
          <ac:graphicFrameMkLst>
            <pc:docMk/>
            <pc:sldMk cId="3237555161" sldId="700"/>
            <ac:graphicFrameMk id="4" creationId="{33ED3EE4-179A-D265-BC69-B6674069662E}"/>
          </ac:graphicFrameMkLst>
        </pc:graphicFrameChg>
      </pc:sldChg>
      <pc:sldChg chg="addSp delSp modSp">
        <pc:chgData name="Sahil Kumar Aggarwal IT" userId="S::sahil.aggarwal@abes.ac.in::074c1425-b7c9-4af9-8fc9-4c4f12dff15a" providerId="AD" clId="Web-{418EEBF7-FEC3-E4F6-E65A-DB848D5465EA}" dt="2024-08-02T08:22:29.722" v="2"/>
        <pc:sldMkLst>
          <pc:docMk/>
          <pc:sldMk cId="243755476" sldId="709"/>
        </pc:sldMkLst>
        <pc:graphicFrameChg chg="add mod modGraphic">
          <ac:chgData name="Sahil Kumar Aggarwal IT" userId="S::sahil.aggarwal@abes.ac.in::074c1425-b7c9-4af9-8fc9-4c4f12dff15a" providerId="AD" clId="Web-{418EEBF7-FEC3-E4F6-E65A-DB848D5465EA}" dt="2024-08-02T08:22:29.722" v="2"/>
          <ac:graphicFrameMkLst>
            <pc:docMk/>
            <pc:sldMk cId="243755476" sldId="709"/>
            <ac:graphicFrameMk id="5" creationId="{21C62A52-6061-6D30-1868-F6DC3DD737BD}"/>
          </ac:graphicFrameMkLst>
        </pc:graphicFrameChg>
        <pc:graphicFrameChg chg="del">
          <ac:chgData name="Sahil Kumar Aggarwal IT" userId="S::sahil.aggarwal@abes.ac.in::074c1425-b7c9-4af9-8fc9-4c4f12dff15a" providerId="AD" clId="Web-{418EEBF7-FEC3-E4F6-E65A-DB848D5465EA}" dt="2024-08-02T08:21:45.659" v="0"/>
          <ac:graphicFrameMkLst>
            <pc:docMk/>
            <pc:sldMk cId="243755476" sldId="709"/>
            <ac:graphicFrameMk id="8" creationId="{67E3F05D-3D70-8E14-7359-DB2F71E5DA5B}"/>
          </ac:graphicFrameMkLst>
        </pc:graphicFrameChg>
      </pc:sldChg>
    </pc:docChg>
  </pc:docChgLst>
  <pc:docChgLst>
    <pc:chgData name="Dr.Amrita Jyoti" userId="S::amrita.jyoti@abes.ac.in::c4f0589a-7cff-441f-bffd-895245580542" providerId="AD" clId="Web-{6BD575BC-7370-9439-E463-89C5B242F85F}"/>
    <pc:docChg chg="modSld">
      <pc:chgData name="Dr.Amrita Jyoti" userId="S::amrita.jyoti@abes.ac.in::c4f0589a-7cff-441f-bffd-895245580542" providerId="AD" clId="Web-{6BD575BC-7370-9439-E463-89C5B242F85F}" dt="2024-08-01T11:59:58.851" v="40"/>
      <pc:docMkLst>
        <pc:docMk/>
      </pc:docMkLst>
      <pc:sldChg chg="modSp">
        <pc:chgData name="Dr.Amrita Jyoti" userId="S::amrita.jyoti@abes.ac.in::c4f0589a-7cff-441f-bffd-895245580542" providerId="AD" clId="Web-{6BD575BC-7370-9439-E463-89C5B242F85F}" dt="2024-08-01T11:59:58.851" v="40"/>
        <pc:sldMkLst>
          <pc:docMk/>
          <pc:sldMk cId="4162367466" sldId="281"/>
        </pc:sldMkLst>
        <pc:graphicFrameChg chg="mod modGraphic">
          <ac:chgData name="Dr.Amrita Jyoti" userId="S::amrita.jyoti@abes.ac.in::c4f0589a-7cff-441f-bffd-895245580542" providerId="AD" clId="Web-{6BD575BC-7370-9439-E463-89C5B242F85F}" dt="2024-08-01T11:59:58.851" v="40"/>
          <ac:graphicFrameMkLst>
            <pc:docMk/>
            <pc:sldMk cId="4162367466" sldId="281"/>
            <ac:graphicFrameMk id="9" creationId="{F3C3395F-0F4D-3ED8-1D83-D3936320D98C}"/>
          </ac:graphicFrameMkLst>
        </pc:graphicFrameChg>
      </pc:sldChg>
    </pc:docChg>
  </pc:docChgLst>
  <pc:docChgLst>
    <pc:chgData name="Shelley Gupta" userId="S::shelley.gupta@abes.ac.in::8801cd54-1924-4598-9613-617b4bdb482e" providerId="AD" clId="Web-{7175E561-C98C-ACC8-3264-2BE4A7CA21CC}"/>
    <pc:docChg chg="modSld">
      <pc:chgData name="Shelley Gupta" userId="S::shelley.gupta@abes.ac.in::8801cd54-1924-4598-9613-617b4bdb482e" providerId="AD" clId="Web-{7175E561-C98C-ACC8-3264-2BE4A7CA21CC}" dt="2024-08-01T06:55:06.406" v="192" actId="20577"/>
      <pc:docMkLst>
        <pc:docMk/>
      </pc:docMkLst>
      <pc:sldChg chg="modSp">
        <pc:chgData name="Shelley Gupta" userId="S::shelley.gupta@abes.ac.in::8801cd54-1924-4598-9613-617b4bdb482e" providerId="AD" clId="Web-{7175E561-C98C-ACC8-3264-2BE4A7CA21CC}" dt="2024-08-01T05:55:35.868" v="142"/>
        <pc:sldMkLst>
          <pc:docMk/>
          <pc:sldMk cId="4102937031" sldId="282"/>
        </pc:sldMkLst>
        <pc:graphicFrameChg chg="mod modGraphic">
          <ac:chgData name="Shelley Gupta" userId="S::shelley.gupta@abes.ac.in::8801cd54-1924-4598-9613-617b4bdb482e" providerId="AD" clId="Web-{7175E561-C98C-ACC8-3264-2BE4A7CA21CC}" dt="2024-08-01T05:55:35.868" v="142"/>
          <ac:graphicFrameMkLst>
            <pc:docMk/>
            <pc:sldMk cId="4102937031" sldId="282"/>
            <ac:graphicFrameMk id="15" creationId="{A7051499-0869-DB57-1A6C-80772071644C}"/>
          </ac:graphicFrameMkLst>
        </pc:graphicFrameChg>
      </pc:sldChg>
      <pc:sldChg chg="modSp">
        <pc:chgData name="Shelley Gupta" userId="S::shelley.gupta@abes.ac.in::8801cd54-1924-4598-9613-617b4bdb482e" providerId="AD" clId="Web-{7175E561-C98C-ACC8-3264-2BE4A7CA21CC}" dt="2024-08-01T05:49:21.550" v="33"/>
        <pc:sldMkLst>
          <pc:docMk/>
          <pc:sldMk cId="3500328312" sldId="284"/>
        </pc:sldMkLst>
        <pc:graphicFrameChg chg="mod modGraphic">
          <ac:chgData name="Shelley Gupta" userId="S::shelley.gupta@abes.ac.in::8801cd54-1924-4598-9613-617b4bdb482e" providerId="AD" clId="Web-{7175E561-C98C-ACC8-3264-2BE4A7CA21CC}" dt="2024-08-01T05:49:21.550" v="33"/>
          <ac:graphicFrameMkLst>
            <pc:docMk/>
            <pc:sldMk cId="3500328312" sldId="284"/>
            <ac:graphicFrameMk id="5" creationId="{7C07A47B-1CD6-F3B7-E631-748B8CDC9F43}"/>
          </ac:graphicFrameMkLst>
        </pc:graphicFrameChg>
      </pc:sldChg>
      <pc:sldChg chg="modSp">
        <pc:chgData name="Shelley Gupta" userId="S::shelley.gupta@abes.ac.in::8801cd54-1924-4598-9613-617b4bdb482e" providerId="AD" clId="Web-{7175E561-C98C-ACC8-3264-2BE4A7CA21CC}" dt="2024-08-01T06:53:56.764" v="170"/>
        <pc:sldMkLst>
          <pc:docMk/>
          <pc:sldMk cId="3504944066" sldId="690"/>
        </pc:sldMkLst>
        <pc:graphicFrameChg chg="mod modGraphic">
          <ac:chgData name="Shelley Gupta" userId="S::shelley.gupta@abes.ac.in::8801cd54-1924-4598-9613-617b4bdb482e" providerId="AD" clId="Web-{7175E561-C98C-ACC8-3264-2BE4A7CA21CC}" dt="2024-08-01T06:53:56.764" v="170"/>
          <ac:graphicFrameMkLst>
            <pc:docMk/>
            <pc:sldMk cId="3504944066" sldId="690"/>
            <ac:graphicFrameMk id="5" creationId="{623B3DC0-44F2-87E6-EB7B-D66104A85FFD}"/>
          </ac:graphicFrameMkLst>
        </pc:graphicFrameChg>
      </pc:sldChg>
      <pc:sldChg chg="modSp">
        <pc:chgData name="Shelley Gupta" userId="S::shelley.gupta@abes.ac.in::8801cd54-1924-4598-9613-617b4bdb482e" providerId="AD" clId="Web-{7175E561-C98C-ACC8-3264-2BE4A7CA21CC}" dt="2024-08-01T05:56:21.666" v="152"/>
        <pc:sldMkLst>
          <pc:docMk/>
          <pc:sldMk cId="1737799582" sldId="691"/>
        </pc:sldMkLst>
        <pc:graphicFrameChg chg="mod modGraphic">
          <ac:chgData name="Shelley Gupta" userId="S::shelley.gupta@abes.ac.in::8801cd54-1924-4598-9613-617b4bdb482e" providerId="AD" clId="Web-{7175E561-C98C-ACC8-3264-2BE4A7CA21CC}" dt="2024-08-01T05:56:21.666" v="152"/>
          <ac:graphicFrameMkLst>
            <pc:docMk/>
            <pc:sldMk cId="1737799582" sldId="691"/>
            <ac:graphicFrameMk id="5" creationId="{97FBEBE7-BCB1-E65D-52EA-EB1A1B52C533}"/>
          </ac:graphicFrameMkLst>
        </pc:graphicFrameChg>
      </pc:sldChg>
      <pc:sldChg chg="modSp">
        <pc:chgData name="Shelley Gupta" userId="S::shelley.gupta@abes.ac.in::8801cd54-1924-4598-9613-617b4bdb482e" providerId="AD" clId="Web-{7175E561-C98C-ACC8-3264-2BE4A7CA21CC}" dt="2024-08-01T06:55:06.406" v="192" actId="20577"/>
        <pc:sldMkLst>
          <pc:docMk/>
          <pc:sldMk cId="4214820553" sldId="701"/>
        </pc:sldMkLst>
        <pc:spChg chg="mod">
          <ac:chgData name="Shelley Gupta" userId="S::shelley.gupta@abes.ac.in::8801cd54-1924-4598-9613-617b4bdb482e" providerId="AD" clId="Web-{7175E561-C98C-ACC8-3264-2BE4A7CA21CC}" dt="2024-08-01T06:55:06.406" v="192" actId="20577"/>
          <ac:spMkLst>
            <pc:docMk/>
            <pc:sldMk cId="4214820553" sldId="701"/>
            <ac:spMk id="7" creationId="{2A174229-88B4-8E3C-DA29-6C6A09A094F6}"/>
          </ac:spMkLst>
        </pc:spChg>
      </pc:sldChg>
    </pc:docChg>
  </pc:docChgLst>
  <pc:docChgLst>
    <pc:chgData name="Sahil Kumar Aggarwal IT" userId="S::sahil.aggarwal@abes.ac.in::074c1425-b7c9-4af9-8fc9-4c4f12dff15a" providerId="AD" clId="Web-{4AAC4F76-3351-CE97-5F17-DBCD9DB77561}"/>
    <pc:docChg chg="modSld">
      <pc:chgData name="Sahil Kumar Aggarwal IT" userId="S::sahil.aggarwal@abes.ac.in::074c1425-b7c9-4af9-8fc9-4c4f12dff15a" providerId="AD" clId="Web-{4AAC4F76-3351-CE97-5F17-DBCD9DB77561}" dt="2024-08-01T10:33:03.811" v="265"/>
      <pc:docMkLst>
        <pc:docMk/>
      </pc:docMkLst>
      <pc:sldChg chg="modSp">
        <pc:chgData name="Sahil Kumar Aggarwal IT" userId="S::sahil.aggarwal@abes.ac.in::074c1425-b7c9-4af9-8fc9-4c4f12dff15a" providerId="AD" clId="Web-{4AAC4F76-3351-CE97-5F17-DBCD9DB77561}" dt="2024-08-01T09:49:01.886" v="39"/>
        <pc:sldMkLst>
          <pc:docMk/>
          <pc:sldMk cId="2616792472" sldId="289"/>
        </pc:sldMkLst>
        <pc:graphicFrameChg chg="mod modGraphic">
          <ac:chgData name="Sahil Kumar Aggarwal IT" userId="S::sahil.aggarwal@abes.ac.in::074c1425-b7c9-4af9-8fc9-4c4f12dff15a" providerId="AD" clId="Web-{4AAC4F76-3351-CE97-5F17-DBCD9DB77561}" dt="2024-08-01T09:49:01.886" v="39"/>
          <ac:graphicFrameMkLst>
            <pc:docMk/>
            <pc:sldMk cId="2616792472" sldId="289"/>
            <ac:graphicFrameMk id="6" creationId="{80B7B862-5E50-D113-AC0C-9F49593EEE5F}"/>
          </ac:graphicFrameMkLst>
        </pc:graphicFrameChg>
      </pc:sldChg>
      <pc:sldChg chg="modSp">
        <pc:chgData name="Sahil Kumar Aggarwal IT" userId="S::sahil.aggarwal@abes.ac.in::074c1425-b7c9-4af9-8fc9-4c4f12dff15a" providerId="AD" clId="Web-{4AAC4F76-3351-CE97-5F17-DBCD9DB77561}" dt="2024-08-01T09:53:32.624" v="259"/>
        <pc:sldMkLst>
          <pc:docMk/>
          <pc:sldMk cId="972522327" sldId="297"/>
        </pc:sldMkLst>
        <pc:graphicFrameChg chg="mod modGraphic">
          <ac:chgData name="Sahil Kumar Aggarwal IT" userId="S::sahil.aggarwal@abes.ac.in::074c1425-b7c9-4af9-8fc9-4c4f12dff15a" providerId="AD" clId="Web-{4AAC4F76-3351-CE97-5F17-DBCD9DB77561}" dt="2024-08-01T09:53:32.624" v="259"/>
          <ac:graphicFrameMkLst>
            <pc:docMk/>
            <pc:sldMk cId="972522327" sldId="297"/>
            <ac:graphicFrameMk id="12" creationId="{AB78F87E-12A5-F7BE-3040-D19AE5737BF6}"/>
          </ac:graphicFrameMkLst>
        </pc:graphicFrameChg>
      </pc:sldChg>
      <pc:sldChg chg="modSp">
        <pc:chgData name="Sahil Kumar Aggarwal IT" userId="S::sahil.aggarwal@abes.ac.in::074c1425-b7c9-4af9-8fc9-4c4f12dff15a" providerId="AD" clId="Web-{4AAC4F76-3351-CE97-5F17-DBCD9DB77561}" dt="2024-08-01T10:33:03.811" v="265"/>
        <pc:sldMkLst>
          <pc:docMk/>
          <pc:sldMk cId="3811746139" sldId="322"/>
        </pc:sldMkLst>
        <pc:graphicFrameChg chg="mod modGraphic">
          <ac:chgData name="Sahil Kumar Aggarwal IT" userId="S::sahil.aggarwal@abes.ac.in::074c1425-b7c9-4af9-8fc9-4c4f12dff15a" providerId="AD" clId="Web-{4AAC4F76-3351-CE97-5F17-DBCD9DB77561}" dt="2024-08-01T10:33:03.811" v="265"/>
          <ac:graphicFrameMkLst>
            <pc:docMk/>
            <pc:sldMk cId="3811746139" sldId="322"/>
            <ac:graphicFrameMk id="3" creationId="{7727729D-29F3-CCFB-EB44-C874E1E9E692}"/>
          </ac:graphicFrameMkLst>
        </pc:graphicFrameChg>
      </pc:sldChg>
    </pc:docChg>
  </pc:docChgLst>
  <pc:docChgLst>
    <pc:chgData name="Dr.Amrita Jyoti" userId="S::amrita.jyoti@abes.ac.in::c4f0589a-7cff-441f-bffd-895245580542" providerId="AD" clId="Web-{FBD64707-0758-E14E-7781-DF7299975461}"/>
    <pc:docChg chg="modSld">
      <pc:chgData name="Dr.Amrita Jyoti" userId="S::amrita.jyoti@abes.ac.in::c4f0589a-7cff-441f-bffd-895245580542" providerId="AD" clId="Web-{FBD64707-0758-E14E-7781-DF7299975461}" dt="2024-07-31T06:05:38.386" v="32" actId="20577"/>
      <pc:docMkLst>
        <pc:docMk/>
      </pc:docMkLst>
      <pc:sldChg chg="modSp">
        <pc:chgData name="Dr.Amrita Jyoti" userId="S::amrita.jyoti@abes.ac.in::c4f0589a-7cff-441f-bffd-895245580542" providerId="AD" clId="Web-{FBD64707-0758-E14E-7781-DF7299975461}" dt="2024-07-31T06:05:38.386" v="32" actId="20577"/>
        <pc:sldMkLst>
          <pc:docMk/>
          <pc:sldMk cId="350556251" sldId="694"/>
        </pc:sldMkLst>
        <pc:spChg chg="mod">
          <ac:chgData name="Dr.Amrita Jyoti" userId="S::amrita.jyoti@abes.ac.in::c4f0589a-7cff-441f-bffd-895245580542" providerId="AD" clId="Web-{FBD64707-0758-E14E-7781-DF7299975461}" dt="2024-07-31T06:05:38.386" v="32" actId="20577"/>
          <ac:spMkLst>
            <pc:docMk/>
            <pc:sldMk cId="350556251" sldId="694"/>
            <ac:spMk id="3" creationId="{DCCD45B7-337B-54CA-E93D-E4923F7978EB}"/>
          </ac:spMkLst>
        </pc:spChg>
      </pc:sldChg>
    </pc:docChg>
  </pc:docChgLst>
  <pc:docChgLst>
    <pc:chgData name="Sahil Kumar Aggarwal IT" userId="S::sahil.aggarwal@abes.ac.in::074c1425-b7c9-4af9-8fc9-4c4f12dff15a" providerId="AD" clId="Web-{6A186B47-C8A4-A45D-D19B-167BDDFA5E8A}"/>
    <pc:docChg chg="modSld">
      <pc:chgData name="Sahil Kumar Aggarwal IT" userId="S::sahil.aggarwal@abes.ac.in::074c1425-b7c9-4af9-8fc9-4c4f12dff15a" providerId="AD" clId="Web-{6A186B47-C8A4-A45D-D19B-167BDDFA5E8A}" dt="2024-08-02T08:18:09.171" v="383" actId="1076"/>
      <pc:docMkLst>
        <pc:docMk/>
      </pc:docMkLst>
      <pc:sldChg chg="addSp delSp modSp">
        <pc:chgData name="Sahil Kumar Aggarwal IT" userId="S::sahil.aggarwal@abes.ac.in::074c1425-b7c9-4af9-8fc9-4c4f12dff15a" providerId="AD" clId="Web-{6A186B47-C8A4-A45D-D19B-167BDDFA5E8A}" dt="2024-08-02T08:08:45.538" v="53"/>
        <pc:sldMkLst>
          <pc:docMk/>
          <pc:sldMk cId="4162367466" sldId="281"/>
        </pc:sldMkLst>
        <pc:spChg chg="add del mod">
          <ac:chgData name="Sahil Kumar Aggarwal IT" userId="S::sahil.aggarwal@abes.ac.in::074c1425-b7c9-4af9-8fc9-4c4f12dff15a" providerId="AD" clId="Web-{6A186B47-C8A4-A45D-D19B-167BDDFA5E8A}" dt="2024-08-02T08:07:19.740" v="3"/>
          <ac:spMkLst>
            <pc:docMk/>
            <pc:sldMk cId="4162367466" sldId="281"/>
            <ac:spMk id="3" creationId="{56E12735-27D7-7156-3019-7F96A6E6F6EE}"/>
          </ac:spMkLst>
        </pc:spChg>
        <pc:spChg chg="add del mod">
          <ac:chgData name="Sahil Kumar Aggarwal IT" userId="S::sahil.aggarwal@abes.ac.in::074c1425-b7c9-4af9-8fc9-4c4f12dff15a" providerId="AD" clId="Web-{6A186B47-C8A4-A45D-D19B-167BDDFA5E8A}" dt="2024-08-02T08:08:04.365" v="9"/>
          <ac:spMkLst>
            <pc:docMk/>
            <pc:sldMk cId="4162367466" sldId="281"/>
            <ac:spMk id="5" creationId="{07E06AFC-3EA6-2AAC-8B3B-8CAB2CEF837F}"/>
          </ac:spMkLst>
        </pc:spChg>
        <pc:graphicFrameChg chg="mod modGraphic">
          <ac:chgData name="Sahil Kumar Aggarwal IT" userId="S::sahil.aggarwal@abes.ac.in::074c1425-b7c9-4af9-8fc9-4c4f12dff15a" providerId="AD" clId="Web-{6A186B47-C8A4-A45D-D19B-167BDDFA5E8A}" dt="2024-08-02T08:08:45.538" v="53"/>
          <ac:graphicFrameMkLst>
            <pc:docMk/>
            <pc:sldMk cId="4162367466" sldId="281"/>
            <ac:graphicFrameMk id="9" creationId="{F3C3395F-0F4D-3ED8-1D83-D3936320D98C}"/>
          </ac:graphicFrameMkLst>
        </pc:graphicFrameChg>
      </pc:sldChg>
      <pc:sldChg chg="addSp delSp modSp">
        <pc:chgData name="Sahil Kumar Aggarwal IT" userId="S::sahil.aggarwal@abes.ac.in::074c1425-b7c9-4af9-8fc9-4c4f12dff15a" providerId="AD" clId="Web-{6A186B47-C8A4-A45D-D19B-167BDDFA5E8A}" dt="2024-08-02T08:13:27.620" v="272"/>
        <pc:sldMkLst>
          <pc:docMk/>
          <pc:sldMk cId="2717752789" sldId="283"/>
        </pc:sldMkLst>
        <pc:spChg chg="add del mod">
          <ac:chgData name="Sahil Kumar Aggarwal IT" userId="S::sahil.aggarwal@abes.ac.in::074c1425-b7c9-4af9-8fc9-4c4f12dff15a" providerId="AD" clId="Web-{6A186B47-C8A4-A45D-D19B-167BDDFA5E8A}" dt="2024-08-02T08:09:17.445" v="61"/>
          <ac:spMkLst>
            <pc:docMk/>
            <pc:sldMk cId="2717752789" sldId="283"/>
            <ac:spMk id="5" creationId="{38823F1B-9DD9-FBCE-B203-4C9ED3A5CC48}"/>
          </ac:spMkLst>
        </pc:spChg>
        <pc:spChg chg="add del mod">
          <ac:chgData name="Sahil Kumar Aggarwal IT" userId="S::sahil.aggarwal@abes.ac.in::074c1425-b7c9-4af9-8fc9-4c4f12dff15a" providerId="AD" clId="Web-{6A186B47-C8A4-A45D-D19B-167BDDFA5E8A}" dt="2024-08-02T08:10:02.383" v="80"/>
          <ac:spMkLst>
            <pc:docMk/>
            <pc:sldMk cId="2717752789" sldId="283"/>
            <ac:spMk id="6" creationId="{8F46B98D-37F9-FC15-08D9-24EB2A0307DD}"/>
          </ac:spMkLst>
        </pc:spChg>
        <pc:spChg chg="add del mod">
          <ac:chgData name="Sahil Kumar Aggarwal IT" userId="S::sahil.aggarwal@abes.ac.in::074c1425-b7c9-4af9-8fc9-4c4f12dff15a" providerId="AD" clId="Web-{6A186B47-C8A4-A45D-D19B-167BDDFA5E8A}" dt="2024-08-02T08:10:14.477" v="84"/>
          <ac:spMkLst>
            <pc:docMk/>
            <pc:sldMk cId="2717752789" sldId="283"/>
            <ac:spMk id="8" creationId="{EE5273D8-D75A-53B3-9051-0CC7A4B4B8D5}"/>
          </ac:spMkLst>
        </pc:spChg>
        <pc:graphicFrameChg chg="add del mod modGraphic">
          <ac:chgData name="Sahil Kumar Aggarwal IT" userId="S::sahil.aggarwal@abes.ac.in::074c1425-b7c9-4af9-8fc9-4c4f12dff15a" providerId="AD" clId="Web-{6A186B47-C8A4-A45D-D19B-167BDDFA5E8A}" dt="2024-08-02T08:13:27.620" v="272"/>
          <ac:graphicFrameMkLst>
            <pc:docMk/>
            <pc:sldMk cId="2717752789" sldId="283"/>
            <ac:graphicFrameMk id="7" creationId="{357F6CEA-C448-A2D8-8B92-4626DDC7772D}"/>
          </ac:graphicFrameMkLst>
        </pc:graphicFrameChg>
      </pc:sldChg>
      <pc:sldChg chg="modSp">
        <pc:chgData name="Sahil Kumar Aggarwal IT" userId="S::sahil.aggarwal@abes.ac.in::074c1425-b7c9-4af9-8fc9-4c4f12dff15a" providerId="AD" clId="Web-{6A186B47-C8A4-A45D-D19B-167BDDFA5E8A}" dt="2024-08-02T08:15:05.465" v="368"/>
        <pc:sldMkLst>
          <pc:docMk/>
          <pc:sldMk cId="1867763599" sldId="693"/>
        </pc:sldMkLst>
        <pc:graphicFrameChg chg="mod modGraphic">
          <ac:chgData name="Sahil Kumar Aggarwal IT" userId="S::sahil.aggarwal@abes.ac.in::074c1425-b7c9-4af9-8fc9-4c4f12dff15a" providerId="AD" clId="Web-{6A186B47-C8A4-A45D-D19B-167BDDFA5E8A}" dt="2024-08-02T08:15:05.465" v="368"/>
          <ac:graphicFrameMkLst>
            <pc:docMk/>
            <pc:sldMk cId="1867763599" sldId="693"/>
            <ac:graphicFrameMk id="6" creationId="{77F35C63-5FA8-60A2-2E43-459073E932AE}"/>
          </ac:graphicFrameMkLst>
        </pc:graphicFrameChg>
      </pc:sldChg>
      <pc:sldChg chg="addSp delSp modSp">
        <pc:chgData name="Sahil Kumar Aggarwal IT" userId="S::sahil.aggarwal@abes.ac.in::074c1425-b7c9-4af9-8fc9-4c4f12dff15a" providerId="AD" clId="Web-{6A186B47-C8A4-A45D-D19B-167BDDFA5E8A}" dt="2024-08-02T08:18:09.171" v="383" actId="1076"/>
        <pc:sldMkLst>
          <pc:docMk/>
          <pc:sldMk cId="243755476" sldId="709"/>
        </pc:sldMkLst>
        <pc:spChg chg="mod">
          <ac:chgData name="Sahil Kumar Aggarwal IT" userId="S::sahil.aggarwal@abes.ac.in::074c1425-b7c9-4af9-8fc9-4c4f12dff15a" providerId="AD" clId="Web-{6A186B47-C8A4-A45D-D19B-167BDDFA5E8A}" dt="2024-08-02T08:18:09.171" v="383" actId="1076"/>
          <ac:spMkLst>
            <pc:docMk/>
            <pc:sldMk cId="243755476" sldId="709"/>
            <ac:spMk id="2" creationId="{40DE74A3-58A2-4047-A8BC-AA59953E8144}"/>
          </ac:spMkLst>
        </pc:spChg>
        <pc:spChg chg="add del mod">
          <ac:chgData name="Sahil Kumar Aggarwal IT" userId="S::sahil.aggarwal@abes.ac.in::074c1425-b7c9-4af9-8fc9-4c4f12dff15a" providerId="AD" clId="Web-{6A186B47-C8A4-A45D-D19B-167BDDFA5E8A}" dt="2024-08-02T08:16:11.372" v="382"/>
          <ac:spMkLst>
            <pc:docMk/>
            <pc:sldMk cId="243755476" sldId="709"/>
            <ac:spMk id="3" creationId="{B5F415FA-A947-278D-E2B6-0E820A61495E}"/>
          </ac:spMkLst>
        </pc:spChg>
        <pc:graphicFrameChg chg="add del mod modGraphic">
          <ac:chgData name="Sahil Kumar Aggarwal IT" userId="S::sahil.aggarwal@abes.ac.in::074c1425-b7c9-4af9-8fc9-4c4f12dff15a" providerId="AD" clId="Web-{6A186B47-C8A4-A45D-D19B-167BDDFA5E8A}" dt="2024-08-02T08:16:08.372" v="380"/>
          <ac:graphicFrameMkLst>
            <pc:docMk/>
            <pc:sldMk cId="243755476" sldId="709"/>
            <ac:graphicFrameMk id="8" creationId="{67E3F05D-3D70-8E14-7359-DB2F71E5DA5B}"/>
          </ac:graphicFrameMkLst>
        </pc:graphicFrameChg>
      </pc:sldChg>
    </pc:docChg>
  </pc:docChgLst>
  <pc:docChgLst>
    <pc:chgData name="Sahil Kumar Aggarwal IT" userId="S::sahil.aggarwal@abes.ac.in::074c1425-b7c9-4af9-8fc9-4c4f12dff15a" providerId="AD" clId="Web-{01AA1385-9032-4304-D1FB-A7B071D6F232}"/>
    <pc:docChg chg="modSld">
      <pc:chgData name="Sahil Kumar Aggarwal IT" userId="S::sahil.aggarwal@abes.ac.in::074c1425-b7c9-4af9-8fc9-4c4f12dff15a" providerId="AD" clId="Web-{01AA1385-9032-4304-D1FB-A7B071D6F232}" dt="2024-08-05T04:44:09.416" v="3"/>
      <pc:docMkLst>
        <pc:docMk/>
      </pc:docMkLst>
      <pc:sldChg chg="modSp">
        <pc:chgData name="Sahil Kumar Aggarwal IT" userId="S::sahil.aggarwal@abes.ac.in::074c1425-b7c9-4af9-8fc9-4c4f12dff15a" providerId="AD" clId="Web-{01AA1385-9032-4304-D1FB-A7B071D6F232}" dt="2024-08-05T04:44:09.416" v="3"/>
        <pc:sldMkLst>
          <pc:docMk/>
          <pc:sldMk cId="3500328312" sldId="284"/>
        </pc:sldMkLst>
        <pc:graphicFrameChg chg="mod modGraphic">
          <ac:chgData name="Sahil Kumar Aggarwal IT" userId="S::sahil.aggarwal@abes.ac.in::074c1425-b7c9-4af9-8fc9-4c4f12dff15a" providerId="AD" clId="Web-{01AA1385-9032-4304-D1FB-A7B071D6F232}" dt="2024-08-05T04:44:09.416" v="3"/>
          <ac:graphicFrameMkLst>
            <pc:docMk/>
            <pc:sldMk cId="3500328312" sldId="284"/>
            <ac:graphicFrameMk id="5" creationId="{7C07A47B-1CD6-F3B7-E631-748B8CDC9F43}"/>
          </ac:graphicFrameMkLst>
        </pc:graphicFrameChg>
      </pc:sldChg>
    </pc:docChg>
  </pc:docChgLst>
  <pc:docChgLst>
    <pc:chgData name="Dr.Amrita Jyoti" userId="S::amrita.jyoti@abes.ac.in::c4f0589a-7cff-441f-bffd-895245580542" providerId="AD" clId="Web-{D6BF8959-3AC0-2F3A-79FD-8480D1FCD595}"/>
    <pc:docChg chg="modSld">
      <pc:chgData name="Dr.Amrita Jyoti" userId="S::amrita.jyoti@abes.ac.in::c4f0589a-7cff-441f-bffd-895245580542" providerId="AD" clId="Web-{D6BF8959-3AC0-2F3A-79FD-8480D1FCD595}" dt="2024-08-06T10:07:10.535" v="11"/>
      <pc:docMkLst>
        <pc:docMk/>
      </pc:docMkLst>
      <pc:sldChg chg="addSp delSp modSp">
        <pc:chgData name="Dr.Amrita Jyoti" userId="S::amrita.jyoti@abes.ac.in::c4f0589a-7cff-441f-bffd-895245580542" providerId="AD" clId="Web-{D6BF8959-3AC0-2F3A-79FD-8480D1FCD595}" dt="2024-08-06T10:07:10.535" v="11"/>
        <pc:sldMkLst>
          <pc:docMk/>
          <pc:sldMk cId="837259852" sldId="708"/>
        </pc:sldMkLst>
        <pc:graphicFrameChg chg="add del mod">
          <ac:chgData name="Dr.Amrita Jyoti" userId="S::amrita.jyoti@abes.ac.in::c4f0589a-7cff-441f-bffd-895245580542" providerId="AD" clId="Web-{D6BF8959-3AC0-2F3A-79FD-8480D1FCD595}" dt="2024-08-06T10:02:37.562" v="3"/>
          <ac:graphicFrameMkLst>
            <pc:docMk/>
            <pc:sldMk cId="837259852" sldId="708"/>
            <ac:graphicFrameMk id="5" creationId="{E50113F9-3DF6-6E55-7D6C-6F6B9B1E7038}"/>
          </ac:graphicFrameMkLst>
        </pc:graphicFrameChg>
        <pc:graphicFrameChg chg="add del mod">
          <ac:chgData name="Dr.Amrita Jyoti" userId="S::amrita.jyoti@abes.ac.in::c4f0589a-7cff-441f-bffd-895245580542" providerId="AD" clId="Web-{D6BF8959-3AC0-2F3A-79FD-8480D1FCD595}" dt="2024-08-06T10:02:47.531" v="5"/>
          <ac:graphicFrameMkLst>
            <pc:docMk/>
            <pc:sldMk cId="837259852" sldId="708"/>
            <ac:graphicFrameMk id="7" creationId="{5A2FAA27-4D5C-2820-350D-B8226DF2EC72}"/>
          </ac:graphicFrameMkLst>
        </pc:graphicFrameChg>
        <pc:graphicFrameChg chg="modGraphic">
          <ac:chgData name="Dr.Amrita Jyoti" userId="S::amrita.jyoti@abes.ac.in::c4f0589a-7cff-441f-bffd-895245580542" providerId="AD" clId="Web-{D6BF8959-3AC0-2F3A-79FD-8480D1FCD595}" dt="2024-08-06T10:07:10.535" v="11"/>
          <ac:graphicFrameMkLst>
            <pc:docMk/>
            <pc:sldMk cId="837259852" sldId="708"/>
            <ac:graphicFrameMk id="14" creationId="{FFE9E737-41C3-D867-8F1A-E56554412736}"/>
          </ac:graphicFrameMkLst>
        </pc:graphicFrameChg>
      </pc:sldChg>
    </pc:docChg>
  </pc:docChgLst>
  <pc:docChgLst>
    <pc:chgData name="Shelley Gupta" userId="S::shelley.gupta@abes.ac.in::8801cd54-1924-4598-9613-617b4bdb482e" providerId="AD" clId="Web-{4717F6F4-7F6D-07A8-AF93-56CDA014E585}"/>
    <pc:docChg chg="modSld">
      <pc:chgData name="Shelley Gupta" userId="S::shelley.gupta@abes.ac.in::8801cd54-1924-4598-9613-617b4bdb482e" providerId="AD" clId="Web-{4717F6F4-7F6D-07A8-AF93-56CDA014E585}" dt="2024-07-31T14:35:23.809" v="395" actId="1076"/>
      <pc:docMkLst>
        <pc:docMk/>
      </pc:docMkLst>
      <pc:sldChg chg="modSp">
        <pc:chgData name="Shelley Gupta" userId="S::shelley.gupta@abes.ac.in::8801cd54-1924-4598-9613-617b4bdb482e" providerId="AD" clId="Web-{4717F6F4-7F6D-07A8-AF93-56CDA014E585}" dt="2024-07-31T14:35:23.809" v="395" actId="1076"/>
        <pc:sldMkLst>
          <pc:docMk/>
          <pc:sldMk cId="1737799582" sldId="691"/>
        </pc:sldMkLst>
        <pc:spChg chg="mod">
          <ac:chgData name="Shelley Gupta" userId="S::shelley.gupta@abes.ac.in::8801cd54-1924-4598-9613-617b4bdb482e" providerId="AD" clId="Web-{4717F6F4-7F6D-07A8-AF93-56CDA014E585}" dt="2024-07-31T14:34:22.823" v="379" actId="1076"/>
          <ac:spMkLst>
            <pc:docMk/>
            <pc:sldMk cId="1737799582" sldId="691"/>
            <ac:spMk id="2" creationId="{5727D500-81E6-4B28-E0B7-E6273084223B}"/>
          </ac:spMkLst>
        </pc:spChg>
        <pc:spChg chg="mod">
          <ac:chgData name="Shelley Gupta" userId="S::shelley.gupta@abes.ac.in::8801cd54-1924-4598-9613-617b4bdb482e" providerId="AD" clId="Web-{4717F6F4-7F6D-07A8-AF93-56CDA014E585}" dt="2024-07-31T14:35:23.809" v="395" actId="1076"/>
          <ac:spMkLst>
            <pc:docMk/>
            <pc:sldMk cId="1737799582" sldId="691"/>
            <ac:spMk id="7" creationId="{F964DE8E-B21C-F4D8-F653-EEEA83164440}"/>
          </ac:spMkLst>
        </pc:spChg>
        <pc:graphicFrameChg chg="mod modGraphic">
          <ac:chgData name="Shelley Gupta" userId="S::shelley.gupta@abes.ac.in::8801cd54-1924-4598-9613-617b4bdb482e" providerId="AD" clId="Web-{4717F6F4-7F6D-07A8-AF93-56CDA014E585}" dt="2024-07-31T14:35:13.606" v="394"/>
          <ac:graphicFrameMkLst>
            <pc:docMk/>
            <pc:sldMk cId="1737799582" sldId="691"/>
            <ac:graphicFrameMk id="5" creationId="{97FBEBE7-BCB1-E65D-52EA-EB1A1B52C533}"/>
          </ac:graphicFrameMkLst>
        </pc:graphicFrameChg>
      </pc:sldChg>
    </pc:docChg>
  </pc:docChgLst>
  <pc:docChgLst>
    <pc:chgData name="Monica IT" userId="S::monica@abes.ac.in::84967d5a-3603-457d-a267-1bbf0981a3c0" providerId="AD" clId="Web-{EFC3CCBA-D14E-82D9-E230-C4BD1E2A481A}"/>
    <pc:docChg chg="modSld">
      <pc:chgData name="Monica IT" userId="S::monica@abes.ac.in::84967d5a-3603-457d-a267-1bbf0981a3c0" providerId="AD" clId="Web-{EFC3CCBA-D14E-82D9-E230-C4BD1E2A481A}" dt="2024-08-02T04:46:07.159" v="2881"/>
      <pc:docMkLst>
        <pc:docMk/>
      </pc:docMkLst>
      <pc:sldChg chg="addSp delSp modSp">
        <pc:chgData name="Monica IT" userId="S::monica@abes.ac.in::84967d5a-3603-457d-a267-1bbf0981a3c0" providerId="AD" clId="Web-{EFC3CCBA-D14E-82D9-E230-C4BD1E2A481A}" dt="2024-08-02T04:46:07.159" v="2881"/>
        <pc:sldMkLst>
          <pc:docMk/>
          <pc:sldMk cId="886638980" sldId="341"/>
        </pc:sldMkLst>
        <pc:graphicFrameChg chg="add del mod">
          <ac:chgData name="Monica IT" userId="S::monica@abes.ac.in::84967d5a-3603-457d-a267-1bbf0981a3c0" providerId="AD" clId="Web-{EFC3CCBA-D14E-82D9-E230-C4BD1E2A481A}" dt="2024-08-01T10:09:33.079" v="1004"/>
          <ac:graphicFrameMkLst>
            <pc:docMk/>
            <pc:sldMk cId="886638980" sldId="341"/>
            <ac:graphicFrameMk id="4" creationId="{5375989F-EA2D-5ED4-85E0-CCFC720C158E}"/>
          </ac:graphicFrameMkLst>
        </pc:graphicFrameChg>
        <pc:graphicFrameChg chg="mod modGraphic">
          <ac:chgData name="Monica IT" userId="S::monica@abes.ac.in::84967d5a-3603-457d-a267-1bbf0981a3c0" providerId="AD" clId="Web-{EFC3CCBA-D14E-82D9-E230-C4BD1E2A481A}" dt="2024-08-02T04:46:07.159" v="2881"/>
          <ac:graphicFrameMkLst>
            <pc:docMk/>
            <pc:sldMk cId="886638980" sldId="341"/>
            <ac:graphicFrameMk id="6" creationId="{06438EF9-504F-69E4-EAF4-244A6AD13350}"/>
          </ac:graphicFrameMkLst>
        </pc:graphicFrameChg>
        <pc:graphicFrameChg chg="add del mod modGraphic">
          <ac:chgData name="Monica IT" userId="S::monica@abes.ac.in::84967d5a-3603-457d-a267-1bbf0981a3c0" providerId="AD" clId="Web-{EFC3CCBA-D14E-82D9-E230-C4BD1E2A481A}" dt="2024-08-01T10:10:06.939" v="1009"/>
          <ac:graphicFrameMkLst>
            <pc:docMk/>
            <pc:sldMk cId="886638980" sldId="341"/>
            <ac:graphicFrameMk id="7" creationId="{E966EB7C-2697-DAC8-66E0-C7EB4E8CB7CE}"/>
          </ac:graphicFrameMkLst>
        </pc:graphicFrameChg>
      </pc:sldChg>
      <pc:sldChg chg="modSp">
        <pc:chgData name="Monica IT" userId="S::monica@abes.ac.in::84967d5a-3603-457d-a267-1bbf0981a3c0" providerId="AD" clId="Web-{EFC3CCBA-D14E-82D9-E230-C4BD1E2A481A}" dt="2024-08-01T11:15:23.992" v="2002"/>
        <pc:sldMkLst>
          <pc:docMk/>
          <pc:sldMk cId="3407769480" sldId="680"/>
        </pc:sldMkLst>
        <pc:graphicFrameChg chg="mod modGraphic">
          <ac:chgData name="Monica IT" userId="S::monica@abes.ac.in::84967d5a-3603-457d-a267-1bbf0981a3c0" providerId="AD" clId="Web-{EFC3CCBA-D14E-82D9-E230-C4BD1E2A481A}" dt="2024-08-01T11:15:23.992" v="2002"/>
          <ac:graphicFrameMkLst>
            <pc:docMk/>
            <pc:sldMk cId="3407769480" sldId="680"/>
            <ac:graphicFrameMk id="8" creationId="{67E3F05D-3D70-8E14-7359-DB2F71E5DA5B}"/>
          </ac:graphicFrameMkLst>
        </pc:graphicFrameChg>
      </pc:sldChg>
      <pc:sldChg chg="modSp">
        <pc:chgData name="Monica IT" userId="S::monica@abes.ac.in::84967d5a-3603-457d-a267-1bbf0981a3c0" providerId="AD" clId="Web-{EFC3CCBA-D14E-82D9-E230-C4BD1E2A481A}" dt="2024-08-02T04:39:26.371" v="2724"/>
        <pc:sldMkLst>
          <pc:docMk/>
          <pc:sldMk cId="1867763599" sldId="693"/>
        </pc:sldMkLst>
        <pc:graphicFrameChg chg="mod modGraphic">
          <ac:chgData name="Monica IT" userId="S::monica@abes.ac.in::84967d5a-3603-457d-a267-1bbf0981a3c0" providerId="AD" clId="Web-{EFC3CCBA-D14E-82D9-E230-C4BD1E2A481A}" dt="2024-08-02T04:39:26.371" v="2724"/>
          <ac:graphicFrameMkLst>
            <pc:docMk/>
            <pc:sldMk cId="1867763599" sldId="693"/>
            <ac:graphicFrameMk id="6" creationId="{77F35C63-5FA8-60A2-2E43-459073E932AE}"/>
          </ac:graphicFrameMkLst>
        </pc:graphicFrameChg>
      </pc:sldChg>
      <pc:sldChg chg="modSp">
        <pc:chgData name="Monica IT" userId="S::monica@abes.ac.in::84967d5a-3603-457d-a267-1bbf0981a3c0" providerId="AD" clId="Web-{EFC3CCBA-D14E-82D9-E230-C4BD1E2A481A}" dt="2024-08-01T11:39:48.958" v="2006" actId="20577"/>
        <pc:sldMkLst>
          <pc:docMk/>
          <pc:sldMk cId="2024049983" sldId="698"/>
        </pc:sldMkLst>
        <pc:spChg chg="mod">
          <ac:chgData name="Monica IT" userId="S::monica@abes.ac.in::84967d5a-3603-457d-a267-1bbf0981a3c0" providerId="AD" clId="Web-{EFC3CCBA-D14E-82D9-E230-C4BD1E2A481A}" dt="2024-08-01T11:39:48.958" v="2006" actId="20577"/>
          <ac:spMkLst>
            <pc:docMk/>
            <pc:sldMk cId="2024049983" sldId="698"/>
            <ac:spMk id="5" creationId="{FB9E9FFE-D4D9-48C8-7EDD-E2E4253E6FFB}"/>
          </ac:spMkLst>
        </pc:spChg>
      </pc:sldChg>
      <pc:sldChg chg="modSp">
        <pc:chgData name="Monica IT" userId="S::monica@abes.ac.in::84967d5a-3603-457d-a267-1bbf0981a3c0" providerId="AD" clId="Web-{EFC3CCBA-D14E-82D9-E230-C4BD1E2A481A}" dt="2024-08-01T11:39:33.005" v="2003" actId="1076"/>
        <pc:sldMkLst>
          <pc:docMk/>
          <pc:sldMk cId="3259653832" sldId="706"/>
        </pc:sldMkLst>
        <pc:graphicFrameChg chg="mod">
          <ac:chgData name="Monica IT" userId="S::monica@abes.ac.in::84967d5a-3603-457d-a267-1bbf0981a3c0" providerId="AD" clId="Web-{EFC3CCBA-D14E-82D9-E230-C4BD1E2A481A}" dt="2024-08-01T11:39:33.005" v="2003" actId="1076"/>
          <ac:graphicFrameMkLst>
            <pc:docMk/>
            <pc:sldMk cId="3259653832" sldId="706"/>
            <ac:graphicFrameMk id="6" creationId="{8C62DD85-8362-C3EC-704E-C66F2ABE5F6B}"/>
          </ac:graphicFrameMkLst>
        </pc:graphicFrameChg>
      </pc:sldChg>
    </pc:docChg>
  </pc:docChgLst>
  <pc:docChgLst>
    <pc:chgData name="Shaili Gupta IT" userId="S::shaili.gupta@abes.ac.in::e8bd5b50-eafc-48b0-9929-d047b2a2b205" providerId="AD" clId="Web-{8FDFDD13-7C95-2453-EF0E-F4CAA284BFBE}"/>
    <pc:docChg chg="modSld">
      <pc:chgData name="Shaili Gupta IT" userId="S::shaili.gupta@abes.ac.in::e8bd5b50-eafc-48b0-9929-d047b2a2b205" providerId="AD" clId="Web-{8FDFDD13-7C95-2453-EF0E-F4CAA284BFBE}" dt="2024-08-01T13:54:31.789" v="230"/>
      <pc:docMkLst>
        <pc:docMk/>
      </pc:docMkLst>
      <pc:sldChg chg="addSp delSp modSp">
        <pc:chgData name="Shaili Gupta IT" userId="S::shaili.gupta@abes.ac.in::e8bd5b50-eafc-48b0-9929-d047b2a2b205" providerId="AD" clId="Web-{8FDFDD13-7C95-2453-EF0E-F4CAA284BFBE}" dt="2024-08-01T13:54:31.789" v="230"/>
        <pc:sldMkLst>
          <pc:docMk/>
          <pc:sldMk cId="1987488668" sldId="702"/>
        </pc:sldMkLst>
        <pc:spChg chg="mod">
          <ac:chgData name="Shaili Gupta IT" userId="S::shaili.gupta@abes.ac.in::e8bd5b50-eafc-48b0-9929-d047b2a2b205" providerId="AD" clId="Web-{8FDFDD13-7C95-2453-EF0E-F4CAA284BFBE}" dt="2024-08-01T13:52:56.678" v="222"/>
          <ac:spMkLst>
            <pc:docMk/>
            <pc:sldMk cId="1987488668" sldId="702"/>
            <ac:spMk id="4" creationId="{00000000-0000-0000-0000-000000000000}"/>
          </ac:spMkLst>
        </pc:spChg>
        <pc:spChg chg="mod">
          <ac:chgData name="Shaili Gupta IT" userId="S::shaili.gupta@abes.ac.in::e8bd5b50-eafc-48b0-9929-d047b2a2b205" providerId="AD" clId="Web-{8FDFDD13-7C95-2453-EF0E-F4CAA284BFBE}" dt="2024-08-01T13:52:56.678" v="222"/>
          <ac:spMkLst>
            <pc:docMk/>
            <pc:sldMk cId="1987488668" sldId="702"/>
            <ac:spMk id="5" creationId="{00000000-0000-0000-0000-000000000000}"/>
          </ac:spMkLst>
        </pc:spChg>
        <pc:spChg chg="add del">
          <ac:chgData name="Shaili Gupta IT" userId="S::shaili.gupta@abes.ac.in::e8bd5b50-eafc-48b0-9929-d047b2a2b205" providerId="AD" clId="Web-{8FDFDD13-7C95-2453-EF0E-F4CAA284BFBE}" dt="2024-08-01T13:53:10.569" v="223"/>
          <ac:spMkLst>
            <pc:docMk/>
            <pc:sldMk cId="1987488668" sldId="702"/>
            <ac:spMk id="12" creationId="{D4771268-CB57-404A-9271-370EB28F6090}"/>
          </ac:spMkLst>
        </pc:spChg>
        <pc:graphicFrameChg chg="add del mod modGraphic">
          <ac:chgData name="Shaili Gupta IT" userId="S::shaili.gupta@abes.ac.in::e8bd5b50-eafc-48b0-9929-d047b2a2b205" providerId="AD" clId="Web-{8FDFDD13-7C95-2453-EF0E-F4CAA284BFBE}" dt="2024-08-01T13:52:43.162" v="220"/>
          <ac:graphicFrameMkLst>
            <pc:docMk/>
            <pc:sldMk cId="1987488668" sldId="702"/>
            <ac:graphicFrameMk id="3" creationId="{803A1905-5B26-7499-0C26-FE425E10D587}"/>
          </ac:graphicFrameMkLst>
        </pc:graphicFrameChg>
        <pc:graphicFrameChg chg="add mod modGraphic">
          <ac:chgData name="Shaili Gupta IT" userId="S::shaili.gupta@abes.ac.in::e8bd5b50-eafc-48b0-9929-d047b2a2b205" providerId="AD" clId="Web-{8FDFDD13-7C95-2453-EF0E-F4CAA284BFBE}" dt="2024-08-01T13:53:26.506" v="228"/>
          <ac:graphicFrameMkLst>
            <pc:docMk/>
            <pc:sldMk cId="1987488668" sldId="702"/>
            <ac:graphicFrameMk id="7" creationId="{7352DBFA-55F4-B9E8-D3EA-E73341F04066}"/>
          </ac:graphicFrameMkLst>
        </pc:graphicFrameChg>
        <pc:graphicFrameChg chg="add del mod">
          <ac:chgData name="Shaili Gupta IT" userId="S::shaili.gupta@abes.ac.in::e8bd5b50-eafc-48b0-9929-d047b2a2b205" providerId="AD" clId="Web-{8FDFDD13-7C95-2453-EF0E-F4CAA284BFBE}" dt="2024-08-01T13:54:31.789" v="230"/>
          <ac:graphicFrameMkLst>
            <pc:docMk/>
            <pc:sldMk cId="1987488668" sldId="702"/>
            <ac:graphicFrameMk id="9" creationId="{1FAD6096-232C-6776-5A69-531DE20A272A}"/>
          </ac:graphicFrameMkLst>
        </pc:graphicFrameChg>
      </pc:sldChg>
    </pc:docChg>
  </pc:docChgLst>
  <pc:docChgLst>
    <pc:chgData name="Shaili Gupta IT" userId="S::shaili.gupta@abes.ac.in::e8bd5b50-eafc-48b0-9929-d047b2a2b205" providerId="AD" clId="Web-{AA290A22-A26E-33C7-88A4-6D9C69D8B50E}"/>
    <pc:docChg chg="modSld">
      <pc:chgData name="Shaili Gupta IT" userId="S::shaili.gupta@abes.ac.in::e8bd5b50-eafc-48b0-9929-d047b2a2b205" providerId="AD" clId="Web-{AA290A22-A26E-33C7-88A4-6D9C69D8B50E}" dt="2024-07-31T11:39:37.603" v="0"/>
      <pc:docMkLst>
        <pc:docMk/>
      </pc:docMkLst>
      <pc:sldChg chg="modSp">
        <pc:chgData name="Shaili Gupta IT" userId="S::shaili.gupta@abes.ac.in::e8bd5b50-eafc-48b0-9929-d047b2a2b205" providerId="AD" clId="Web-{AA290A22-A26E-33C7-88A4-6D9C69D8B50E}" dt="2024-07-31T11:39:37.603" v="0"/>
        <pc:sldMkLst>
          <pc:docMk/>
          <pc:sldMk cId="1867763599" sldId="693"/>
        </pc:sldMkLst>
        <pc:graphicFrameChg chg="modGraphic">
          <ac:chgData name="Shaili Gupta IT" userId="S::shaili.gupta@abes.ac.in::e8bd5b50-eafc-48b0-9929-d047b2a2b205" providerId="AD" clId="Web-{AA290A22-A26E-33C7-88A4-6D9C69D8B50E}" dt="2024-07-31T11:39:37.603" v="0"/>
          <ac:graphicFrameMkLst>
            <pc:docMk/>
            <pc:sldMk cId="1867763599" sldId="693"/>
            <ac:graphicFrameMk id="6" creationId="{77F35C63-5FA8-60A2-2E43-459073E932AE}"/>
          </ac:graphicFrameMkLst>
        </pc:graphicFrameChg>
      </pc:sldChg>
    </pc:docChg>
  </pc:docChgLst>
  <pc:docChgLst>
    <pc:chgData name="Aatif Jamshed" userId="S::aatif.jamshed@abes.ac.in::931d40dd-e10c-4cf2-84a1-c26085d5c3f2" providerId="AD" clId="Web-{831F14C8-E94E-E501-562A-3473D4362E9D}"/>
    <pc:docChg chg="addSld delSld modSld">
      <pc:chgData name="Aatif Jamshed" userId="S::aatif.jamshed@abes.ac.in::931d40dd-e10c-4cf2-84a1-c26085d5c3f2" providerId="AD" clId="Web-{831F14C8-E94E-E501-562A-3473D4362E9D}" dt="2024-08-02T12:30:06.856" v="424"/>
      <pc:docMkLst>
        <pc:docMk/>
      </pc:docMkLst>
      <pc:sldChg chg="modSp del">
        <pc:chgData name="Aatif Jamshed" userId="S::aatif.jamshed@abes.ac.in::931d40dd-e10c-4cf2-84a1-c26085d5c3f2" providerId="AD" clId="Web-{831F14C8-E94E-E501-562A-3473D4362E9D}" dt="2024-08-02T12:06:06.258" v="5"/>
        <pc:sldMkLst>
          <pc:docMk/>
          <pc:sldMk cId="3811746139" sldId="322"/>
        </pc:sldMkLst>
        <pc:graphicFrameChg chg="mod modGraphic">
          <ac:chgData name="Aatif Jamshed" userId="S::aatif.jamshed@abes.ac.in::931d40dd-e10c-4cf2-84a1-c26085d5c3f2" providerId="AD" clId="Web-{831F14C8-E94E-E501-562A-3473D4362E9D}" dt="2024-08-01T08:26:36.400" v="1"/>
          <ac:graphicFrameMkLst>
            <pc:docMk/>
            <pc:sldMk cId="3811746139" sldId="322"/>
            <ac:graphicFrameMk id="3" creationId="{7727729D-29F3-CCFB-EB44-C874E1E9E692}"/>
          </ac:graphicFrameMkLst>
        </pc:graphicFrameChg>
      </pc:sldChg>
      <pc:sldChg chg="modSp add">
        <pc:chgData name="Aatif Jamshed" userId="S::aatif.jamshed@abes.ac.in::931d40dd-e10c-4cf2-84a1-c26085d5c3f2" providerId="AD" clId="Web-{831F14C8-E94E-E501-562A-3473D4362E9D}" dt="2024-08-02T12:30:06.856" v="424"/>
        <pc:sldMkLst>
          <pc:docMk/>
          <pc:sldMk cId="2437530408" sldId="710"/>
        </pc:sldMkLst>
        <pc:graphicFrameChg chg="mod modGraphic">
          <ac:chgData name="Aatif Jamshed" userId="S::aatif.jamshed@abes.ac.in::931d40dd-e10c-4cf2-84a1-c26085d5c3f2" providerId="AD" clId="Web-{831F14C8-E94E-E501-562A-3473D4362E9D}" dt="2024-08-02T12:30:06.856" v="424"/>
          <ac:graphicFrameMkLst>
            <pc:docMk/>
            <pc:sldMk cId="2437530408" sldId="710"/>
            <ac:graphicFrameMk id="3" creationId="{7727729D-29F3-CCFB-EB44-C874E1E9E692}"/>
          </ac:graphicFrameMkLst>
        </pc:graphicFrameChg>
      </pc:sldChg>
      <pc:sldChg chg="add del">
        <pc:chgData name="Aatif Jamshed" userId="S::aatif.jamshed@abes.ac.in::931d40dd-e10c-4cf2-84a1-c26085d5c3f2" providerId="AD" clId="Web-{831F14C8-E94E-E501-562A-3473D4362E9D}" dt="2024-08-02T12:05:37.726" v="3"/>
        <pc:sldMkLst>
          <pc:docMk/>
          <pc:sldMk cId="2499007402" sldId="710"/>
        </pc:sldMkLst>
      </pc:sldChg>
    </pc:docChg>
  </pc:docChgLst>
  <pc:docChgLst>
    <pc:chgData name="Ruchi Jain IT" userId="S::ruchi.jain@abes.ac.in::58d873bf-676d-4ed7-8b9f-1c5a5ad17a40" providerId="AD" clId="Web-{706A0350-E31C-31C5-C5F7-BC2DBEBEE673}"/>
    <pc:docChg chg="modSld">
      <pc:chgData name="Ruchi Jain IT" userId="S::ruchi.jain@abes.ac.in::58d873bf-676d-4ed7-8b9f-1c5a5ad17a40" providerId="AD" clId="Web-{706A0350-E31C-31C5-C5F7-BC2DBEBEE673}" dt="2024-08-01T10:15:58.613" v="151"/>
      <pc:docMkLst>
        <pc:docMk/>
      </pc:docMkLst>
      <pc:sldChg chg="modSp">
        <pc:chgData name="Ruchi Jain IT" userId="S::ruchi.jain@abes.ac.in::58d873bf-676d-4ed7-8b9f-1c5a5ad17a40" providerId="AD" clId="Web-{706A0350-E31C-31C5-C5F7-BC2DBEBEE673}" dt="2024-08-01T09:48:04.221" v="111"/>
        <pc:sldMkLst>
          <pc:docMk/>
          <pc:sldMk cId="2616792472" sldId="289"/>
        </pc:sldMkLst>
        <pc:graphicFrameChg chg="mod modGraphic">
          <ac:chgData name="Ruchi Jain IT" userId="S::ruchi.jain@abes.ac.in::58d873bf-676d-4ed7-8b9f-1c5a5ad17a40" providerId="AD" clId="Web-{706A0350-E31C-31C5-C5F7-BC2DBEBEE673}" dt="2024-08-01T09:48:04.221" v="111"/>
          <ac:graphicFrameMkLst>
            <pc:docMk/>
            <pc:sldMk cId="2616792472" sldId="289"/>
            <ac:graphicFrameMk id="6" creationId="{80B7B862-5E50-D113-AC0C-9F49593EEE5F}"/>
          </ac:graphicFrameMkLst>
        </pc:graphicFrameChg>
      </pc:sldChg>
      <pc:sldChg chg="modSp">
        <pc:chgData name="Ruchi Jain IT" userId="S::ruchi.jain@abes.ac.in::58d873bf-676d-4ed7-8b9f-1c5a5ad17a40" providerId="AD" clId="Web-{706A0350-E31C-31C5-C5F7-BC2DBEBEE673}" dt="2024-08-01T10:15:58.613" v="151"/>
        <pc:sldMkLst>
          <pc:docMk/>
          <pc:sldMk cId="972522327" sldId="297"/>
        </pc:sldMkLst>
        <pc:graphicFrameChg chg="mod modGraphic">
          <ac:chgData name="Ruchi Jain IT" userId="S::ruchi.jain@abes.ac.in::58d873bf-676d-4ed7-8b9f-1c5a5ad17a40" providerId="AD" clId="Web-{706A0350-E31C-31C5-C5F7-BC2DBEBEE673}" dt="2024-08-01T10:15:58.613" v="151"/>
          <ac:graphicFrameMkLst>
            <pc:docMk/>
            <pc:sldMk cId="972522327" sldId="297"/>
            <ac:graphicFrameMk id="12" creationId="{AB78F87E-12A5-F7BE-3040-D19AE5737BF6}"/>
          </ac:graphicFrameMkLst>
        </pc:graphicFrameChg>
      </pc:sldChg>
    </pc:docChg>
  </pc:docChgLst>
  <pc:docChgLst>
    <pc:chgData name="Shaili Gupta IT" userId="S::shaili.gupta@abes.ac.in::e8bd5b50-eafc-48b0-9929-d047b2a2b205" providerId="AD" clId="Web-{A14F8D0E-4833-C626-EFD3-14BB606794F9}"/>
    <pc:docChg chg="addSld delSld modSld">
      <pc:chgData name="Shaili Gupta IT" userId="S::shaili.gupta@abes.ac.in::e8bd5b50-eafc-48b0-9929-d047b2a2b205" providerId="AD" clId="Web-{A14F8D0E-4833-C626-EFD3-14BB606794F9}" dt="2024-08-01T13:48:47.948" v="647"/>
      <pc:docMkLst>
        <pc:docMk/>
      </pc:docMkLst>
      <pc:sldChg chg="addSp delSp modSp">
        <pc:chgData name="Shaili Gupta IT" userId="S::shaili.gupta@abes.ac.in::e8bd5b50-eafc-48b0-9929-d047b2a2b205" providerId="AD" clId="Web-{A14F8D0E-4833-C626-EFD3-14BB606794F9}" dt="2024-08-01T13:38:51.472" v="125"/>
        <pc:sldMkLst>
          <pc:docMk/>
          <pc:sldMk cId="1867763599" sldId="693"/>
        </pc:sldMkLst>
        <pc:graphicFrameChg chg="mod modGraphic">
          <ac:chgData name="Shaili Gupta IT" userId="S::shaili.gupta@abes.ac.in::e8bd5b50-eafc-48b0-9929-d047b2a2b205" providerId="AD" clId="Web-{A14F8D0E-4833-C626-EFD3-14BB606794F9}" dt="2024-08-01T13:38:51.472" v="125"/>
          <ac:graphicFrameMkLst>
            <pc:docMk/>
            <pc:sldMk cId="1867763599" sldId="693"/>
            <ac:graphicFrameMk id="6" creationId="{77F35C63-5FA8-60A2-2E43-459073E932AE}"/>
          </ac:graphicFrameMkLst>
        </pc:graphicFrameChg>
        <pc:graphicFrameChg chg="add del mod">
          <ac:chgData name="Shaili Gupta IT" userId="S::shaili.gupta@abes.ac.in::e8bd5b50-eafc-48b0-9929-d047b2a2b205" providerId="AD" clId="Web-{A14F8D0E-4833-C626-EFD3-14BB606794F9}" dt="2024-08-01T13:35:01.797" v="1"/>
          <ac:graphicFrameMkLst>
            <pc:docMk/>
            <pc:sldMk cId="1867763599" sldId="693"/>
            <ac:graphicFrameMk id="7" creationId="{6E383EFD-6C08-E862-9DBA-96FF0C7B2431}"/>
          </ac:graphicFrameMkLst>
        </pc:graphicFrameChg>
      </pc:sldChg>
      <pc:sldChg chg="addSp delSp modSp mod setBg modClrScheme delDesignElem chgLayout">
        <pc:chgData name="Shaili Gupta IT" userId="S::shaili.gupta@abes.ac.in::e8bd5b50-eafc-48b0-9929-d047b2a2b205" providerId="AD" clId="Web-{A14F8D0E-4833-C626-EFD3-14BB606794F9}" dt="2024-08-01T13:48:47.948" v="647"/>
        <pc:sldMkLst>
          <pc:docMk/>
          <pc:sldMk cId="1987488668" sldId="702"/>
        </pc:sldMkLst>
        <pc:spChg chg="del">
          <ac:chgData name="Shaili Gupta IT" userId="S::shaili.gupta@abes.ac.in::e8bd5b50-eafc-48b0-9929-d047b2a2b205" providerId="AD" clId="Web-{A14F8D0E-4833-C626-EFD3-14BB606794F9}" dt="2024-08-01T13:46:33.931" v="637"/>
          <ac:spMkLst>
            <pc:docMk/>
            <pc:sldMk cId="1987488668" sldId="702"/>
            <ac:spMk id="3" creationId="{00000000-0000-0000-0000-000000000000}"/>
          </ac:spMkLst>
        </pc:spChg>
        <pc:spChg chg="mod ord">
          <ac:chgData name="Shaili Gupta IT" userId="S::shaili.gupta@abes.ac.in::e8bd5b50-eafc-48b0-9929-d047b2a2b205" providerId="AD" clId="Web-{A14F8D0E-4833-C626-EFD3-14BB606794F9}" dt="2024-08-01T13:48:47.948" v="647"/>
          <ac:spMkLst>
            <pc:docMk/>
            <pc:sldMk cId="1987488668" sldId="702"/>
            <ac:spMk id="4" creationId="{00000000-0000-0000-0000-000000000000}"/>
          </ac:spMkLst>
        </pc:spChg>
        <pc:spChg chg="mod">
          <ac:chgData name="Shaili Gupta IT" userId="S::shaili.gupta@abes.ac.in::e8bd5b50-eafc-48b0-9929-d047b2a2b205" providerId="AD" clId="Web-{A14F8D0E-4833-C626-EFD3-14BB606794F9}" dt="2024-08-01T13:47:50.776" v="643" actId="14100"/>
          <ac:spMkLst>
            <pc:docMk/>
            <pc:sldMk cId="1987488668" sldId="702"/>
            <ac:spMk id="5" creationId="{00000000-0000-0000-0000-000000000000}"/>
          </ac:spMkLst>
        </pc:spChg>
        <pc:spChg chg="add del mod">
          <ac:chgData name="Shaili Gupta IT" userId="S::shaili.gupta@abes.ac.in::e8bd5b50-eafc-48b0-9929-d047b2a2b205" providerId="AD" clId="Web-{A14F8D0E-4833-C626-EFD3-14BB606794F9}" dt="2024-08-01T13:46:48.525" v="639"/>
          <ac:spMkLst>
            <pc:docMk/>
            <pc:sldMk cId="1987488668" sldId="702"/>
            <ac:spMk id="9" creationId="{FA81BD6C-F886-36F7-1F22-4766995F3FF9}"/>
          </ac:spMkLst>
        </pc:spChg>
        <pc:spChg chg="add del">
          <ac:chgData name="Shaili Gupta IT" userId="S::shaili.gupta@abes.ac.in::e8bd5b50-eafc-48b0-9929-d047b2a2b205" providerId="AD" clId="Web-{A14F8D0E-4833-C626-EFD3-14BB606794F9}" dt="2024-08-01T13:48:47.948" v="647"/>
          <ac:spMkLst>
            <pc:docMk/>
            <pc:sldMk cId="1987488668" sldId="702"/>
            <ac:spMk id="16" creationId="{BCED4D40-4B67-4331-AC48-79B82B4A47D8}"/>
          </ac:spMkLst>
        </pc:spChg>
        <pc:spChg chg="add del">
          <ac:chgData name="Shaili Gupta IT" userId="S::shaili.gupta@abes.ac.in::e8bd5b50-eafc-48b0-9929-d047b2a2b205" providerId="AD" clId="Web-{A14F8D0E-4833-C626-EFD3-14BB606794F9}" dt="2024-08-01T13:48:47.948" v="647"/>
          <ac:spMkLst>
            <pc:docMk/>
            <pc:sldMk cId="1987488668" sldId="702"/>
            <ac:spMk id="18" creationId="{670CEDEF-4F34-412E-84EE-329C1E936AF5}"/>
          </ac:spMkLst>
        </pc:spChg>
        <pc:graphicFrameChg chg="del">
          <ac:chgData name="Shaili Gupta IT" userId="S::shaili.gupta@abes.ac.in::e8bd5b50-eafc-48b0-9929-d047b2a2b205" providerId="AD" clId="Web-{A14F8D0E-4833-C626-EFD3-14BB606794F9}" dt="2024-08-01T13:47:09.697" v="640"/>
          <ac:graphicFrameMkLst>
            <pc:docMk/>
            <pc:sldMk cId="1987488668" sldId="702"/>
            <ac:graphicFrameMk id="6" creationId="{20A5DEE4-9744-02AA-408C-E83D1C4B30A1}"/>
          </ac:graphicFrameMkLst>
        </pc:graphicFrameChg>
        <pc:graphicFrameChg chg="add del mod ord modGraphic">
          <ac:chgData name="Shaili Gupta IT" userId="S::shaili.gupta@abes.ac.in::e8bd5b50-eafc-48b0-9929-d047b2a2b205" providerId="AD" clId="Web-{A14F8D0E-4833-C626-EFD3-14BB606794F9}" dt="2024-08-01T13:46:43.947" v="638"/>
          <ac:graphicFrameMkLst>
            <pc:docMk/>
            <pc:sldMk cId="1987488668" sldId="702"/>
            <ac:graphicFrameMk id="7" creationId="{B5591716-BB44-2C7C-ACED-7743FF2DAA8D}"/>
          </ac:graphicFrameMkLst>
        </pc:graphicFrameChg>
        <pc:graphicFrameChg chg="add del mod modGraphic">
          <ac:chgData name="Shaili Gupta IT" userId="S::shaili.gupta@abes.ac.in::e8bd5b50-eafc-48b0-9929-d047b2a2b205" providerId="AD" clId="Web-{A14F8D0E-4833-C626-EFD3-14BB606794F9}" dt="2024-08-01T13:48:16.573" v="646"/>
          <ac:graphicFrameMkLst>
            <pc:docMk/>
            <pc:sldMk cId="1987488668" sldId="702"/>
            <ac:graphicFrameMk id="11" creationId="{58B72DE7-F74F-73B4-8324-98CF73CCBA1A}"/>
          </ac:graphicFrameMkLst>
        </pc:graphicFrameChg>
      </pc:sldChg>
      <pc:sldChg chg="addSp delSp modSp">
        <pc:chgData name="Shaili Gupta IT" userId="S::shaili.gupta@abes.ac.in::e8bd5b50-eafc-48b0-9929-d047b2a2b205" providerId="AD" clId="Web-{A14F8D0E-4833-C626-EFD3-14BB606794F9}" dt="2024-08-01T13:45:51.602" v="635"/>
        <pc:sldMkLst>
          <pc:docMk/>
          <pc:sldMk cId="837259852" sldId="708"/>
        </pc:sldMkLst>
        <pc:graphicFrameChg chg="add del mod">
          <ac:chgData name="Shaili Gupta IT" userId="S::shaili.gupta@abes.ac.in::e8bd5b50-eafc-48b0-9929-d047b2a2b205" providerId="AD" clId="Web-{A14F8D0E-4833-C626-EFD3-14BB606794F9}" dt="2024-08-01T13:38:20.518" v="114"/>
          <ac:graphicFrameMkLst>
            <pc:docMk/>
            <pc:sldMk cId="837259852" sldId="708"/>
            <ac:graphicFrameMk id="5" creationId="{4D18DED9-5B36-ADB2-E635-6AF96CAAB7D9}"/>
          </ac:graphicFrameMkLst>
        </pc:graphicFrameChg>
        <pc:graphicFrameChg chg="add del mod">
          <ac:chgData name="Shaili Gupta IT" userId="S::shaili.gupta@abes.ac.in::e8bd5b50-eafc-48b0-9929-d047b2a2b205" providerId="AD" clId="Web-{A14F8D0E-4833-C626-EFD3-14BB606794F9}" dt="2024-08-01T13:38:33.706" v="116"/>
          <ac:graphicFrameMkLst>
            <pc:docMk/>
            <pc:sldMk cId="837259852" sldId="708"/>
            <ac:graphicFrameMk id="7" creationId="{7BDB9323-7F38-5238-72F6-623EB3737696}"/>
          </ac:graphicFrameMkLst>
        </pc:graphicFrameChg>
        <pc:graphicFrameChg chg="add del mod modGraphic">
          <ac:chgData name="Shaili Gupta IT" userId="S::shaili.gupta@abes.ac.in::e8bd5b50-eafc-48b0-9929-d047b2a2b205" providerId="AD" clId="Web-{A14F8D0E-4833-C626-EFD3-14BB606794F9}" dt="2024-08-01T13:40:45.879" v="133"/>
          <ac:graphicFrameMkLst>
            <pc:docMk/>
            <pc:sldMk cId="837259852" sldId="708"/>
            <ac:graphicFrameMk id="8" creationId="{67E3F05D-3D70-8E14-7359-DB2F71E5DA5B}"/>
          </ac:graphicFrameMkLst>
        </pc:graphicFrameChg>
        <pc:graphicFrameChg chg="add del mod modGraphic">
          <ac:chgData name="Shaili Gupta IT" userId="S::shaili.gupta@abes.ac.in::e8bd5b50-eafc-48b0-9929-d047b2a2b205" providerId="AD" clId="Web-{A14F8D0E-4833-C626-EFD3-14BB606794F9}" dt="2024-08-01T13:40:13.473" v="130"/>
          <ac:graphicFrameMkLst>
            <pc:docMk/>
            <pc:sldMk cId="837259852" sldId="708"/>
            <ac:graphicFrameMk id="10" creationId="{E7448406-5CB3-860D-552F-803B111B8FDC}"/>
          </ac:graphicFrameMkLst>
        </pc:graphicFrameChg>
        <pc:graphicFrameChg chg="add del mod modGraphic">
          <ac:chgData name="Shaili Gupta IT" userId="S::shaili.gupta@abes.ac.in::e8bd5b50-eafc-48b0-9929-d047b2a2b205" providerId="AD" clId="Web-{A14F8D0E-4833-C626-EFD3-14BB606794F9}" dt="2024-08-01T13:45:46.165" v="633"/>
          <ac:graphicFrameMkLst>
            <pc:docMk/>
            <pc:sldMk cId="837259852" sldId="708"/>
            <ac:graphicFrameMk id="12" creationId="{A84E2983-3A08-B8C1-9266-DC18980D7326}"/>
          </ac:graphicFrameMkLst>
        </pc:graphicFrameChg>
        <pc:graphicFrameChg chg="add mod modGraphic">
          <ac:chgData name="Shaili Gupta IT" userId="S::shaili.gupta@abes.ac.in::e8bd5b50-eafc-48b0-9929-d047b2a2b205" providerId="AD" clId="Web-{A14F8D0E-4833-C626-EFD3-14BB606794F9}" dt="2024-08-01T13:45:51.602" v="635"/>
          <ac:graphicFrameMkLst>
            <pc:docMk/>
            <pc:sldMk cId="837259852" sldId="708"/>
            <ac:graphicFrameMk id="14" creationId="{FFE9E737-41C3-D867-8F1A-E56554412736}"/>
          </ac:graphicFrameMkLst>
        </pc:graphicFrameChg>
      </pc:sldChg>
      <pc:sldChg chg="addSp delSp modSp new del mod setBg">
        <pc:chgData name="Shaili Gupta IT" userId="S::shaili.gupta@abes.ac.in::e8bd5b50-eafc-48b0-9929-d047b2a2b205" providerId="AD" clId="Web-{A14F8D0E-4833-C626-EFD3-14BB606794F9}" dt="2024-08-01T13:45:59.306" v="636"/>
        <pc:sldMkLst>
          <pc:docMk/>
          <pc:sldMk cId="3813638342" sldId="710"/>
        </pc:sldMkLst>
        <pc:spChg chg="del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2" creationId="{64EA4E66-BD61-8E9B-5F01-C9B70B29DAB1}"/>
          </ac:spMkLst>
        </pc:spChg>
        <pc:spChg chg="add del">
          <ac:chgData name="Shaili Gupta IT" userId="S::shaili.gupta@abes.ac.in::e8bd5b50-eafc-48b0-9929-d047b2a2b205" providerId="AD" clId="Web-{A14F8D0E-4833-C626-EFD3-14BB606794F9}" dt="2024-08-01T13:45:21.649" v="631"/>
          <ac:spMkLst>
            <pc:docMk/>
            <pc:sldMk cId="3813638342" sldId="710"/>
            <ac:spMk id="3" creationId="{CF12AEE3-3A4E-102D-1E91-97CEA453BA18}"/>
          </ac:spMkLst>
        </pc:spChg>
        <pc:spChg chg="mo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4" creationId="{13AD26D5-9188-E137-DB6A-DB13DB1595AF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13" creationId="{F3060C83-F051-4F0E-ABAD-AA0DFC48B218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15" creationId="{83C98ABE-055B-441F-B07E-44F97F083C39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17" creationId="{29FDB030-9B49-4CED-8CCD-4D99382388AC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19" creationId="{3783CA14-24A1-485C-8B30-D6A5D87987AD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21" creationId="{9A97C86A-04D6-40F7-AE84-31AB43E6A846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23" creationId="{FF9F2414-84E8-453E-B1F3-389FDE8192D9}"/>
          </ac:spMkLst>
        </pc:spChg>
        <pc:spChg chg="add">
          <ac:chgData name="Shaili Gupta IT" userId="S::shaili.gupta@abes.ac.in::e8bd5b50-eafc-48b0-9929-d047b2a2b205" providerId="AD" clId="Web-{A14F8D0E-4833-C626-EFD3-14BB606794F9}" dt="2024-08-01T13:45:31.836" v="632"/>
          <ac:spMkLst>
            <pc:docMk/>
            <pc:sldMk cId="3813638342" sldId="710"/>
            <ac:spMk id="25" creationId="{3ECA69A1-7536-43AC-85EF-C7106179F5ED}"/>
          </ac:spMkLst>
        </pc:spChg>
        <pc:graphicFrameChg chg="add del mod ord modGraphic">
          <ac:chgData name="Shaili Gupta IT" userId="S::shaili.gupta@abes.ac.in::e8bd5b50-eafc-48b0-9929-d047b2a2b205" providerId="AD" clId="Web-{A14F8D0E-4833-C626-EFD3-14BB606794F9}" dt="2024-08-01T13:45:09.914" v="630"/>
          <ac:graphicFrameMkLst>
            <pc:docMk/>
            <pc:sldMk cId="3813638342" sldId="710"/>
            <ac:graphicFrameMk id="6" creationId="{FC48C027-73E4-C221-1DF6-038706D987E9}"/>
          </ac:graphicFrameMkLst>
        </pc:graphicFrameChg>
        <pc:graphicFrameChg chg="add mod ord modGraphic">
          <ac:chgData name="Shaili Gupta IT" userId="S::shaili.gupta@abes.ac.in::e8bd5b50-eafc-48b0-9929-d047b2a2b205" providerId="AD" clId="Web-{A14F8D0E-4833-C626-EFD3-14BB606794F9}" dt="2024-08-01T13:45:31.836" v="632"/>
          <ac:graphicFrameMkLst>
            <pc:docMk/>
            <pc:sldMk cId="3813638342" sldId="710"/>
            <ac:graphicFrameMk id="8" creationId="{19A33E6A-1FD2-8CA7-C92F-0BF14E27B2B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D3E85A-4F9B-440F-AC15-AF04739827A6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F6C923-2140-4D43-A3BA-148BF5E4E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4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6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9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E1C-0422-438D-8F5D-E65E14686144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D5DB-CCB9-4304-A356-2F5F63BD42AB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4B1-C8D1-42AC-B8C1-978DE7F51579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F7AB-7BDE-4AA4-9717-DFA56AB06691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FF13-4790-4689-BD9C-4D4C91EB9954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6A1A-7323-49CE-9D9B-64772069521D}" type="datetime1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1808-A11D-4317-B6DE-5B2FD2B88820}" type="datetime1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2C1-A5BF-4820-9748-132712002FE0}" type="datetime1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8347-6DED-40B5-8720-9531F5AB77D8}" type="datetime1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C4F-6E6E-45B2-9E1D-27296DF230A6}" type="datetime1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0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1FF-24B6-465D-8979-7F30DEF0A0EF}" type="datetime1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9217-DB45-45E2-BD09-7205B85BB625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6A46-46C1-DDC2-6584-1E393DF50AF7}"/>
              </a:ext>
            </a:extLst>
          </p:cNvPr>
          <p:cNvSpPr/>
          <p:nvPr/>
        </p:nvSpPr>
        <p:spPr>
          <a:xfrm>
            <a:off x="133566" y="123291"/>
            <a:ext cx="11918023" cy="6606283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5DA6-AA35-0814-116E-C234EAC3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33" y="2804845"/>
            <a:ext cx="10787865" cy="124317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Development: FSD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–Even/Odd, Session 2024-25 </a:t>
            </a:r>
            <a:endParaRPr lang="en-IN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EFB6-F62C-6C3D-DAF0-603C00E9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3" y="373596"/>
            <a:ext cx="1839387" cy="1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315699" cy="5864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Garamond" panose="02020404030301010803" pitchFamily="18" charset="0"/>
              </a:rPr>
              <a:t>Training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315699" cy="5864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315699" cy="5864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Garamond" panose="02020404030301010803" pitchFamily="18" charset="0"/>
              </a:rPr>
              <a:t>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CC24-BDE5-C01D-4F7F-62856C71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84" y="2103437"/>
            <a:ext cx="3562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1E72-2F77-FD16-AE18-E9715087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28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Full Stack Development: FSD Semester –Even/Odd, Session 2024-25 </vt:lpstr>
      <vt:lpstr>Training Team</vt:lpstr>
      <vt:lpstr>Objectives</vt:lpstr>
      <vt:lpstr>Syllabus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METRICS (QLM)</dc:title>
  <dc:creator>Dean IQAC</dc:creator>
  <cp:lastModifiedBy>Aatif Jamshed</cp:lastModifiedBy>
  <cp:revision>13</cp:revision>
  <cp:lastPrinted>2024-07-23T03:31:48Z</cp:lastPrinted>
  <dcterms:created xsi:type="dcterms:W3CDTF">2023-05-08T15:24:02Z</dcterms:created>
  <dcterms:modified xsi:type="dcterms:W3CDTF">2024-09-04T05:11:47Z</dcterms:modified>
</cp:coreProperties>
</file>