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7"/>
  </p:notesMasterIdLst>
  <p:handoutMasterIdLst>
    <p:handoutMasterId r:id="rId38"/>
  </p:handoutMasterIdLst>
  <p:sldIdLst>
    <p:sldId id="350" r:id="rId2"/>
    <p:sldId id="973" r:id="rId3"/>
    <p:sldId id="376" r:id="rId4"/>
    <p:sldId id="974" r:id="rId5"/>
    <p:sldId id="976" r:id="rId6"/>
    <p:sldId id="977" r:id="rId7"/>
    <p:sldId id="975" r:id="rId8"/>
    <p:sldId id="978" r:id="rId9"/>
    <p:sldId id="980" r:id="rId10"/>
    <p:sldId id="981" r:id="rId11"/>
    <p:sldId id="982" r:id="rId12"/>
    <p:sldId id="983" r:id="rId13"/>
    <p:sldId id="984" r:id="rId14"/>
    <p:sldId id="985" r:id="rId15"/>
    <p:sldId id="986" r:id="rId16"/>
    <p:sldId id="987" r:id="rId17"/>
    <p:sldId id="988" r:id="rId18"/>
    <p:sldId id="989" r:id="rId19"/>
    <p:sldId id="990" r:id="rId20"/>
    <p:sldId id="992" r:id="rId21"/>
    <p:sldId id="993" r:id="rId22"/>
    <p:sldId id="994" r:id="rId23"/>
    <p:sldId id="995" r:id="rId24"/>
    <p:sldId id="996" r:id="rId25"/>
    <p:sldId id="997" r:id="rId26"/>
    <p:sldId id="1000" r:id="rId27"/>
    <p:sldId id="1001" r:id="rId28"/>
    <p:sldId id="1002" r:id="rId29"/>
    <p:sldId id="998" r:id="rId30"/>
    <p:sldId id="999" r:id="rId31"/>
    <p:sldId id="1003" r:id="rId32"/>
    <p:sldId id="1004" r:id="rId33"/>
    <p:sldId id="1005" r:id="rId34"/>
    <p:sldId id="381" r:id="rId35"/>
    <p:sldId id="972" r:id="rId36"/>
  </p:sldIdLst>
  <p:sldSz cx="12192000" cy="6858000"/>
  <p:notesSz cx="6858000" cy="9190038"/>
  <p:defaultTextStyle>
    <a:defPPr>
      <a:defRPr lang="en-US"/>
    </a:defPPr>
    <a:lvl1pPr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1pPr>
    <a:lvl2pPr marL="4572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2pPr>
    <a:lvl3pPr marL="9144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3pPr>
    <a:lvl4pPr marL="13716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4pPr>
    <a:lvl5pPr marL="18288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5pPr>
    <a:lvl6pPr marL="2286000" algn="l" defTabSz="914400" rtl="0" eaLnBrk="1" latinLnBrk="0" hangingPunct="1">
      <a:defRPr kern="1200">
        <a:solidFill>
          <a:schemeClr val="tx1"/>
        </a:solidFill>
        <a:latin typeface="Courier New" panose="02070309020205020404" pitchFamily="49" charset="0"/>
        <a:ea typeface="+mn-ea"/>
        <a:cs typeface="+mn-cs"/>
      </a:defRPr>
    </a:lvl6pPr>
    <a:lvl7pPr marL="2743200" algn="l" defTabSz="914400" rtl="0" eaLnBrk="1" latinLnBrk="0" hangingPunct="1">
      <a:defRPr kern="1200">
        <a:solidFill>
          <a:schemeClr val="tx1"/>
        </a:solidFill>
        <a:latin typeface="Courier New" panose="02070309020205020404" pitchFamily="49" charset="0"/>
        <a:ea typeface="+mn-ea"/>
        <a:cs typeface="+mn-cs"/>
      </a:defRPr>
    </a:lvl7pPr>
    <a:lvl8pPr marL="3200400" algn="l" defTabSz="914400" rtl="0" eaLnBrk="1" latinLnBrk="0" hangingPunct="1">
      <a:defRPr kern="1200">
        <a:solidFill>
          <a:schemeClr val="tx1"/>
        </a:solidFill>
        <a:latin typeface="Courier New" panose="02070309020205020404" pitchFamily="49" charset="0"/>
        <a:ea typeface="+mn-ea"/>
        <a:cs typeface="+mn-cs"/>
      </a:defRPr>
    </a:lvl8pPr>
    <a:lvl9pPr marL="3657600" algn="l" defTabSz="914400" rtl="0" eaLnBrk="1" latinLnBrk="0" hangingPunct="1">
      <a:defRPr kern="1200">
        <a:solidFill>
          <a:schemeClr val="tx1"/>
        </a:solidFill>
        <a:latin typeface="Courier New" panose="02070309020205020404"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95">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A5D3B9"/>
    <a:srgbClr val="3CD87F"/>
    <a:srgbClr val="CCD6CC"/>
    <a:srgbClr val="003300"/>
    <a:srgbClr val="006600"/>
    <a:srgbClr val="008000"/>
    <a:srgbClr val="CC0099"/>
    <a:srgbClr val="FF33CC"/>
    <a:srgbClr val="E6E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18" autoAdjust="0"/>
    <p:restoredTop sz="93842" autoAdjust="0"/>
  </p:normalViewPr>
  <p:slideViewPr>
    <p:cSldViewPr>
      <p:cViewPr varScale="1">
        <p:scale>
          <a:sx n="63" d="100"/>
          <a:sy n="63" d="100"/>
        </p:scale>
        <p:origin x="836" y="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432"/>
    </p:cViewPr>
  </p:sorterViewPr>
  <p:notesViewPr>
    <p:cSldViewPr>
      <p:cViewPr varScale="1">
        <p:scale>
          <a:sx n="59" d="100"/>
          <a:sy n="59" d="100"/>
        </p:scale>
        <p:origin x="-2424" y="-84"/>
      </p:cViewPr>
      <p:guideLst>
        <p:guide orient="horz" pos="2895"/>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79" name="Rectangle 3"/>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80" name="Rectangle 4"/>
          <p:cNvSpPr>
            <a:spLocks noGrp="1" noChangeArrowheads="1"/>
          </p:cNvSpPr>
          <p:nvPr>
            <p:ph type="ftr" sz="quarter" idx="2"/>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r>
              <a:rPr lang="en-US"/>
              <a:t>ER/CORP/CRS/LA06/003</a:t>
            </a:r>
          </a:p>
        </p:txBody>
      </p:sp>
      <p:sp>
        <p:nvSpPr>
          <p:cNvPr id="126981" name="Rectangle 5"/>
          <p:cNvSpPr>
            <a:spLocks noGrp="1" noChangeArrowheads="1"/>
          </p:cNvSpPr>
          <p:nvPr>
            <p:ph type="sldNum" sz="quarter" idx="3"/>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50000"/>
              </a:spcBef>
              <a:buClr>
                <a:srgbClr val="0033CC"/>
              </a:buClr>
              <a:buSzPct val="155000"/>
              <a:buFont typeface="Symbol" panose="05050102010706020507" pitchFamily="18" charset="2"/>
              <a:buNone/>
              <a:defRPr sz="1200" smtClean="0">
                <a:latin typeface="Arial" panose="020B0604020202020204" pitchFamily="34" charset="0"/>
              </a:defRPr>
            </a:lvl1pPr>
          </a:lstStyle>
          <a:p>
            <a:pPr>
              <a:defRPr/>
            </a:pPr>
            <a:fld id="{A7DE6621-3C93-47A2-B0B5-C8CF801500F6}" type="slidenum">
              <a:rPr lang="en-US" altLang="en-US"/>
              <a:pPr>
                <a:defRPr/>
              </a:pPr>
              <a:t>‹#›</a:t>
            </a:fld>
            <a:endParaRPr lang="en-US" altLang="en-US"/>
          </a:p>
        </p:txBody>
      </p:sp>
    </p:spTree>
    <p:extLst>
      <p:ext uri="{BB962C8B-B14F-4D97-AF65-F5344CB8AC3E}">
        <p14:creationId xmlns:p14="http://schemas.microsoft.com/office/powerpoint/2010/main" val="9320209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endParaRPr lang="en-US"/>
          </a:p>
        </p:txBody>
      </p:sp>
      <p:sp>
        <p:nvSpPr>
          <p:cNvPr id="8195"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713" y="688975"/>
            <a:ext cx="6126162" cy="3446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14400" y="4365625"/>
            <a:ext cx="5029200" cy="4135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r>
              <a:rPr lang="en-US"/>
              <a:t>ER/CORP/CRS/LA06/003</a:t>
            </a:r>
          </a:p>
        </p:txBody>
      </p:sp>
      <p:sp>
        <p:nvSpPr>
          <p:cNvPr id="8199" name="Rectangle 7"/>
          <p:cNvSpPr>
            <a:spLocks noGrp="1" noChangeArrowheads="1"/>
          </p:cNvSpPr>
          <p:nvPr>
            <p:ph type="sldNum" sz="quarter" idx="5"/>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defRPr sz="1200" smtClean="0">
                <a:latin typeface="Times New Roman" panose="02020603050405020304" pitchFamily="18" charset="0"/>
              </a:defRPr>
            </a:lvl1pPr>
          </a:lstStyle>
          <a:p>
            <a:pPr>
              <a:defRPr/>
            </a:pPr>
            <a:fld id="{057FEF3E-92B1-46BD-AF58-250FF3AA454B}" type="slidenum">
              <a:rPr lang="en-US" altLang="en-US"/>
              <a:pPr>
                <a:defRPr/>
              </a:pPr>
              <a:t>‹#›</a:t>
            </a:fld>
            <a:endParaRPr lang="en-US" altLang="en-US"/>
          </a:p>
        </p:txBody>
      </p:sp>
    </p:spTree>
    <p:extLst>
      <p:ext uri="{BB962C8B-B14F-4D97-AF65-F5344CB8AC3E}">
        <p14:creationId xmlns:p14="http://schemas.microsoft.com/office/powerpoint/2010/main" val="196246760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26" name="Picture 2" descr="White Computer Wallpapers - Top Free White Computer Backgrounds -  WallpaperAcces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0886"/>
            <a:ext cx="12192000" cy="68471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9"/>
          <p:cNvSpPr>
            <a:spLocks noChangeArrowheads="1"/>
          </p:cNvSpPr>
          <p:nvPr userDrawn="1"/>
        </p:nvSpPr>
        <p:spPr bwMode="auto">
          <a:xfrm>
            <a:off x="0" y="6527800"/>
            <a:ext cx="12192000" cy="330200"/>
          </a:xfrm>
          <a:prstGeom prst="rect">
            <a:avLst/>
          </a:prstGeom>
          <a:solidFill>
            <a:schemeClr val="tx2">
              <a:lumMod val="85000"/>
              <a:lumOff val="15000"/>
              <a:alpha val="61000"/>
            </a:schemeClr>
          </a:solidFill>
          <a:ln w="9525">
            <a:noFill/>
            <a:miter lim="800000"/>
            <a:headEnd/>
            <a:tailEnd/>
          </a:ln>
          <a:effectLst/>
        </p:spPr>
        <p:txBody>
          <a:bodyPr wrap="none" anchor="ctr"/>
          <a:lstStyle/>
          <a:p>
            <a:pPr eaLnBrk="1" hangingPunct="1">
              <a:lnSpc>
                <a:spcPct val="80000"/>
              </a:lnSpc>
              <a:spcBef>
                <a:spcPct val="20000"/>
              </a:spcBef>
              <a:buClr>
                <a:schemeClr val="tx2"/>
              </a:buClr>
              <a:defRPr/>
            </a:pPr>
            <a:endParaRPr lang="en-US"/>
          </a:p>
        </p:txBody>
      </p:sp>
      <p:sp>
        <p:nvSpPr>
          <p:cNvPr id="5" name="Text Box 8"/>
          <p:cNvSpPr txBox="1">
            <a:spLocks noChangeArrowheads="1"/>
          </p:cNvSpPr>
          <p:nvPr userDrawn="1"/>
        </p:nvSpPr>
        <p:spPr bwMode="auto">
          <a:xfrm>
            <a:off x="-93663" y="6583363"/>
            <a:ext cx="1500188" cy="274637"/>
          </a:xfrm>
          <a:prstGeom prst="rect">
            <a:avLst/>
          </a:prstGeom>
          <a:noFill/>
          <a:ln w="12700">
            <a:noFill/>
            <a:miter lim="800000"/>
            <a:headEnd/>
            <a:tailEnd/>
          </a:ln>
          <a:effectLst>
            <a:outerShdw dist="17961" dir="2700000" algn="ctr" rotWithShape="0">
              <a:schemeClr val="tx1"/>
            </a:outerShdw>
          </a:effectLst>
        </p:spPr>
        <p:txBody>
          <a:bodyPr>
            <a:spAutoFit/>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lgn="ctr">
              <a:spcBef>
                <a:spcPct val="50000"/>
              </a:spcBef>
              <a:buClr>
                <a:srgbClr val="0033CC"/>
              </a:buClr>
              <a:buSzPct val="155000"/>
              <a:buFont typeface="Symbol" panose="05050102010706020507" pitchFamily="18" charset="2"/>
              <a:buNone/>
              <a:defRPr/>
            </a:pPr>
            <a:r>
              <a:rPr lang="en-US" altLang="en-US" sz="1200" dirty="0">
                <a:solidFill>
                  <a:srgbClr val="FFFFCC"/>
                </a:solidFill>
                <a:latin typeface="Arial" panose="020B0604020202020204" pitchFamily="34" charset="0"/>
              </a:rPr>
              <a:t>Ver. No.: 1.1</a:t>
            </a:r>
          </a:p>
        </p:txBody>
      </p:sp>
      <p:sp>
        <p:nvSpPr>
          <p:cNvPr id="6" name="Rectangle 5"/>
          <p:cNvSpPr>
            <a:spLocks noChangeArrowheads="1"/>
          </p:cNvSpPr>
          <p:nvPr userDrawn="1"/>
        </p:nvSpPr>
        <p:spPr bwMode="auto">
          <a:xfrm>
            <a:off x="8096250" y="6540500"/>
            <a:ext cx="3290888" cy="277813"/>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200" dirty="0">
                <a:solidFill>
                  <a:srgbClr val="FFFFCC"/>
                </a:solidFill>
                <a:latin typeface="Arial" panose="020B0604020202020204" pitchFamily="34" charset="0"/>
              </a:rPr>
              <a:t>Copyright © 2021, ABES Engineering College</a:t>
            </a:r>
          </a:p>
        </p:txBody>
      </p:sp>
      <p:sp>
        <p:nvSpPr>
          <p:cNvPr id="24" name="Title 1"/>
          <p:cNvSpPr>
            <a:spLocks noGrp="1"/>
          </p:cNvSpPr>
          <p:nvPr>
            <p:ph type="title"/>
          </p:nvPr>
        </p:nvSpPr>
        <p:spPr>
          <a:xfrm>
            <a:off x="656492" y="762000"/>
            <a:ext cx="9941169" cy="973138"/>
          </a:xfrm>
        </p:spPr>
        <p:txBody>
          <a:bodyPr/>
          <a:lstStyle>
            <a:lvl1pPr>
              <a:defRPr>
                <a:solidFill>
                  <a:schemeClr val="tx2">
                    <a:lumMod val="65000"/>
                    <a:lumOff val="35000"/>
                  </a:schemeClr>
                </a:solidFill>
              </a:defRPr>
            </a:lvl1pPr>
          </a:lstStyle>
          <a:p>
            <a:r>
              <a:rPr lang="en-US" dirty="0"/>
              <a:t>Click to edit Master title style</a:t>
            </a:r>
          </a:p>
        </p:txBody>
      </p:sp>
      <p:sp>
        <p:nvSpPr>
          <p:cNvPr id="8" name="Text Box 26"/>
          <p:cNvSpPr txBox="1">
            <a:spLocks noChangeArrowheads="1"/>
          </p:cNvSpPr>
          <p:nvPr userDrawn="1"/>
        </p:nvSpPr>
        <p:spPr bwMode="auto">
          <a:xfrm>
            <a:off x="304800" y="76200"/>
            <a:ext cx="8472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0000"/>
              </a:lnSpc>
              <a:spcBef>
                <a:spcPct val="20000"/>
              </a:spcBef>
              <a:buClr>
                <a:schemeClr val="tx2"/>
              </a:buClr>
              <a:defRPr>
                <a:solidFill>
                  <a:schemeClr val="tx1"/>
                </a:solidFill>
                <a:latin typeface="Courier New" panose="02070309020205020404" pitchFamily="49" charset="0"/>
              </a:defRPr>
            </a:lvl1pPr>
            <a:lvl2pPr marL="742950" indent="-285750">
              <a:lnSpc>
                <a:spcPct val="80000"/>
              </a:lnSpc>
              <a:spcBef>
                <a:spcPct val="20000"/>
              </a:spcBef>
              <a:buClr>
                <a:schemeClr val="tx2"/>
              </a:buClr>
              <a:defRPr>
                <a:solidFill>
                  <a:schemeClr val="tx1"/>
                </a:solidFill>
                <a:latin typeface="Courier New" panose="02070309020205020404" pitchFamily="49" charset="0"/>
              </a:defRPr>
            </a:lvl2pPr>
            <a:lvl3pPr marL="1143000" indent="-228600">
              <a:lnSpc>
                <a:spcPct val="80000"/>
              </a:lnSpc>
              <a:spcBef>
                <a:spcPct val="20000"/>
              </a:spcBef>
              <a:buClr>
                <a:schemeClr val="tx2"/>
              </a:buClr>
              <a:defRPr>
                <a:solidFill>
                  <a:schemeClr val="tx1"/>
                </a:solidFill>
                <a:latin typeface="Courier New" panose="02070309020205020404" pitchFamily="49" charset="0"/>
              </a:defRPr>
            </a:lvl3pPr>
            <a:lvl4pPr marL="1600200" indent="-228600">
              <a:lnSpc>
                <a:spcPct val="80000"/>
              </a:lnSpc>
              <a:spcBef>
                <a:spcPct val="20000"/>
              </a:spcBef>
              <a:buClr>
                <a:schemeClr val="tx2"/>
              </a:buClr>
              <a:defRPr>
                <a:solidFill>
                  <a:schemeClr val="tx1"/>
                </a:solidFill>
                <a:latin typeface="Courier New" panose="02070309020205020404" pitchFamily="49" charset="0"/>
              </a:defRPr>
            </a:lvl4pPr>
            <a:lvl5pPr marL="2057400" indent="-228600">
              <a:lnSpc>
                <a:spcPct val="80000"/>
              </a:lnSpc>
              <a:spcBef>
                <a:spcPct val="20000"/>
              </a:spcBef>
              <a:buClr>
                <a:schemeClr val="tx2"/>
              </a:buClr>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lnSpc>
                <a:spcPct val="100000"/>
              </a:lnSpc>
              <a:spcBef>
                <a:spcPct val="0"/>
              </a:spcBef>
              <a:buClrTx/>
            </a:pPr>
            <a:r>
              <a:rPr lang="en-US" altLang="en-US" sz="1600" b="1" dirty="0">
                <a:solidFill>
                  <a:srgbClr val="752E2E"/>
                </a:solidFill>
                <a:latin typeface="Arial" panose="020B0604020202020204" pitchFamily="34" charset="0"/>
              </a:rPr>
              <a:t>Quality Content for Outcome based Learning </a:t>
            </a:r>
            <a:endParaRPr lang="en-US" altLang="en-US" sz="1200" i="1" dirty="0">
              <a:solidFill>
                <a:srgbClr val="752E2E"/>
              </a:solidFill>
              <a:latin typeface="Arial" panose="020B0604020202020204" pitchFamily="34" charset="0"/>
            </a:endParaRPr>
          </a:p>
        </p:txBody>
      </p:sp>
      <p:pic>
        <p:nvPicPr>
          <p:cNvPr id="11" name="Picture 8" descr="ABES ENGINEERING COLLEGE, Ghāziābād"/>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648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fill="hold" nodeType="withEffect">
                                  <p:stCondLst>
                                    <p:cond delay="0"/>
                                  </p:stCondLst>
                                  <p:iterate type="lt">
                                    <p:tmPct val="10000"/>
                                  </p:iterate>
                                  <p:childTnLst>
                                    <p:animScale>
                                      <p:cBhvr>
                                        <p:cTn id="6" dur="250" autoRev="1" fill="hold">
                                          <p:stCondLst>
                                            <p:cond delay="0"/>
                                          </p:stCondLst>
                                        </p:cTn>
                                        <p:tgtEl>
                                          <p:spTgt spid="8">
                                            <p:txEl>
                                              <p:pRg st="0" end="0"/>
                                            </p:txEl>
                                          </p:spTgt>
                                        </p:tgtEl>
                                      </p:cBhvr>
                                      <p:to x="80000" y="100000"/>
                                    </p:animScale>
                                    <p:anim by="(#ppt_w*0.10)" calcmode="lin" valueType="num">
                                      <p:cBhvr>
                                        <p:cTn id="7" dur="250" autoRev="1" fill="hold">
                                          <p:stCondLst>
                                            <p:cond delay="0"/>
                                          </p:stCondLst>
                                        </p:cTn>
                                        <p:tgtEl>
                                          <p:spTgt spid="8">
                                            <p:txEl>
                                              <p:pRg st="0" end="0"/>
                                            </p:txEl>
                                          </p:spTgt>
                                        </p:tgtEl>
                                        <p:attrNameLst>
                                          <p:attrName>ppt_x</p:attrName>
                                        </p:attrNameLst>
                                      </p:cBhvr>
                                    </p:anim>
                                    <p:anim by="(-#ppt_w*0.10)" calcmode="lin" valueType="num">
                                      <p:cBhvr>
                                        <p:cTn id="8" dur="250" autoRev="1" fill="hold">
                                          <p:stCondLst>
                                            <p:cond delay="0"/>
                                          </p:stCondLst>
                                        </p:cTn>
                                        <p:tgtEl>
                                          <p:spTgt spid="8">
                                            <p:txEl>
                                              <p:pRg st="0" end="0"/>
                                            </p:txEl>
                                          </p:spTgt>
                                        </p:tgtEl>
                                        <p:attrNameLst>
                                          <p:attrName>ppt_y</p:attrName>
                                        </p:attrNameLst>
                                      </p:cBhvr>
                                    </p:anim>
                                    <p:animRot by="-480000">
                                      <p:cBhvr>
                                        <p:cTn id="9" dur="250" autoRev="1" fill="hold">
                                          <p:stCondLst>
                                            <p:cond delay="0"/>
                                          </p:stCondLst>
                                        </p:cTn>
                                        <p:tgtEl>
                                          <p:spTgt spid="8">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EF9AD39-7510-4C73-B55F-D4030612FCAF}" type="slidenum">
              <a:rPr lang="en-US" altLang="en-US"/>
              <a:pPr>
                <a:defRPr/>
              </a:pPr>
              <a:t>‹#›</a:t>
            </a:fld>
            <a:endParaRPr lang="en-US" altLang="en-US"/>
          </a:p>
        </p:txBody>
      </p:sp>
    </p:spTree>
    <p:extLst>
      <p:ext uri="{BB962C8B-B14F-4D97-AF65-F5344CB8AC3E}">
        <p14:creationId xmlns:p14="http://schemas.microsoft.com/office/powerpoint/2010/main" val="1533975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36000" y="1143001"/>
            <a:ext cx="2743200" cy="5021271"/>
          </a:xfrm>
        </p:spPr>
        <p:txBody>
          <a:bodyPr vert="eaVert"/>
          <a:lstStyle>
            <a:lvl1pPr>
              <a:defRPr>
                <a:solidFill>
                  <a:schemeClr val="tx2">
                    <a:lumMod val="65000"/>
                    <a:lumOff val="3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a:xfrm>
            <a:off x="406405" y="1143001"/>
            <a:ext cx="8042031" cy="5021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80D50F49-C7F2-4C10-8E63-8D26244045F4}" type="slidenum">
              <a:rPr lang="en-US" altLang="en-US"/>
              <a:pPr>
                <a:defRPr/>
              </a:pPr>
              <a:t>‹#›</a:t>
            </a:fld>
            <a:endParaRPr lang="en-US" altLang="en-US"/>
          </a:p>
        </p:txBody>
      </p:sp>
    </p:spTree>
    <p:extLst>
      <p:ext uri="{BB962C8B-B14F-4D97-AF65-F5344CB8AC3E}">
        <p14:creationId xmlns:p14="http://schemas.microsoft.com/office/powerpoint/2010/main" val="1882442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06405" y="12700"/>
            <a:ext cx="9941169" cy="973138"/>
          </a:xfrm>
        </p:spPr>
        <p:txBody>
          <a:bodyPr/>
          <a:lstStyle/>
          <a:p>
            <a:r>
              <a:rPr lang="en-US"/>
              <a:t>Click to edit Master title style</a:t>
            </a:r>
          </a:p>
        </p:txBody>
      </p:sp>
      <p:sp>
        <p:nvSpPr>
          <p:cNvPr id="3" name="Content Placeholder 2"/>
          <p:cNvSpPr>
            <a:spLocks noGrp="1"/>
          </p:cNvSpPr>
          <p:nvPr>
            <p:ph sz="quarter" idx="1"/>
          </p:nvPr>
        </p:nvSpPr>
        <p:spPr>
          <a:xfrm>
            <a:off x="40640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0AA7E522-6CDC-47DC-923C-DC2048DB6BAB}" type="slidenum">
              <a:rPr lang="en-US" altLang="en-US"/>
              <a:pPr>
                <a:defRPr/>
              </a:pPr>
              <a:t>‹#›</a:t>
            </a:fld>
            <a:endParaRPr lang="en-US" altLang="en-US"/>
          </a:p>
        </p:txBody>
      </p:sp>
    </p:spTree>
    <p:extLst>
      <p:ext uri="{BB962C8B-B14F-4D97-AF65-F5344CB8AC3E}">
        <p14:creationId xmlns:p14="http://schemas.microsoft.com/office/powerpoint/2010/main" val="3982463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887F9149-AC54-4393-9B55-7B10562FE23D}" type="slidenum">
              <a:rPr lang="en-US" altLang="en-US"/>
              <a:pPr>
                <a:defRPr/>
              </a:pPr>
              <a:t>‹#›</a:t>
            </a:fld>
            <a:endParaRPr lang="en-US" altLang="en-US"/>
          </a:p>
        </p:txBody>
      </p:sp>
    </p:spTree>
    <p:extLst>
      <p:ext uri="{BB962C8B-B14F-4D97-AF65-F5344CB8AC3E}">
        <p14:creationId xmlns:p14="http://schemas.microsoft.com/office/powerpoint/2010/main" val="1085106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4"/>
          <p:cNvSpPr>
            <a:spLocks noGrp="1" noChangeArrowheads="1"/>
          </p:cNvSpPr>
          <p:nvPr>
            <p:ph type="sldNum" sz="quarter" idx="10"/>
          </p:nvPr>
        </p:nvSpPr>
        <p:spPr>
          <a:ln/>
        </p:spPr>
        <p:txBody>
          <a:bodyPr/>
          <a:lstStyle>
            <a:lvl1pPr>
              <a:defRPr/>
            </a:lvl1pPr>
          </a:lstStyle>
          <a:p>
            <a:pPr>
              <a:defRPr/>
            </a:pPr>
            <a:fld id="{B817CAE7-3308-4205-A1E8-914B86D5D409}" type="slidenum">
              <a:rPr lang="en-US" altLang="en-US"/>
              <a:pPr>
                <a:defRPr/>
              </a:pPr>
              <a:t>‹#›</a:t>
            </a:fld>
            <a:endParaRPr lang="en-US" altLang="en-US"/>
          </a:p>
        </p:txBody>
      </p:sp>
    </p:spTree>
    <p:extLst>
      <p:ext uri="{BB962C8B-B14F-4D97-AF65-F5344CB8AC3E}">
        <p14:creationId xmlns:p14="http://schemas.microsoft.com/office/powerpoint/2010/main" val="1710604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able Placeholder 2"/>
          <p:cNvSpPr>
            <a:spLocks noGrp="1"/>
          </p:cNvSpPr>
          <p:nvPr>
            <p:ph type="tbl" idx="1"/>
          </p:nvPr>
        </p:nvSpPr>
        <p:spPr>
          <a:xfrm>
            <a:off x="406400" y="1282706"/>
            <a:ext cx="10972800" cy="4881563"/>
          </a:xfrm>
        </p:spPr>
        <p:txBody>
          <a:bodyPr/>
          <a:lstStyle/>
          <a:p>
            <a:pPr lvl="0"/>
            <a:endParaRPr lang="en-US" noProof="0"/>
          </a:p>
        </p:txBody>
      </p:sp>
      <p:sp>
        <p:nvSpPr>
          <p:cNvPr id="4" name="Rectangle 14"/>
          <p:cNvSpPr>
            <a:spLocks noGrp="1" noChangeArrowheads="1"/>
          </p:cNvSpPr>
          <p:nvPr>
            <p:ph type="sldNum" sz="quarter" idx="10"/>
          </p:nvPr>
        </p:nvSpPr>
        <p:spPr>
          <a:ln/>
        </p:spPr>
        <p:txBody>
          <a:bodyPr/>
          <a:lstStyle>
            <a:lvl1pPr>
              <a:defRPr/>
            </a:lvl1pPr>
          </a:lstStyle>
          <a:p>
            <a:pPr>
              <a:defRPr/>
            </a:pPr>
            <a:fld id="{495BA10A-2BB2-4EA8-B82B-C54498389C36}" type="slidenum">
              <a:rPr lang="en-US" altLang="en-US"/>
              <a:pPr>
                <a:defRPr/>
              </a:pPr>
              <a:t>‹#›</a:t>
            </a:fld>
            <a:endParaRPr lang="en-US" altLang="en-US"/>
          </a:p>
        </p:txBody>
      </p:sp>
    </p:spTree>
    <p:extLst>
      <p:ext uri="{BB962C8B-B14F-4D97-AF65-F5344CB8AC3E}">
        <p14:creationId xmlns:p14="http://schemas.microsoft.com/office/powerpoint/2010/main" val="1557272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2BA963F-0403-458F-8B8D-A5D5602BA06D}" type="datetimeFigureOut">
              <a:rPr lang="en-IN" smtClean="0"/>
              <a:pPr/>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2E8B6D-A843-4976-BA70-A811246CC566}" type="slidenum">
              <a:rPr lang="en-IN" smtClean="0"/>
              <a:pPr/>
              <a:t>‹#›</a:t>
            </a:fld>
            <a:endParaRPr lang="en-IN"/>
          </a:p>
        </p:txBody>
      </p:sp>
    </p:spTree>
    <p:extLst>
      <p:ext uri="{BB962C8B-B14F-4D97-AF65-F5344CB8AC3E}">
        <p14:creationId xmlns:p14="http://schemas.microsoft.com/office/powerpoint/2010/main" val="2482810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BFF5F4A-8FC7-419E-B94C-CDDC8DE310AE}" type="slidenum">
              <a:rPr lang="en-US" altLang="en-US"/>
              <a:pPr>
                <a:defRPr/>
              </a:pPr>
              <a:t>‹#›</a:t>
            </a:fld>
            <a:endParaRPr lang="en-US" altLang="en-US"/>
          </a:p>
        </p:txBody>
      </p:sp>
    </p:spTree>
    <p:extLst>
      <p:ext uri="{BB962C8B-B14F-4D97-AF65-F5344CB8AC3E}">
        <p14:creationId xmlns:p14="http://schemas.microsoft.com/office/powerpoint/2010/main" val="1996103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247" y="4406909"/>
            <a:ext cx="10363200" cy="1362075"/>
          </a:xfrm>
        </p:spPr>
        <p:txBody>
          <a:bodyPr anchor="t"/>
          <a:lstStyle>
            <a:lvl1pPr algn="l">
              <a:defRPr sz="4000" b="1" cap="all">
                <a:solidFill>
                  <a:schemeClr val="tx2">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sldNum" sz="quarter" idx="10"/>
          </p:nvPr>
        </p:nvSpPr>
        <p:spPr>
          <a:ln/>
        </p:spPr>
        <p:txBody>
          <a:bodyPr/>
          <a:lstStyle>
            <a:lvl1pPr>
              <a:defRPr/>
            </a:lvl1pPr>
          </a:lstStyle>
          <a:p>
            <a:pPr>
              <a:defRPr/>
            </a:pPr>
            <a:fld id="{42A176A8-E247-47DA-96C2-01418C0361C7}" type="slidenum">
              <a:rPr lang="en-US" altLang="en-US"/>
              <a:pPr>
                <a:defRPr/>
              </a:pPr>
              <a:t>‹#›</a:t>
            </a:fld>
            <a:endParaRPr lang="en-US" altLang="en-US"/>
          </a:p>
        </p:txBody>
      </p:sp>
    </p:spTree>
    <p:extLst>
      <p:ext uri="{BB962C8B-B14F-4D97-AF65-F5344CB8AC3E}">
        <p14:creationId xmlns:p14="http://schemas.microsoft.com/office/powerpoint/2010/main" val="41197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1ACCD72E-50F4-41E5-B510-F5FAC99B2AA7}" type="slidenum">
              <a:rPr lang="en-US" altLang="en-US"/>
              <a:pPr>
                <a:defRPr/>
              </a:pPr>
              <a:t>‹#›</a:t>
            </a:fld>
            <a:endParaRPr lang="en-US" altLang="en-US"/>
          </a:p>
        </p:txBody>
      </p:sp>
    </p:spTree>
    <p:extLst>
      <p:ext uri="{BB962C8B-B14F-4D97-AF65-F5344CB8AC3E}">
        <p14:creationId xmlns:p14="http://schemas.microsoft.com/office/powerpoint/2010/main" val="357502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75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75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99"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699"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9C25FE18-19A6-4731-AE0A-3D81B0542B3F}" type="slidenum">
              <a:rPr lang="en-US" altLang="en-US"/>
              <a:pPr>
                <a:defRPr/>
              </a:pPr>
              <a:t>‹#›</a:t>
            </a:fld>
            <a:endParaRPr lang="en-US" altLang="en-US"/>
          </a:p>
        </p:txBody>
      </p:sp>
    </p:spTree>
    <p:extLst>
      <p:ext uri="{BB962C8B-B14F-4D97-AF65-F5344CB8AC3E}">
        <p14:creationId xmlns:p14="http://schemas.microsoft.com/office/powerpoint/2010/main" val="342439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14"/>
          <p:cNvSpPr>
            <a:spLocks noGrp="1" noChangeArrowheads="1"/>
          </p:cNvSpPr>
          <p:nvPr>
            <p:ph type="sldNum" sz="quarter" idx="10"/>
          </p:nvPr>
        </p:nvSpPr>
        <p:spPr>
          <a:ln/>
        </p:spPr>
        <p:txBody>
          <a:bodyPr/>
          <a:lstStyle>
            <a:lvl1pPr>
              <a:defRPr/>
            </a:lvl1pPr>
          </a:lstStyle>
          <a:p>
            <a:pPr>
              <a:defRPr/>
            </a:pPr>
            <a:fld id="{10F37FC7-8D70-46F5-AA9C-C56EC588CE73}" type="slidenum">
              <a:rPr lang="en-US" altLang="en-US"/>
              <a:pPr>
                <a:defRPr/>
              </a:pPr>
              <a:t>‹#›</a:t>
            </a:fld>
            <a:endParaRPr lang="en-US" altLang="en-US"/>
          </a:p>
        </p:txBody>
      </p:sp>
    </p:spTree>
    <p:extLst>
      <p:ext uri="{BB962C8B-B14F-4D97-AF65-F5344CB8AC3E}">
        <p14:creationId xmlns:p14="http://schemas.microsoft.com/office/powerpoint/2010/main" val="3256614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sldNum" sz="quarter" idx="10"/>
          </p:nvPr>
        </p:nvSpPr>
        <p:spPr>
          <a:ln/>
        </p:spPr>
        <p:txBody>
          <a:bodyPr/>
          <a:lstStyle>
            <a:lvl1pPr>
              <a:defRPr/>
            </a:lvl1pPr>
          </a:lstStyle>
          <a:p>
            <a:pPr>
              <a:defRPr/>
            </a:pPr>
            <a:fld id="{99D8F1AC-1087-4FCA-B6F0-FFC28D76A876}" type="slidenum">
              <a:rPr lang="en-US" altLang="en-US"/>
              <a:pPr>
                <a:defRPr/>
              </a:pPr>
              <a:t>‹#›</a:t>
            </a:fld>
            <a:endParaRPr lang="en-US" altLang="en-US"/>
          </a:p>
        </p:txBody>
      </p:sp>
    </p:spTree>
    <p:extLst>
      <p:ext uri="{BB962C8B-B14F-4D97-AF65-F5344CB8AC3E}">
        <p14:creationId xmlns:p14="http://schemas.microsoft.com/office/powerpoint/2010/main" val="267901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50"/>
            <a:ext cx="4011247"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7384" y="273059"/>
            <a:ext cx="681501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5"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ADF1D3B-E8FD-4DD4-B17A-00ADB81D7C09}" type="slidenum">
              <a:rPr lang="en-US" altLang="en-US"/>
              <a:pPr>
                <a:defRPr/>
              </a:pPr>
              <a:t>‹#›</a:t>
            </a:fld>
            <a:endParaRPr lang="en-US" altLang="en-US"/>
          </a:p>
        </p:txBody>
      </p:sp>
    </p:spTree>
    <p:extLst>
      <p:ext uri="{BB962C8B-B14F-4D97-AF65-F5344CB8AC3E}">
        <p14:creationId xmlns:p14="http://schemas.microsoft.com/office/powerpoint/2010/main" val="174072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554"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554"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554"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2C36814-3413-4D73-86EC-95C46AE855CE}" type="slidenum">
              <a:rPr lang="en-US" altLang="en-US"/>
              <a:pPr>
                <a:defRPr/>
              </a:pPr>
              <a:t>‹#›</a:t>
            </a:fld>
            <a:endParaRPr lang="en-US" altLang="en-US"/>
          </a:p>
        </p:txBody>
      </p:sp>
    </p:spTree>
    <p:extLst>
      <p:ext uri="{BB962C8B-B14F-4D97-AF65-F5344CB8AC3E}">
        <p14:creationId xmlns:p14="http://schemas.microsoft.com/office/powerpoint/2010/main" val="295799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2" descr="White Computer Wallpapers - Top Free White Computer Backgrounds -  WallpaperAccess"/>
          <p:cNvPicPr>
            <a:picLocks noChangeAspect="1" noChangeArrowheads="1"/>
          </p:cNvPicPr>
          <p:nvPr userDrawn="1"/>
        </p:nvPicPr>
        <p:blipFill rotWithShape="1">
          <a:blip r:embed="rId18">
            <a:extLst>
              <a:ext uri="{28A0092B-C50C-407E-A947-70E740481C1C}">
                <a14:useLocalDpi xmlns:a14="http://schemas.microsoft.com/office/drawing/2010/main" val="0"/>
              </a:ext>
            </a:extLst>
          </a:blip>
          <a:srcRect t="79265"/>
          <a:stretch/>
        </p:blipFill>
        <p:spPr bwMode="auto">
          <a:xfrm>
            <a:off x="-12032" y="0"/>
            <a:ext cx="121920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11" descr="E&amp;R-Template-inside_footer2"/>
          <p:cNvPicPr>
            <a:picLocks noChangeAspect="1" noChangeArrowheads="1"/>
          </p:cNvPicPr>
          <p:nvPr userDrawn="1"/>
        </p:nvPicPr>
        <p:blipFill rotWithShape="1">
          <a:blip r:embed="rId19">
            <a:duotone>
              <a:prstClr val="black"/>
              <a:schemeClr val="accent3">
                <a:tint val="45000"/>
                <a:satMod val="400000"/>
              </a:schemeClr>
            </a:duotone>
            <a:extLst>
              <a:ext uri="{28A0092B-C50C-407E-A947-70E740481C1C}">
                <a14:useLocalDpi xmlns:a14="http://schemas.microsoft.com/office/drawing/2010/main" val="0"/>
              </a:ext>
            </a:extLst>
          </a:blip>
          <a:srcRect l="3703" t="30556" r="28148"/>
          <a:stretch/>
        </p:blipFill>
        <p:spPr bwMode="auto">
          <a:xfrm>
            <a:off x="0" y="6183745"/>
            <a:ext cx="12192000" cy="750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12"/>
          <p:cNvSpPr>
            <a:spLocks noGrp="1" noChangeArrowheads="1"/>
          </p:cNvSpPr>
          <p:nvPr>
            <p:ph type="title"/>
          </p:nvPr>
        </p:nvSpPr>
        <p:spPr bwMode="auto">
          <a:xfrm>
            <a:off x="433137" y="-32084"/>
            <a:ext cx="9914188" cy="1017922"/>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dirty="0"/>
          </a:p>
        </p:txBody>
      </p:sp>
      <p:sp>
        <p:nvSpPr>
          <p:cNvPr id="1029" name="Rectangle 13"/>
          <p:cNvSpPr>
            <a:spLocks noGrp="1" noChangeArrowheads="1"/>
          </p:cNvSpPr>
          <p:nvPr>
            <p:ph type="body" idx="1"/>
          </p:nvPr>
        </p:nvSpPr>
        <p:spPr bwMode="auto">
          <a:xfrm>
            <a:off x="406400" y="1282700"/>
            <a:ext cx="10972800"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66350" name="Rectangle 14"/>
          <p:cNvSpPr>
            <a:spLocks noGrp="1" noChangeArrowheads="1"/>
          </p:cNvSpPr>
          <p:nvPr>
            <p:ph type="sldNum" sz="quarter" idx="4"/>
          </p:nvPr>
        </p:nvSpPr>
        <p:spPr bwMode="auto">
          <a:xfrm>
            <a:off x="5438775" y="6477000"/>
            <a:ext cx="1031875" cy="47625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ClrTx/>
              <a:defRPr sz="1200" b="1" smtClean="0">
                <a:solidFill>
                  <a:schemeClr val="bg1"/>
                </a:solidFill>
                <a:latin typeface="Arial" panose="020B0604020202020204" pitchFamily="34" charset="0"/>
              </a:defRPr>
            </a:lvl1pPr>
          </a:lstStyle>
          <a:p>
            <a:pPr>
              <a:defRPr/>
            </a:pPr>
            <a:fld id="{EC5FB167-99EC-494E-BA48-D0CB9224004D}" type="slidenum">
              <a:rPr lang="en-US" altLang="en-US"/>
              <a:pPr>
                <a:defRPr/>
              </a:pPr>
              <a:t>‹#›</a:t>
            </a:fld>
            <a:endParaRPr lang="en-US" altLang="en-US"/>
          </a:p>
        </p:txBody>
      </p:sp>
      <p:grpSp>
        <p:nvGrpSpPr>
          <p:cNvPr id="1031" name="Group 15"/>
          <p:cNvGrpSpPr>
            <a:grpSpLocks/>
          </p:cNvGrpSpPr>
          <p:nvPr userDrawn="1"/>
        </p:nvGrpSpPr>
        <p:grpSpPr bwMode="auto">
          <a:xfrm>
            <a:off x="5730875" y="6453188"/>
            <a:ext cx="434975" cy="381000"/>
            <a:chOff x="4181" y="4125"/>
            <a:chExt cx="183" cy="192"/>
          </a:xfrm>
        </p:grpSpPr>
        <p:sp>
          <p:nvSpPr>
            <p:cNvPr id="1035" name="Freeform 16"/>
            <p:cNvSpPr>
              <a:spLocks/>
            </p:cNvSpPr>
            <p:nvPr userDrawn="1"/>
          </p:nvSpPr>
          <p:spPr bwMode="auto">
            <a:xfrm>
              <a:off x="4181" y="4125"/>
              <a:ext cx="183" cy="192"/>
            </a:xfrm>
            <a:custGeom>
              <a:avLst/>
              <a:gdLst>
                <a:gd name="T0" fmla="*/ 364 w 364"/>
                <a:gd name="T1" fmla="*/ 424 h 578"/>
                <a:gd name="T2" fmla="*/ 364 w 364"/>
                <a:gd name="T3" fmla="*/ 0 h 578"/>
                <a:gd name="T4" fmla="*/ 0 w 364"/>
                <a:gd name="T5" fmla="*/ 0 h 578"/>
                <a:gd name="T6" fmla="*/ 0 w 364"/>
                <a:gd name="T7" fmla="*/ 578 h 578"/>
                <a:gd name="T8" fmla="*/ 232 w 364"/>
                <a:gd name="T9" fmla="*/ 578 h 578"/>
                <a:gd name="T10" fmla="*/ 364 w 364"/>
                <a:gd name="T11" fmla="*/ 424 h 5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 name="Freeform 17"/>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endParaRPr lang="en-US"/>
            </a:p>
          </p:txBody>
        </p:sp>
        <p:sp>
          <p:nvSpPr>
            <p:cNvPr id="1037" name="Freeform 18"/>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endParaRPr lang="en-US"/>
            </a:p>
          </p:txBody>
        </p:sp>
      </p:grpSp>
      <p:sp>
        <p:nvSpPr>
          <p:cNvPr id="11" name="Rectangle 6"/>
          <p:cNvSpPr>
            <a:spLocks noChangeArrowheads="1"/>
          </p:cNvSpPr>
          <p:nvPr userDrawn="1"/>
        </p:nvSpPr>
        <p:spPr bwMode="auto">
          <a:xfrm>
            <a:off x="0" y="6570663"/>
            <a:ext cx="3781425" cy="261937"/>
          </a:xfrm>
          <a:prstGeom prst="rect">
            <a:avLst/>
          </a:prstGeom>
          <a:noFill/>
          <a:ln w="12700" algn="ctr">
            <a:noFill/>
            <a:miter lim="800000"/>
            <a:headEnd/>
            <a:tailEnd/>
          </a:ln>
          <a:effectLst/>
        </p:spPr>
        <p:txBody>
          <a:bodyPr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100" dirty="0">
                <a:solidFill>
                  <a:srgbClr val="FFFFCC"/>
                </a:solidFill>
                <a:latin typeface="Arial" panose="020B0604020202020204" pitchFamily="34" charset="0"/>
              </a:rPr>
              <a:t>Copyright © 2021, ABES Engineering College</a:t>
            </a:r>
          </a:p>
        </p:txBody>
      </p:sp>
      <p:pic>
        <p:nvPicPr>
          <p:cNvPr id="1034" name="Picture 8" descr="ABES ENGINEERING COLLEGE, Ghāziābād"/>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2"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3" r:id="rId16"/>
  </p:sldLayoutIdLst>
  <p:hf hdr="0" ftr="0" dt="0"/>
  <p:txStyles>
    <p:titleStyle>
      <a:lvl1pPr algn="l" rtl="0" eaLnBrk="0" fontAlgn="base" hangingPunct="0">
        <a:spcBef>
          <a:spcPct val="0"/>
        </a:spcBef>
        <a:spcAft>
          <a:spcPct val="0"/>
        </a:spcAft>
        <a:defRPr lang="en-US" altLang="en-US" sz="3200" b="1" dirty="0" smtClean="0">
          <a:solidFill>
            <a:schemeClr val="tx2">
              <a:lumMod val="85000"/>
              <a:lumOff val="15000"/>
            </a:schemeClr>
          </a:solidFill>
          <a:effectLst/>
          <a:latin typeface="+mn-lt"/>
          <a:ea typeface="+mj-ea"/>
          <a:cs typeface="+mj-cs"/>
        </a:defRPr>
      </a:lvl1pPr>
      <a:lvl2pPr algn="l" rtl="0" eaLnBrk="0" fontAlgn="base" hangingPunct="0">
        <a:spcBef>
          <a:spcPct val="0"/>
        </a:spcBef>
        <a:spcAft>
          <a:spcPct val="0"/>
        </a:spcAft>
        <a:defRPr sz="3200" b="1">
          <a:solidFill>
            <a:srgbClr val="FFFFFF"/>
          </a:solidFill>
          <a:latin typeface="Arial" charset="0"/>
        </a:defRPr>
      </a:lvl2pPr>
      <a:lvl3pPr algn="l" rtl="0" eaLnBrk="0" fontAlgn="base" hangingPunct="0">
        <a:spcBef>
          <a:spcPct val="0"/>
        </a:spcBef>
        <a:spcAft>
          <a:spcPct val="0"/>
        </a:spcAft>
        <a:defRPr sz="3200" b="1">
          <a:solidFill>
            <a:srgbClr val="FFFFFF"/>
          </a:solidFill>
          <a:latin typeface="Arial" charset="0"/>
        </a:defRPr>
      </a:lvl3pPr>
      <a:lvl4pPr algn="l" rtl="0" eaLnBrk="0" fontAlgn="base" hangingPunct="0">
        <a:spcBef>
          <a:spcPct val="0"/>
        </a:spcBef>
        <a:spcAft>
          <a:spcPct val="0"/>
        </a:spcAft>
        <a:defRPr sz="3200" b="1">
          <a:solidFill>
            <a:srgbClr val="FFFFFF"/>
          </a:solidFill>
          <a:latin typeface="Arial" charset="0"/>
        </a:defRPr>
      </a:lvl4pPr>
      <a:lvl5pPr algn="l" rtl="0" eaLnBrk="0" fontAlgn="base" hangingPunct="0">
        <a:spcBef>
          <a:spcPct val="0"/>
        </a:spcBef>
        <a:spcAft>
          <a:spcPct val="0"/>
        </a:spcAft>
        <a:defRPr sz="3200" b="1">
          <a:solidFill>
            <a:srgbClr val="FFFFFF"/>
          </a:solidFill>
          <a:latin typeface="Arial" charset="0"/>
        </a:defRPr>
      </a:lvl5pPr>
      <a:lvl6pPr marL="457200" algn="l" rtl="0" fontAlgn="base">
        <a:spcBef>
          <a:spcPct val="0"/>
        </a:spcBef>
        <a:spcAft>
          <a:spcPct val="0"/>
        </a:spcAft>
        <a:defRPr sz="3200" b="1">
          <a:solidFill>
            <a:srgbClr val="FFFFFF"/>
          </a:solidFill>
          <a:latin typeface="Arial" charset="0"/>
        </a:defRPr>
      </a:lvl6pPr>
      <a:lvl7pPr marL="914400" algn="l" rtl="0" fontAlgn="base">
        <a:spcBef>
          <a:spcPct val="0"/>
        </a:spcBef>
        <a:spcAft>
          <a:spcPct val="0"/>
        </a:spcAft>
        <a:defRPr sz="3200" b="1">
          <a:solidFill>
            <a:srgbClr val="FFFFFF"/>
          </a:solidFill>
          <a:latin typeface="Arial" charset="0"/>
        </a:defRPr>
      </a:lvl7pPr>
      <a:lvl8pPr marL="1371600" algn="l" rtl="0" fontAlgn="base">
        <a:spcBef>
          <a:spcPct val="0"/>
        </a:spcBef>
        <a:spcAft>
          <a:spcPct val="0"/>
        </a:spcAft>
        <a:defRPr sz="3200" b="1">
          <a:solidFill>
            <a:srgbClr val="FFFFFF"/>
          </a:solidFill>
          <a:latin typeface="Arial" charset="0"/>
        </a:defRPr>
      </a:lvl8pPr>
      <a:lvl9pPr marL="1828800" algn="l" rtl="0" fontAlgn="base">
        <a:spcBef>
          <a:spcPct val="0"/>
        </a:spcBef>
        <a:spcAft>
          <a:spcPct val="0"/>
        </a:spcAft>
        <a:defRPr sz="3200" b="1">
          <a:solidFill>
            <a:srgbClr val="FFFFFF"/>
          </a:solidFill>
          <a:latin typeface="Arial" charset="0"/>
        </a:defRPr>
      </a:lvl9pPr>
    </p:titleStyle>
    <p:bodyStyle>
      <a:lvl1pPr marL="342900" indent="-342900" algn="l" rtl="0" eaLnBrk="0" fontAlgn="base" hangingPunct="0">
        <a:spcBef>
          <a:spcPct val="20000"/>
        </a:spcBef>
        <a:spcAft>
          <a:spcPct val="0"/>
        </a:spcAft>
        <a:buClr>
          <a:srgbClr val="003366"/>
        </a:buClr>
        <a:buFont typeface="Wingdings" panose="05000000000000000000" pitchFamily="2" charset="2"/>
        <a:buChar char="Ø"/>
        <a:defRPr sz="2400">
          <a:solidFill>
            <a:srgbClr val="000000"/>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anose="05000000000000000000" pitchFamily="2" charset="2"/>
        <a:buChar char="§"/>
        <a:defRPr>
          <a:solidFill>
            <a:srgbClr val="000000"/>
          </a:solidFill>
          <a:latin typeface="+mn-lt"/>
        </a:defRPr>
      </a:lvl2pPr>
      <a:lvl3pPr marL="11430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3pPr>
      <a:lvl4pPr marL="16002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4pPr>
      <a:lvl5pPr marL="2057400" indent="-228600" algn="l" rtl="0" eaLnBrk="0" fontAlgn="base" hangingPunct="0">
        <a:spcBef>
          <a:spcPct val="20000"/>
        </a:spcBef>
        <a:spcAft>
          <a:spcPct val="0"/>
        </a:spcAft>
        <a:buClr>
          <a:srgbClr val="003366"/>
        </a:buClr>
        <a:buChar char="•"/>
        <a:defRPr>
          <a:solidFill>
            <a:srgbClr val="000000"/>
          </a:solidFill>
          <a:latin typeface="+mn-lt"/>
        </a:defRPr>
      </a:lvl5pPr>
      <a:lvl6pPr marL="2514600" indent="-228600" algn="l" rtl="0" fontAlgn="base">
        <a:spcBef>
          <a:spcPct val="20000"/>
        </a:spcBef>
        <a:spcAft>
          <a:spcPct val="0"/>
        </a:spcAft>
        <a:buClr>
          <a:srgbClr val="003366"/>
        </a:buClr>
        <a:buChar char="•"/>
        <a:defRPr>
          <a:solidFill>
            <a:srgbClr val="000000"/>
          </a:solidFill>
          <a:latin typeface="+mn-lt"/>
        </a:defRPr>
      </a:lvl6pPr>
      <a:lvl7pPr marL="2971800" indent="-228600" algn="l" rtl="0" fontAlgn="base">
        <a:spcBef>
          <a:spcPct val="20000"/>
        </a:spcBef>
        <a:spcAft>
          <a:spcPct val="0"/>
        </a:spcAft>
        <a:buClr>
          <a:srgbClr val="003366"/>
        </a:buClr>
        <a:buChar char="•"/>
        <a:defRPr>
          <a:solidFill>
            <a:srgbClr val="000000"/>
          </a:solidFill>
          <a:latin typeface="+mn-lt"/>
        </a:defRPr>
      </a:lvl7pPr>
      <a:lvl8pPr marL="3429000" indent="-228600" algn="l" rtl="0" fontAlgn="base">
        <a:spcBef>
          <a:spcPct val="20000"/>
        </a:spcBef>
        <a:spcAft>
          <a:spcPct val="0"/>
        </a:spcAft>
        <a:buClr>
          <a:srgbClr val="003366"/>
        </a:buClr>
        <a:buChar char="•"/>
        <a:defRPr>
          <a:solidFill>
            <a:srgbClr val="000000"/>
          </a:solidFill>
          <a:latin typeface="+mn-lt"/>
        </a:defRPr>
      </a:lvl8pPr>
      <a:lvl9pPr marL="3886200" indent="-228600" algn="l" rtl="0" fontAlgn="base">
        <a:spcBef>
          <a:spcPct val="20000"/>
        </a:spcBef>
        <a:spcAft>
          <a:spcPct val="0"/>
        </a:spcAft>
        <a:buClr>
          <a:srgbClr val="003366"/>
        </a:buClr>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eveloper.mozilla.org/en-US/docs/Web/JavaScript/Reference/Operators/function" TargetMode="External"/><Relationship Id="rId1" Type="http://schemas.openxmlformats.org/officeDocument/2006/relationships/slideLayout" Target="../slideLayouts/slideLayout16.xml"/><Relationship Id="rId5" Type="http://schemas.openxmlformats.org/officeDocument/2006/relationships/image" Target="../media/image20.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hyperlink" Target="https://www.w3schools.com/jsref/met_document_getelementsbytagname.asp" TargetMode="External"/><Relationship Id="rId2" Type="http://schemas.openxmlformats.org/officeDocument/2006/relationships/hyperlink" Target="https://www.w3schools.com/jsref/met_document_getelementsbyclassname.asp" TargetMode="External"/><Relationship Id="rId1" Type="http://schemas.openxmlformats.org/officeDocument/2006/relationships/slideLayout" Target="../slideLayouts/slideLayout16.xml"/><Relationship Id="rId5" Type="http://schemas.openxmlformats.org/officeDocument/2006/relationships/image" Target="../media/image4.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hyperlink" Target="https://developer.mozilla.org/" TargetMode="External"/><Relationship Id="rId2" Type="http://schemas.openxmlformats.org/officeDocument/2006/relationships/image" Target="../media/image45.png"/><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55AD755F-DACA-206F-C34A-6AF806FFE160}"/>
              </a:ext>
            </a:extLst>
          </p:cNvPr>
          <p:cNvSpPr/>
          <p:nvPr/>
        </p:nvSpPr>
        <p:spPr>
          <a:xfrm>
            <a:off x="0" y="8092"/>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ubtitle 2">
            <a:extLst>
              <a:ext uri="{FF2B5EF4-FFF2-40B4-BE49-F238E27FC236}">
                <a16:creationId xmlns:a16="http://schemas.microsoft.com/office/drawing/2014/main" id="{DA2F8DEF-6020-6E48-831F-EC3C0708A617}"/>
              </a:ext>
            </a:extLst>
          </p:cNvPr>
          <p:cNvSpPr txBox="1">
            <a:spLocks/>
          </p:cNvSpPr>
          <p:nvPr/>
        </p:nvSpPr>
        <p:spPr>
          <a:xfrm>
            <a:off x="1250697" y="2780928"/>
            <a:ext cx="9505055" cy="917575"/>
          </a:xfrm>
          <a:prstGeom prst="rect">
            <a:avLst/>
          </a:prstGeom>
        </p:spPr>
        <p:txBody>
          <a:bodyPr/>
          <a:lstStyle/>
          <a:p>
            <a:pPr algn="ctr" defTabSz="685800">
              <a:buClr>
                <a:srgbClr val="5B9BD5"/>
              </a:buClr>
              <a:buSzPct val="70000"/>
              <a:defRPr/>
            </a:pPr>
            <a:r>
              <a:rPr lang="en-US" sz="6000" dirty="0">
                <a:solidFill>
                  <a:srgbClr val="FF0000"/>
                </a:solidFill>
              </a:rPr>
              <a:t>JAVA SCRIPT(JS)</a:t>
            </a:r>
          </a:p>
        </p:txBody>
      </p:sp>
      <p:pic>
        <p:nvPicPr>
          <p:cNvPr id="2" name="Picture 2" descr="ABESEC OLA">
            <a:extLst>
              <a:ext uri="{FF2B5EF4-FFF2-40B4-BE49-F238E27FC236}">
                <a16:creationId xmlns:a16="http://schemas.microsoft.com/office/drawing/2014/main" id="{FAE1B79B-EA1D-6FEC-CFE7-4120228A22A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76200"/>
            <a:ext cx="3455640" cy="153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46900"/>
    </mc:Choice>
    <mc:Fallback xmlns="">
      <p:transition spd="slow" advTm="469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981200"/>
            <a:ext cx="11049000" cy="3810000"/>
          </a:xfrm>
        </p:spPr>
        <p:style>
          <a:lnRef idx="2">
            <a:schemeClr val="accent4"/>
          </a:lnRef>
          <a:fillRef idx="1">
            <a:schemeClr val="lt1"/>
          </a:fillRef>
          <a:effectRef idx="0">
            <a:schemeClr val="accent4"/>
          </a:effectRef>
          <a:fontRef idx="minor">
            <a:schemeClr val="dk1"/>
          </a:fontRef>
        </p:style>
        <p:txBody>
          <a:bodyPr/>
          <a:lstStyle/>
          <a:p>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chemeClr val="tx1"/>
                </a:solidFill>
                <a:latin typeface="Arial" panose="020B0604020202020204" pitchFamily="34" charset="0"/>
              </a:rPr>
              <a:t> </a:t>
            </a:r>
            <a:r>
              <a:rPr lang="en-US" sz="1800" b="0" dirty="0"/>
              <a:t>automatic or implicit conversion of values from one data type to another</a:t>
            </a: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Type coercion</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CFE61A18-9ED1-B7CE-7289-B06BC8EC6B74}"/>
              </a:ext>
            </a:extLst>
          </p:cNvPr>
          <p:cNvPicPr>
            <a:picLocks noChangeAspect="1"/>
          </p:cNvPicPr>
          <p:nvPr/>
        </p:nvPicPr>
        <p:blipFill>
          <a:blip r:embed="rId4"/>
          <a:stretch>
            <a:fillRect/>
          </a:stretch>
        </p:blipFill>
        <p:spPr>
          <a:xfrm>
            <a:off x="838200" y="2473276"/>
            <a:ext cx="9372600" cy="2860724"/>
          </a:xfrm>
          <a:prstGeom prst="rect">
            <a:avLst/>
          </a:prstGeom>
        </p:spPr>
      </p:pic>
    </p:spTree>
    <p:extLst>
      <p:ext uri="{BB962C8B-B14F-4D97-AF65-F5344CB8AC3E}">
        <p14:creationId xmlns:p14="http://schemas.microsoft.com/office/powerpoint/2010/main" val="3928004923"/>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981200"/>
            <a:ext cx="11049000" cy="3810000"/>
          </a:xfrm>
        </p:spPr>
        <p:style>
          <a:lnRef idx="2">
            <a:schemeClr val="accent4"/>
          </a:lnRef>
          <a:fillRef idx="1">
            <a:schemeClr val="lt1"/>
          </a:fillRef>
          <a:effectRef idx="0">
            <a:schemeClr val="accent4"/>
          </a:effectRef>
          <a:fontRef idx="minor">
            <a:schemeClr val="dk1"/>
          </a:fontRef>
        </p:style>
        <p:txBody>
          <a:bodyPr/>
          <a:lstStyle/>
          <a:p>
            <a:pPr>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and ===                                                                                   Template Literals</a:t>
            </a: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r>
              <a:rPr lang="en-US" altLang="en-US" sz="1800" b="0" dirty="0">
                <a:solidFill>
                  <a:srgbClr val="FF0000"/>
                </a:solidFill>
                <a:latin typeface="Arial" panose="020B0604020202020204" pitchFamily="34" charset="0"/>
              </a:rPr>
              <a:t>ES6 Features         </a:t>
            </a:r>
            <a:br>
              <a:rPr lang="en-US" altLang="en-US" sz="1800" dirty="0">
                <a:solidFill>
                  <a:srgbClr val="FF0000"/>
                </a:solidFill>
                <a:latin typeface="Arial" panose="020B0604020202020204" pitchFamily="34" charset="0"/>
              </a:rPr>
            </a:br>
            <a:r>
              <a:rPr lang="en-US" sz="1800" dirty="0"/>
              <a:t>== (should be avoided)                                                                   `…. ${} ….`</a:t>
            </a:r>
            <a:br>
              <a:rPr lang="en-US" sz="1800" dirty="0"/>
            </a:br>
            <a:r>
              <a:rPr lang="en-US" sz="1800" dirty="0"/>
              <a:t>equality with type coercion                         </a:t>
            </a:r>
            <a:br>
              <a:rPr lang="en-US" sz="1800" dirty="0"/>
            </a:br>
            <a:r>
              <a:rPr lang="en-US" sz="1800" dirty="0"/>
              <a:t>loose equality</a:t>
            </a:r>
            <a:br>
              <a:rPr lang="en-US" sz="1800" dirty="0"/>
            </a:br>
            <a:br>
              <a:rPr lang="en-US" sz="1800" dirty="0"/>
            </a:br>
            <a:r>
              <a:rPr lang="en-US" sz="1800" dirty="0"/>
              <a:t>=== equality without type coercion</a:t>
            </a:r>
            <a:br>
              <a:rPr lang="en-US" sz="1800" dirty="0"/>
            </a:br>
            <a:r>
              <a:rPr lang="en-US" sz="1800" dirty="0"/>
              <a:t>strict </a:t>
            </a:r>
            <a:r>
              <a:rPr lang="en-US" sz="1800" dirty="0" err="1"/>
              <a:t>equaltiy</a:t>
            </a:r>
            <a:br>
              <a:rPr lang="en-US" dirty="0"/>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Type coercion</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6850737"/>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981200"/>
            <a:ext cx="11049000" cy="3810000"/>
          </a:xfrm>
        </p:spPr>
        <p:style>
          <a:lnRef idx="2">
            <a:schemeClr val="accent4"/>
          </a:lnRef>
          <a:fillRef idx="1">
            <a:schemeClr val="lt1"/>
          </a:fillRef>
          <a:effectRef idx="0">
            <a:schemeClr val="accent4"/>
          </a:effectRef>
          <a:fontRef idx="minor">
            <a:schemeClr val="dk1"/>
          </a:fontRef>
        </p:style>
        <p:txBody>
          <a:bodyPr/>
          <a:lstStyle/>
          <a:p>
            <a:pPr>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b="0" dirty="0">
                <a:solidFill>
                  <a:schemeClr val="tx1"/>
                </a:solidFill>
                <a:latin typeface="Arial" panose="020B0604020202020204" pitchFamily="34" charset="0"/>
              </a:rPr>
              <a:t>a function is a "subprogram" that can be called by code external (or internal, in the case of recursion) to the function. Like the program itself, a function is composed of a sequence of statements called the function body. Values can be passed to a function as parameters, and the function will return a value.</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b="0" dirty="0">
                <a:solidFill>
                  <a:schemeClr val="tx1"/>
                </a:solidFill>
                <a:latin typeface="Arial" panose="020B0604020202020204" pitchFamily="34" charset="0"/>
              </a:rPr>
              <a:t>Function values are typically instances of </a:t>
            </a:r>
            <a:r>
              <a:rPr lang="en-US" altLang="en-US" sz="1800" dirty="0">
                <a:solidFill>
                  <a:srgbClr val="FF0000"/>
                </a:solidFill>
                <a:latin typeface="Arial" panose="020B0604020202020204" pitchFamily="34" charset="0"/>
              </a:rPr>
              <a:t>Function, </a:t>
            </a:r>
            <a:r>
              <a:rPr lang="en-US" altLang="en-US" sz="1800" b="0" dirty="0">
                <a:solidFill>
                  <a:schemeClr val="tx1"/>
                </a:solidFill>
                <a:latin typeface="Arial" panose="020B0604020202020204" pitchFamily="34" charset="0"/>
              </a:rPr>
              <a:t>By default, if a function's execution doesn't end at a return statement, or if the return keyword doesn't have an expression after it, then the return value is </a:t>
            </a:r>
            <a:r>
              <a:rPr lang="en-US" altLang="en-US" sz="1800" b="0" dirty="0">
                <a:solidFill>
                  <a:srgbClr val="FF0000"/>
                </a:solidFill>
                <a:latin typeface="Arial" panose="020B0604020202020204" pitchFamily="34" charset="0"/>
              </a:rPr>
              <a:t>undefined</a:t>
            </a:r>
            <a:r>
              <a:rPr lang="en-US" altLang="en-US" sz="1800" b="0" dirty="0">
                <a:solidFill>
                  <a:schemeClr val="tx1"/>
                </a:solidFill>
                <a:latin typeface="Arial" panose="020B0604020202020204" pitchFamily="34" charset="0"/>
              </a:rPr>
              <a:t>. </a:t>
            </a:r>
            <a:br>
              <a:rPr lang="en-US" altLang="en-US" sz="1800" b="0" dirty="0">
                <a:solidFill>
                  <a:schemeClr val="tx1"/>
                </a:solidFill>
                <a:latin typeface="Arial" panose="020B0604020202020204" pitchFamily="34" charset="0"/>
              </a:rPr>
            </a:br>
            <a:br>
              <a:rPr lang="en-US" altLang="en-US" sz="1800" b="0" dirty="0">
                <a:solidFill>
                  <a:schemeClr val="tx1"/>
                </a:solidFill>
                <a:latin typeface="Arial" panose="020B0604020202020204" pitchFamily="34" charset="0"/>
              </a:rPr>
            </a:br>
            <a:br>
              <a:rPr lang="en-US" altLang="en-US" sz="1800" b="0" dirty="0">
                <a:solidFill>
                  <a:schemeClr val="tx1"/>
                </a:solidFill>
                <a:latin typeface="Arial" panose="020B0604020202020204" pitchFamily="34" charset="0"/>
              </a:rPr>
            </a:br>
            <a:r>
              <a:rPr lang="en-US" altLang="en-US" sz="1800" b="0" dirty="0">
                <a:solidFill>
                  <a:schemeClr val="tx1"/>
                </a:solidFill>
                <a:latin typeface="Arial" panose="020B0604020202020204" pitchFamily="34" charset="0"/>
              </a:rPr>
              <a:t>function fun(){                                                                                    </a:t>
            </a:r>
            <a:br>
              <a:rPr lang="en-US" altLang="en-US" sz="1800" b="0" dirty="0">
                <a:solidFill>
                  <a:schemeClr val="tx1"/>
                </a:solidFill>
                <a:latin typeface="Arial" panose="020B0604020202020204" pitchFamily="34" charset="0"/>
              </a:rPr>
            </a:br>
            <a:r>
              <a:rPr lang="en-US" altLang="en-US" sz="1800" b="0" dirty="0">
                <a:solidFill>
                  <a:schemeClr val="tx1"/>
                </a:solidFill>
                <a:latin typeface="Arial" panose="020B0604020202020204" pitchFamily="34" charset="0"/>
              </a:rPr>
              <a:t>console.log(“Having with JS”);</a:t>
            </a:r>
            <a:br>
              <a:rPr lang="en-US" altLang="en-US" sz="1800" b="0" dirty="0">
                <a:solidFill>
                  <a:schemeClr val="tx1"/>
                </a:solidFill>
                <a:latin typeface="Arial" panose="020B0604020202020204" pitchFamily="34" charset="0"/>
              </a:rPr>
            </a:br>
            <a:r>
              <a:rPr lang="en-US" altLang="en-US" sz="1800" b="0" dirty="0">
                <a:solidFill>
                  <a:schemeClr val="tx1"/>
                </a:solidFill>
                <a:latin typeface="Arial" panose="020B0604020202020204" pitchFamily="34" charset="0"/>
              </a:rPr>
              <a:t>}</a:t>
            </a:r>
            <a:br>
              <a:rPr lang="en-US" altLang="en-US" sz="1800" b="0" dirty="0">
                <a:solidFill>
                  <a:schemeClr val="tx1"/>
                </a:solidFill>
                <a:latin typeface="Arial" panose="020B0604020202020204" pitchFamily="34" charset="0"/>
              </a:rPr>
            </a:br>
            <a:r>
              <a:rPr lang="en-US" altLang="en-US" sz="1800" b="0" dirty="0">
                <a:solidFill>
                  <a:schemeClr val="tx1"/>
                </a:solidFill>
                <a:latin typeface="Arial" panose="020B0604020202020204" pitchFamily="34" charset="0"/>
              </a:rPr>
              <a:t>     </a:t>
            </a:r>
            <a:r>
              <a:rPr lang="en-US" altLang="en-US" sz="1800" b="0" dirty="0">
                <a:solidFill>
                  <a:srgbClr val="FF0000"/>
                </a:solidFill>
                <a:latin typeface="Arial" panose="020B0604020202020204" pitchFamily="34" charset="0"/>
              </a:rPr>
              <a:t>fun();                                                                                   const result=fun();</a:t>
            </a: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Function in JS</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70D370F-263C-CAFD-D5B0-494C2D83B13B}"/>
              </a:ext>
            </a:extLst>
          </p:cNvPr>
          <p:cNvSpPr txBox="1"/>
          <p:nvPr/>
        </p:nvSpPr>
        <p:spPr>
          <a:xfrm>
            <a:off x="5867400" y="4191000"/>
            <a:ext cx="3581400" cy="923330"/>
          </a:xfrm>
          <a:prstGeom prst="rect">
            <a:avLst/>
          </a:prstGeom>
          <a:noFill/>
        </p:spPr>
        <p:txBody>
          <a:bodyPr wrap="square" rtlCol="0">
            <a:spAutoFit/>
          </a:bodyPr>
          <a:lstStyle/>
          <a:p>
            <a:r>
              <a:rPr lang="en-US" altLang="en-US" sz="1800" b="0" dirty="0">
                <a:solidFill>
                  <a:schemeClr val="tx1"/>
                </a:solidFill>
                <a:latin typeface="Arial" panose="020B0604020202020204" pitchFamily="34" charset="0"/>
              </a:rPr>
              <a:t>function fun() {</a:t>
            </a:r>
            <a:br>
              <a:rPr lang="en-US" altLang="en-US" sz="1800" b="0" dirty="0">
                <a:solidFill>
                  <a:schemeClr val="tx1"/>
                </a:solidFill>
                <a:latin typeface="Arial" panose="020B0604020202020204" pitchFamily="34" charset="0"/>
              </a:rPr>
            </a:br>
            <a:r>
              <a:rPr lang="en-US" altLang="en-US" sz="1800" b="0" dirty="0">
                <a:solidFill>
                  <a:schemeClr val="tx1"/>
                </a:solidFill>
                <a:latin typeface="Arial" panose="020B0604020202020204" pitchFamily="34" charset="0"/>
              </a:rPr>
              <a:t>return “Having fun with JS”</a:t>
            </a:r>
            <a:br>
              <a:rPr lang="en-US" altLang="en-US" sz="1800" b="0" dirty="0">
                <a:solidFill>
                  <a:schemeClr val="tx1"/>
                </a:solidFill>
                <a:latin typeface="Arial" panose="020B0604020202020204" pitchFamily="34" charset="0"/>
              </a:rPr>
            </a:br>
            <a:r>
              <a:rPr lang="en-US" altLang="en-US" sz="1800" b="0" dirty="0">
                <a:solidFill>
                  <a:schemeClr val="tx1"/>
                </a:solidFill>
                <a:latin typeface="Arial" panose="020B0604020202020204" pitchFamily="34" charset="0"/>
              </a:rPr>
              <a:t>}</a:t>
            </a:r>
            <a:endParaRPr lang="en-IN" dirty="0"/>
          </a:p>
        </p:txBody>
      </p:sp>
    </p:spTree>
    <p:extLst>
      <p:ext uri="{BB962C8B-B14F-4D97-AF65-F5344CB8AC3E}">
        <p14:creationId xmlns:p14="http://schemas.microsoft.com/office/powerpoint/2010/main" val="1994821708"/>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981200"/>
            <a:ext cx="11049000" cy="3810000"/>
          </a:xfrm>
        </p:spPr>
        <p:style>
          <a:lnRef idx="2">
            <a:schemeClr val="accent4"/>
          </a:lnRef>
          <a:fillRef idx="1">
            <a:schemeClr val="lt1"/>
          </a:fillRef>
          <a:effectRef idx="0">
            <a:schemeClr val="accent4"/>
          </a:effectRef>
          <a:fontRef idx="minor">
            <a:schemeClr val="dk1"/>
          </a:fontRef>
        </p:style>
        <p:txBody>
          <a:bodyPr/>
          <a:lstStyle/>
          <a:p>
            <a:pPr>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chemeClr val="tx1"/>
                </a:solidFill>
                <a:latin typeface="Arial" panose="020B0604020202020204" pitchFamily="34" charset="0"/>
              </a:rPr>
              <a:t>Passing Argument as Object:</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function </a:t>
            </a:r>
            <a:r>
              <a:rPr lang="en-US" altLang="en-US" sz="1800" dirty="0" err="1">
                <a:solidFill>
                  <a:srgbClr val="FF0000"/>
                </a:solidFill>
                <a:latin typeface="Arial" panose="020B0604020202020204" pitchFamily="34" charset="0"/>
              </a:rPr>
              <a:t>ubpdateBrand</a:t>
            </a:r>
            <a:r>
              <a:rPr lang="en-US" altLang="en-US" sz="1800" dirty="0">
                <a:solidFill>
                  <a:srgbClr val="FF0000"/>
                </a:solidFill>
                <a:latin typeface="Arial" panose="020B0604020202020204" pitchFamily="34" charset="0"/>
              </a:rPr>
              <a:t>(	obj){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Function in JS</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9446DC29-4455-DB11-D7BC-6DA78FE12A0F}"/>
              </a:ext>
            </a:extLst>
          </p:cNvPr>
          <p:cNvPicPr>
            <a:picLocks noChangeAspect="1"/>
          </p:cNvPicPr>
          <p:nvPr/>
        </p:nvPicPr>
        <p:blipFill>
          <a:blip r:embed="rId4"/>
          <a:stretch>
            <a:fillRect/>
          </a:stretch>
        </p:blipFill>
        <p:spPr>
          <a:xfrm>
            <a:off x="6781800" y="1066800"/>
            <a:ext cx="5715000" cy="5638800"/>
          </a:xfrm>
          <a:prstGeom prst="rect">
            <a:avLst/>
          </a:prstGeom>
        </p:spPr>
      </p:pic>
    </p:spTree>
    <p:extLst>
      <p:ext uri="{BB962C8B-B14F-4D97-AF65-F5344CB8AC3E}">
        <p14:creationId xmlns:p14="http://schemas.microsoft.com/office/powerpoint/2010/main" val="573580904"/>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981200"/>
            <a:ext cx="11049000" cy="3810000"/>
          </a:xfrm>
        </p:spPr>
        <p:style>
          <a:lnRef idx="2">
            <a:schemeClr val="accent4"/>
          </a:lnRef>
          <a:fillRef idx="1">
            <a:schemeClr val="lt1"/>
          </a:fillRef>
          <a:effectRef idx="0">
            <a:schemeClr val="accent4"/>
          </a:effectRef>
          <a:fontRef idx="minor">
            <a:schemeClr val="dk1"/>
          </a:fontRef>
        </p:style>
        <p:txBody>
          <a:bodyPr/>
          <a:lstStyle/>
          <a:p>
            <a:pPr>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Function as expression: </a:t>
            </a: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Function in JS</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9040053D-0A2F-05FC-C780-98262EA554B6}"/>
              </a:ext>
            </a:extLst>
          </p:cNvPr>
          <p:cNvSpPr txBox="1"/>
          <p:nvPr/>
        </p:nvSpPr>
        <p:spPr>
          <a:xfrm>
            <a:off x="5715000" y="2494547"/>
            <a:ext cx="4724400" cy="646331"/>
          </a:xfrm>
          <a:prstGeom prst="rect">
            <a:avLst/>
          </a:prstGeom>
          <a:noFill/>
        </p:spPr>
        <p:txBody>
          <a:bodyPr wrap="square" rtlCol="0">
            <a:spAutoFit/>
          </a:bodyPr>
          <a:lstStyle/>
          <a:p>
            <a:r>
              <a:rPr lang="en-IN" dirty="0"/>
              <a:t>Tips:</a:t>
            </a:r>
            <a:r>
              <a:rPr lang="en-US" b="0" i="0" dirty="0">
                <a:solidFill>
                  <a:srgbClr val="1B1B1B"/>
                </a:solidFill>
                <a:effectLst/>
                <a:latin typeface="Inter"/>
              </a:rPr>
              <a:t> x would be local, not be accessible outside this function.</a:t>
            </a:r>
            <a:endParaRPr lang="en-IN" dirty="0"/>
          </a:p>
        </p:txBody>
      </p:sp>
      <p:pic>
        <p:nvPicPr>
          <p:cNvPr id="12" name="Picture 11">
            <a:extLst>
              <a:ext uri="{FF2B5EF4-FFF2-40B4-BE49-F238E27FC236}">
                <a16:creationId xmlns:a16="http://schemas.microsoft.com/office/drawing/2014/main" id="{52B4A9C3-67D7-4D6B-78FD-6E47B11CBF4D}"/>
              </a:ext>
            </a:extLst>
          </p:cNvPr>
          <p:cNvPicPr>
            <a:picLocks noChangeAspect="1"/>
          </p:cNvPicPr>
          <p:nvPr/>
        </p:nvPicPr>
        <p:blipFill>
          <a:blip r:embed="rId4"/>
          <a:stretch>
            <a:fillRect/>
          </a:stretch>
        </p:blipFill>
        <p:spPr>
          <a:xfrm>
            <a:off x="641694" y="2494547"/>
            <a:ext cx="3854106" cy="2534653"/>
          </a:xfrm>
          <a:prstGeom prst="rect">
            <a:avLst/>
          </a:prstGeom>
        </p:spPr>
      </p:pic>
      <p:pic>
        <p:nvPicPr>
          <p:cNvPr id="14" name="Picture 13">
            <a:extLst>
              <a:ext uri="{FF2B5EF4-FFF2-40B4-BE49-F238E27FC236}">
                <a16:creationId xmlns:a16="http://schemas.microsoft.com/office/drawing/2014/main" id="{2C6B5958-80DF-E725-00E1-F2DDA5E42DF4}"/>
              </a:ext>
            </a:extLst>
          </p:cNvPr>
          <p:cNvPicPr>
            <a:picLocks noChangeAspect="1"/>
          </p:cNvPicPr>
          <p:nvPr/>
        </p:nvPicPr>
        <p:blipFill>
          <a:blip r:embed="rId5"/>
          <a:stretch>
            <a:fillRect/>
          </a:stretch>
        </p:blipFill>
        <p:spPr>
          <a:xfrm>
            <a:off x="4918436" y="3654225"/>
            <a:ext cx="3387364" cy="2230325"/>
          </a:xfrm>
          <a:prstGeom prst="rect">
            <a:avLst/>
          </a:prstGeom>
        </p:spPr>
      </p:pic>
    </p:spTree>
    <p:extLst>
      <p:ext uri="{BB962C8B-B14F-4D97-AF65-F5344CB8AC3E}">
        <p14:creationId xmlns:p14="http://schemas.microsoft.com/office/powerpoint/2010/main" val="1567786915"/>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981200"/>
            <a:ext cx="11049000" cy="3810000"/>
          </a:xfrm>
        </p:spPr>
        <p:style>
          <a:lnRef idx="2">
            <a:schemeClr val="accent4"/>
          </a:lnRef>
          <a:fillRef idx="1">
            <a:schemeClr val="lt1"/>
          </a:fillRef>
          <a:effectRef idx="0">
            <a:schemeClr val="accent4"/>
          </a:effectRef>
          <a:fontRef idx="minor">
            <a:schemeClr val="dk1"/>
          </a:fontRef>
        </p:style>
        <p:txBody>
          <a:bodyPr/>
          <a:lstStyle/>
          <a:p>
            <a:pPr>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2000" dirty="0">
                <a:solidFill>
                  <a:srgbClr val="FF0000"/>
                </a:solidFill>
                <a:latin typeface="Arial" panose="020B0604020202020204" pitchFamily="34" charset="0"/>
              </a:rPr>
              <a:t>Default parameters: </a:t>
            </a:r>
            <a:r>
              <a:rPr lang="en-US" sz="1800" b="0" dirty="0"/>
              <a:t>Default parameters allow formal parameters to be initialized with default values if no value or undefined is passed.</a:t>
            </a:r>
            <a:br>
              <a:rPr lang="en-US" sz="1800" b="0" dirty="0"/>
            </a:br>
            <a:br>
              <a:rPr lang="en-US" sz="1800" b="0" dirty="0"/>
            </a:br>
            <a:br>
              <a:rPr lang="en-IN" sz="1400" b="0" dirty="0"/>
            </a:br>
            <a:r>
              <a:rPr lang="en-IN" sz="1400" dirty="0">
                <a:solidFill>
                  <a:srgbClr val="FF0000"/>
                </a:solidFill>
              </a:rPr>
              <a:t>Test:    </a:t>
            </a:r>
            <a:r>
              <a:rPr lang="en-IN" sz="1600" b="0" dirty="0"/>
              <a:t>check with string data with numeric value also in code.</a:t>
            </a: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Function in JS</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45BC66FB-FD33-DDDA-E658-C856D457C334}"/>
              </a:ext>
            </a:extLst>
          </p:cNvPr>
          <p:cNvPicPr>
            <a:picLocks noChangeAspect="1"/>
          </p:cNvPicPr>
          <p:nvPr/>
        </p:nvPicPr>
        <p:blipFill>
          <a:blip r:embed="rId4"/>
          <a:stretch>
            <a:fillRect/>
          </a:stretch>
        </p:blipFill>
        <p:spPr>
          <a:xfrm>
            <a:off x="6781800" y="2430996"/>
            <a:ext cx="4709633" cy="2826804"/>
          </a:xfrm>
          <a:prstGeom prst="rect">
            <a:avLst/>
          </a:prstGeom>
        </p:spPr>
      </p:pic>
      <p:pic>
        <p:nvPicPr>
          <p:cNvPr id="13" name="Picture 12">
            <a:extLst>
              <a:ext uri="{FF2B5EF4-FFF2-40B4-BE49-F238E27FC236}">
                <a16:creationId xmlns:a16="http://schemas.microsoft.com/office/drawing/2014/main" id="{2B0ECC10-50E0-68D0-A363-883186E7A61C}"/>
              </a:ext>
            </a:extLst>
          </p:cNvPr>
          <p:cNvPicPr>
            <a:picLocks noChangeAspect="1"/>
          </p:cNvPicPr>
          <p:nvPr/>
        </p:nvPicPr>
        <p:blipFill>
          <a:blip r:embed="rId5"/>
          <a:stretch>
            <a:fillRect/>
          </a:stretch>
        </p:blipFill>
        <p:spPr>
          <a:xfrm>
            <a:off x="626308" y="3581400"/>
            <a:ext cx="5850691" cy="1676400"/>
          </a:xfrm>
          <a:prstGeom prst="rect">
            <a:avLst/>
          </a:prstGeom>
        </p:spPr>
      </p:pic>
    </p:spTree>
    <p:extLst>
      <p:ext uri="{BB962C8B-B14F-4D97-AF65-F5344CB8AC3E}">
        <p14:creationId xmlns:p14="http://schemas.microsoft.com/office/powerpoint/2010/main" val="137728577"/>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62280" y="1894420"/>
            <a:ext cx="11049000" cy="3810000"/>
          </a:xfrm>
        </p:spPr>
        <p:style>
          <a:lnRef idx="2">
            <a:schemeClr val="accent4"/>
          </a:lnRef>
          <a:fillRef idx="1">
            <a:schemeClr val="lt1"/>
          </a:fillRef>
          <a:effectRef idx="0">
            <a:schemeClr val="accent4"/>
          </a:effectRef>
          <a:fontRef idx="minor">
            <a:schemeClr val="dk1"/>
          </a:fontRef>
        </p:style>
        <p:txBody>
          <a:bodyPr/>
          <a:lstStyle/>
          <a:p>
            <a:pPr>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Default parameters continue:</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Function in JS</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60EFB069-4003-8861-77DA-353B91C14F1F}"/>
              </a:ext>
            </a:extLst>
          </p:cNvPr>
          <p:cNvPicPr>
            <a:picLocks noChangeAspect="1"/>
          </p:cNvPicPr>
          <p:nvPr/>
        </p:nvPicPr>
        <p:blipFill>
          <a:blip r:embed="rId4"/>
          <a:stretch>
            <a:fillRect/>
          </a:stretch>
        </p:blipFill>
        <p:spPr>
          <a:xfrm>
            <a:off x="680720" y="2743200"/>
            <a:ext cx="5118183" cy="2514599"/>
          </a:xfrm>
          <a:prstGeom prst="rect">
            <a:avLst/>
          </a:prstGeom>
        </p:spPr>
      </p:pic>
      <p:pic>
        <p:nvPicPr>
          <p:cNvPr id="11" name="Picture 10">
            <a:extLst>
              <a:ext uri="{FF2B5EF4-FFF2-40B4-BE49-F238E27FC236}">
                <a16:creationId xmlns:a16="http://schemas.microsoft.com/office/drawing/2014/main" id="{42653A6D-785E-DE5A-588C-22ED53A505E3}"/>
              </a:ext>
            </a:extLst>
          </p:cNvPr>
          <p:cNvPicPr>
            <a:picLocks noChangeAspect="1"/>
          </p:cNvPicPr>
          <p:nvPr/>
        </p:nvPicPr>
        <p:blipFill>
          <a:blip r:embed="rId5"/>
          <a:stretch>
            <a:fillRect/>
          </a:stretch>
        </p:blipFill>
        <p:spPr>
          <a:xfrm>
            <a:off x="6553200" y="2354376"/>
            <a:ext cx="4648200" cy="3055824"/>
          </a:xfrm>
          <a:prstGeom prst="rect">
            <a:avLst/>
          </a:prstGeom>
        </p:spPr>
      </p:pic>
    </p:spTree>
    <p:extLst>
      <p:ext uri="{BB962C8B-B14F-4D97-AF65-F5344CB8AC3E}">
        <p14:creationId xmlns:p14="http://schemas.microsoft.com/office/powerpoint/2010/main" val="2494578599"/>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62280" y="1894420"/>
            <a:ext cx="11049000" cy="3810000"/>
          </a:xfrm>
        </p:spPr>
        <p:style>
          <a:lnRef idx="2">
            <a:schemeClr val="accent4"/>
          </a:lnRef>
          <a:fillRef idx="1">
            <a:schemeClr val="lt1"/>
          </a:fillRef>
          <a:effectRef idx="0">
            <a:schemeClr val="accent4"/>
          </a:effectRef>
          <a:fontRef idx="minor">
            <a:schemeClr val="dk1"/>
          </a:fontRef>
        </p:style>
        <p:txBody>
          <a:bodyPr/>
          <a:lstStyle/>
          <a:p>
            <a:pPr>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Arrow function:</a:t>
            </a:r>
            <a:r>
              <a:rPr lang="en-US" sz="1100" b="0" i="0" dirty="0">
                <a:solidFill>
                  <a:srgbClr val="1B1B1B"/>
                </a:solidFill>
                <a:effectLst/>
                <a:latin typeface="Inter"/>
              </a:rPr>
              <a:t> </a:t>
            </a:r>
            <a:r>
              <a:rPr lang="en-US" sz="2000" b="0" i="0" dirty="0">
                <a:solidFill>
                  <a:srgbClr val="1B1B1B"/>
                </a:solidFill>
                <a:effectLst/>
                <a:latin typeface="Inter"/>
              </a:rPr>
              <a:t>An </a:t>
            </a:r>
            <a:r>
              <a:rPr lang="en-US" sz="2000" b="1" i="0" dirty="0">
                <a:solidFill>
                  <a:srgbClr val="1B1B1B"/>
                </a:solidFill>
                <a:effectLst/>
                <a:latin typeface="Inter"/>
              </a:rPr>
              <a:t>arrow function expression</a:t>
            </a:r>
            <a:r>
              <a:rPr lang="en-US" sz="2000" b="0" i="0" dirty="0">
                <a:solidFill>
                  <a:srgbClr val="1B1B1B"/>
                </a:solidFill>
                <a:effectLst/>
                <a:latin typeface="Inter"/>
              </a:rPr>
              <a:t> is a compact alternative to a traditional </a:t>
            </a:r>
            <a:r>
              <a:rPr lang="en-US" sz="2000" b="0" i="0" u="sng" dirty="0">
                <a:solidFill>
                  <a:srgbClr val="FF0000"/>
                </a:solidFill>
                <a:effectLst/>
                <a:latin typeface="Inter"/>
                <a:hlinkClick r:id="rId2">
                  <a:extLst>
                    <a:ext uri="{A12FA001-AC4F-418D-AE19-62706E023703}">
                      <ahyp:hlinkClr xmlns:ahyp="http://schemas.microsoft.com/office/drawing/2018/hyperlinkcolor" val="tx"/>
                    </a:ext>
                  </a:extLst>
                </a:hlinkClick>
              </a:rPr>
              <a:t>function expression</a:t>
            </a:r>
            <a:r>
              <a:rPr lang="en-US" sz="2000" b="0" i="0" dirty="0">
                <a:solidFill>
                  <a:srgbClr val="1B1B1B"/>
                </a:solidFill>
                <a:effectLst/>
                <a:latin typeface="Inter"/>
              </a:rPr>
              <a:t>, with some semantic differences.</a:t>
            </a:r>
            <a:br>
              <a:rPr lang="en-US" sz="2000" b="0" i="0" dirty="0">
                <a:solidFill>
                  <a:srgbClr val="1B1B1B"/>
                </a:solidFill>
                <a:effectLst/>
                <a:latin typeface="Inter"/>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IN" sz="2800" b="0" i="0" dirty="0">
                <a:solidFill>
                  <a:srgbClr val="000000"/>
                </a:solidFill>
                <a:effectLst/>
                <a:latin typeface="Consolas" panose="020B0609020204030204" pitchFamily="49" charset="0"/>
              </a:rPr>
              <a:t>hello = () =&gt; {</a:t>
            </a:r>
            <a:br>
              <a:rPr lang="en-IN" sz="2800" dirty="0"/>
            </a:br>
            <a:r>
              <a:rPr lang="en-IN" sz="2800" b="0" i="0" dirty="0">
                <a:solidFill>
                  <a:srgbClr val="000000"/>
                </a:solidFill>
                <a:effectLst/>
                <a:latin typeface="Consolas" panose="020B0609020204030204" pitchFamily="49" charset="0"/>
              </a:rPr>
              <a:t>  </a:t>
            </a:r>
            <a:r>
              <a:rPr lang="en-IN" sz="2800" b="0" i="0" dirty="0">
                <a:solidFill>
                  <a:srgbClr val="0000CD"/>
                </a:solidFill>
                <a:effectLst/>
                <a:latin typeface="Consolas" panose="020B0609020204030204" pitchFamily="49" charset="0"/>
              </a:rPr>
              <a:t>return</a:t>
            </a:r>
            <a:r>
              <a:rPr lang="en-IN" sz="2800" b="0" i="0" dirty="0">
                <a:solidFill>
                  <a:srgbClr val="000000"/>
                </a:solidFill>
                <a:effectLst/>
                <a:latin typeface="Consolas" panose="020B0609020204030204" pitchFamily="49" charset="0"/>
              </a:rPr>
              <a:t> </a:t>
            </a:r>
            <a:r>
              <a:rPr lang="en-IN" sz="2800" b="0" i="0" dirty="0">
                <a:solidFill>
                  <a:srgbClr val="A52A2A"/>
                </a:solidFill>
                <a:effectLst/>
                <a:latin typeface="Consolas" panose="020B0609020204030204" pitchFamily="49" charset="0"/>
              </a:rPr>
              <a:t>"Hello World!"</a:t>
            </a:r>
            <a:r>
              <a:rPr lang="en-IN" sz="2800" b="0" i="0" dirty="0">
                <a:solidFill>
                  <a:srgbClr val="000000"/>
                </a:solidFill>
                <a:effectLst/>
                <a:latin typeface="Consolas" panose="020B0609020204030204" pitchFamily="49" charset="0"/>
              </a:rPr>
              <a:t>;</a:t>
            </a:r>
            <a:br>
              <a:rPr lang="en-IN" sz="2800" dirty="0"/>
            </a:br>
            <a:r>
              <a:rPr lang="en-IN" sz="2800" b="0" i="0" dirty="0">
                <a:solidFill>
                  <a:srgbClr val="000000"/>
                </a:solidFill>
                <a:effectLst/>
                <a:latin typeface="Consolas" panose="020B0609020204030204" pitchFamily="49" charset="0"/>
              </a:rPr>
              <a:t>}</a:t>
            </a: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Function in JS</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3"/>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AC39EE30-B5EC-B727-E366-DBA22D80F3C9}"/>
              </a:ext>
            </a:extLst>
          </p:cNvPr>
          <p:cNvPicPr>
            <a:picLocks noChangeAspect="1"/>
          </p:cNvPicPr>
          <p:nvPr/>
        </p:nvPicPr>
        <p:blipFill>
          <a:blip r:embed="rId5"/>
          <a:stretch>
            <a:fillRect/>
          </a:stretch>
        </p:blipFill>
        <p:spPr>
          <a:xfrm>
            <a:off x="6631735" y="2819400"/>
            <a:ext cx="4188665" cy="2209800"/>
          </a:xfrm>
          <a:prstGeom prst="rect">
            <a:avLst/>
          </a:prstGeom>
        </p:spPr>
      </p:pic>
    </p:spTree>
    <p:extLst>
      <p:ext uri="{BB962C8B-B14F-4D97-AF65-F5344CB8AC3E}">
        <p14:creationId xmlns:p14="http://schemas.microsoft.com/office/powerpoint/2010/main" val="721718577"/>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62280" y="1894420"/>
            <a:ext cx="11049000" cy="4811180"/>
          </a:xfrm>
        </p:spPr>
        <p:style>
          <a:lnRef idx="2">
            <a:schemeClr val="accent4"/>
          </a:lnRef>
          <a:fillRef idx="1">
            <a:schemeClr val="lt1"/>
          </a:fillRef>
          <a:effectRef idx="0">
            <a:schemeClr val="accent4"/>
          </a:effectRef>
          <a:fontRef idx="minor">
            <a:schemeClr val="dk1"/>
          </a:fontRef>
        </p:style>
        <p:txBody>
          <a:bodyPr/>
          <a:lstStyle/>
          <a:p>
            <a:pPr>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Syntax</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Function in JS</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8A7C99C1-EB70-0F2F-EDD3-A0857D92CD29}"/>
              </a:ext>
            </a:extLst>
          </p:cNvPr>
          <p:cNvPicPr>
            <a:picLocks noChangeAspect="1"/>
          </p:cNvPicPr>
          <p:nvPr/>
        </p:nvPicPr>
        <p:blipFill>
          <a:blip r:embed="rId4"/>
          <a:stretch>
            <a:fillRect/>
          </a:stretch>
        </p:blipFill>
        <p:spPr>
          <a:xfrm>
            <a:off x="914400" y="2590800"/>
            <a:ext cx="4343400" cy="3886200"/>
          </a:xfrm>
          <a:prstGeom prst="rect">
            <a:avLst/>
          </a:prstGeom>
        </p:spPr>
      </p:pic>
      <p:pic>
        <p:nvPicPr>
          <p:cNvPr id="11" name="Picture 10">
            <a:extLst>
              <a:ext uri="{FF2B5EF4-FFF2-40B4-BE49-F238E27FC236}">
                <a16:creationId xmlns:a16="http://schemas.microsoft.com/office/drawing/2014/main" id="{D4629317-0E18-FCFC-A690-400260DA6C92}"/>
              </a:ext>
            </a:extLst>
          </p:cNvPr>
          <p:cNvPicPr>
            <a:picLocks noChangeAspect="1"/>
          </p:cNvPicPr>
          <p:nvPr/>
        </p:nvPicPr>
        <p:blipFill>
          <a:blip r:embed="rId5"/>
          <a:stretch>
            <a:fillRect/>
          </a:stretch>
        </p:blipFill>
        <p:spPr>
          <a:xfrm>
            <a:off x="6131036" y="2609751"/>
            <a:ext cx="3631409" cy="3867249"/>
          </a:xfrm>
          <a:prstGeom prst="rect">
            <a:avLst/>
          </a:prstGeom>
        </p:spPr>
      </p:pic>
    </p:spTree>
    <p:extLst>
      <p:ext uri="{BB962C8B-B14F-4D97-AF65-F5344CB8AC3E}">
        <p14:creationId xmlns:p14="http://schemas.microsoft.com/office/powerpoint/2010/main" val="1206296704"/>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62280" y="1894420"/>
            <a:ext cx="11049000" cy="4811180"/>
          </a:xfrm>
        </p:spPr>
        <p:style>
          <a:lnRef idx="2">
            <a:schemeClr val="accent4"/>
          </a:lnRef>
          <a:fillRef idx="1">
            <a:schemeClr val="lt1"/>
          </a:fillRef>
          <a:effectRef idx="0">
            <a:schemeClr val="accent4"/>
          </a:effectRef>
          <a:fontRef idx="minor">
            <a:schemeClr val="dk1"/>
          </a:fontRef>
        </p:style>
        <p:txBody>
          <a:bodyPr/>
          <a:lstStyle/>
          <a:p>
            <a:pPr>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Tradition anonymous Vs Arrow function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Function in JS</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FA4DCA66-542E-9D98-A658-BDC2B7230488}"/>
              </a:ext>
            </a:extLst>
          </p:cNvPr>
          <p:cNvPicPr>
            <a:picLocks noChangeAspect="1"/>
          </p:cNvPicPr>
          <p:nvPr/>
        </p:nvPicPr>
        <p:blipFill>
          <a:blip r:embed="rId4"/>
          <a:stretch>
            <a:fillRect/>
          </a:stretch>
        </p:blipFill>
        <p:spPr>
          <a:xfrm>
            <a:off x="1905000" y="2344216"/>
            <a:ext cx="8000999" cy="4056584"/>
          </a:xfrm>
          <a:prstGeom prst="rect">
            <a:avLst/>
          </a:prstGeom>
        </p:spPr>
      </p:pic>
    </p:spTree>
    <p:extLst>
      <p:ext uri="{BB962C8B-B14F-4D97-AF65-F5344CB8AC3E}">
        <p14:creationId xmlns:p14="http://schemas.microsoft.com/office/powerpoint/2010/main" val="3310271542"/>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effectLst/>
        </p:spPr>
        <p:txBody>
          <a:bodyPr/>
          <a:lstStyle/>
          <a:p>
            <a:pPr eaLnBrk="1" hangingPunct="1"/>
            <a:r>
              <a:rPr lang="en-US" altLang="en-US" sz="3600">
                <a:solidFill>
                  <a:schemeClr val="accent6">
                    <a:lumMod val="75000"/>
                  </a:schemeClr>
                </a:solidFill>
              </a:rPr>
              <a:t>General Guideline</a:t>
            </a:r>
            <a:endParaRPr lang="en-US" altLang="en-US" sz="3600" dirty="0">
              <a:solidFill>
                <a:schemeClr val="accent6">
                  <a:lumMod val="75000"/>
                </a:schemeClr>
              </a:solidFill>
            </a:endParaRPr>
          </a:p>
        </p:txBody>
      </p:sp>
      <p:sp>
        <p:nvSpPr>
          <p:cNvPr id="7171" name="Content Placeholder 2"/>
          <p:cNvSpPr>
            <a:spLocks noGrp="1"/>
          </p:cNvSpPr>
          <p:nvPr>
            <p:ph idx="1"/>
          </p:nvPr>
        </p:nvSpPr>
        <p:spPr/>
        <p:txBody>
          <a:bodyPr/>
          <a:lstStyle/>
          <a:p>
            <a:pPr indent="4763" eaLnBrk="1" hangingPunct="1">
              <a:buFont typeface="Wingdings" panose="05000000000000000000" pitchFamily="2" charset="2"/>
              <a:buNone/>
            </a:pPr>
            <a:r>
              <a:rPr lang="en-US" altLang="en-US" sz="1600" b="1"/>
              <a:t>© (2024) ABES Engineering College.</a:t>
            </a:r>
          </a:p>
          <a:p>
            <a:pPr indent="4763" eaLnBrk="1" hangingPunct="1">
              <a:buFont typeface="Wingdings" panose="05000000000000000000" pitchFamily="2" charset="2"/>
              <a:buNone/>
            </a:pPr>
            <a:endParaRPr lang="en-US" altLang="en-US" sz="1600"/>
          </a:p>
          <a:p>
            <a:pPr indent="4763" algn="just" eaLnBrk="1" hangingPunct="1">
              <a:buFont typeface="Wingdings" panose="05000000000000000000" pitchFamily="2" charset="2"/>
              <a:buNone/>
            </a:pPr>
            <a:r>
              <a:rPr lang="en-US" altLang="en-US" sz="1600"/>
              <a:t>This document contains valuable confidential and proprietary information of ABESEC. Such confidential and proprietary information includes, amongst others, proprietary intellectual property which can be legally protected and commercialized. Such information is furnished herein for training purposes only. Except with the express prior written permission of ABESEC, this document and the information contained herein may not be published, disclosed, or used for any other purpose.</a:t>
            </a:r>
            <a:endParaRPr lang="en-US" altLang="en-US" sz="1600" dirty="0"/>
          </a:p>
        </p:txBody>
      </p:sp>
      <p:sp>
        <p:nvSpPr>
          <p:cNvPr id="71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C14B7E0C-946A-4A56-89AE-3F8B67CC828C}" type="slidenum">
              <a:rPr lang="en-US" altLang="en-US" sz="1200" smtClean="0">
                <a:solidFill>
                  <a:schemeClr val="bg1"/>
                </a:solidFill>
              </a:rPr>
              <a:pPr>
                <a:spcBef>
                  <a:spcPct val="0"/>
                </a:spcBef>
                <a:buClrTx/>
                <a:buFontTx/>
                <a:buNone/>
              </a:pPr>
              <a:t>2</a:t>
            </a:fld>
            <a:endParaRPr lang="en-US" altLang="en-US" sz="120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62280" y="1894420"/>
            <a:ext cx="11049000" cy="4811180"/>
          </a:xfrm>
        </p:spPr>
        <p:style>
          <a:lnRef idx="2">
            <a:schemeClr val="accent4"/>
          </a:lnRef>
          <a:fillRef idx="1">
            <a:schemeClr val="lt1"/>
          </a:fillRef>
          <a:effectRef idx="0">
            <a:schemeClr val="accent4"/>
          </a:effectRef>
          <a:fontRef idx="minor">
            <a:schemeClr val="dk1"/>
          </a:fontRef>
        </p:style>
        <p:txBody>
          <a:bodyPr/>
          <a:lstStyle/>
          <a:p>
            <a:pPr>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Array in JS</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4238727D-2F49-B224-C877-72F63C0A47F6}"/>
              </a:ext>
            </a:extLst>
          </p:cNvPr>
          <p:cNvPicPr>
            <a:picLocks noChangeAspect="1"/>
          </p:cNvPicPr>
          <p:nvPr/>
        </p:nvPicPr>
        <p:blipFill>
          <a:blip r:embed="rId4"/>
          <a:stretch>
            <a:fillRect/>
          </a:stretch>
        </p:blipFill>
        <p:spPr>
          <a:xfrm>
            <a:off x="762000" y="2339136"/>
            <a:ext cx="10058400" cy="3691881"/>
          </a:xfrm>
          <a:prstGeom prst="rect">
            <a:avLst/>
          </a:prstGeom>
        </p:spPr>
      </p:pic>
    </p:spTree>
    <p:extLst>
      <p:ext uri="{BB962C8B-B14F-4D97-AF65-F5344CB8AC3E}">
        <p14:creationId xmlns:p14="http://schemas.microsoft.com/office/powerpoint/2010/main" val="3450132364"/>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62280" y="1894420"/>
            <a:ext cx="11049000" cy="4811180"/>
          </a:xfrm>
        </p:spPr>
        <p:style>
          <a:lnRef idx="2">
            <a:schemeClr val="accent4"/>
          </a:lnRef>
          <a:fillRef idx="1">
            <a:schemeClr val="lt1"/>
          </a:fillRef>
          <a:effectRef idx="0">
            <a:schemeClr val="accent4"/>
          </a:effectRef>
          <a:fontRef idx="minor">
            <a:schemeClr val="dk1"/>
          </a:fontRef>
        </p:style>
        <p:txBody>
          <a:bodyPr/>
          <a:lstStyle/>
          <a:p>
            <a:pPr>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Array Literals: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Array Constructor: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Array in JS</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37340E94-D81F-B1CC-C1A3-25A9B178133C}"/>
              </a:ext>
            </a:extLst>
          </p:cNvPr>
          <p:cNvPicPr>
            <a:picLocks noChangeAspect="1"/>
          </p:cNvPicPr>
          <p:nvPr/>
        </p:nvPicPr>
        <p:blipFill>
          <a:blip r:embed="rId4"/>
          <a:stretch>
            <a:fillRect/>
          </a:stretch>
        </p:blipFill>
        <p:spPr>
          <a:xfrm>
            <a:off x="2819400" y="2141329"/>
            <a:ext cx="6248399" cy="1976682"/>
          </a:xfrm>
          <a:prstGeom prst="rect">
            <a:avLst/>
          </a:prstGeom>
        </p:spPr>
      </p:pic>
      <p:pic>
        <p:nvPicPr>
          <p:cNvPr id="11" name="Picture 10">
            <a:extLst>
              <a:ext uri="{FF2B5EF4-FFF2-40B4-BE49-F238E27FC236}">
                <a16:creationId xmlns:a16="http://schemas.microsoft.com/office/drawing/2014/main" id="{5C58F507-256B-11DE-0F0D-BF6CF534CE41}"/>
              </a:ext>
            </a:extLst>
          </p:cNvPr>
          <p:cNvPicPr>
            <a:picLocks noChangeAspect="1"/>
          </p:cNvPicPr>
          <p:nvPr/>
        </p:nvPicPr>
        <p:blipFill>
          <a:blip r:embed="rId5"/>
          <a:stretch>
            <a:fillRect/>
          </a:stretch>
        </p:blipFill>
        <p:spPr>
          <a:xfrm>
            <a:off x="2895600" y="4385240"/>
            <a:ext cx="5943600" cy="1645777"/>
          </a:xfrm>
          <a:prstGeom prst="rect">
            <a:avLst/>
          </a:prstGeom>
        </p:spPr>
      </p:pic>
    </p:spTree>
    <p:extLst>
      <p:ext uri="{BB962C8B-B14F-4D97-AF65-F5344CB8AC3E}">
        <p14:creationId xmlns:p14="http://schemas.microsoft.com/office/powerpoint/2010/main" val="2964301215"/>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304800" y="1948008"/>
            <a:ext cx="11049000" cy="4811180"/>
          </a:xfrm>
        </p:spPr>
        <p:style>
          <a:lnRef idx="2">
            <a:schemeClr val="accent4"/>
          </a:lnRef>
          <a:fillRef idx="1">
            <a:schemeClr val="lt1"/>
          </a:fillRef>
          <a:effectRef idx="0">
            <a:schemeClr val="accent4"/>
          </a:effectRef>
          <a:fontRef idx="minor">
            <a:schemeClr val="dk1"/>
          </a:fontRef>
        </p:style>
        <p:txBody>
          <a:bodyPr/>
          <a:lstStyle/>
          <a:p>
            <a:pPr algn="l" fontAlgn="base">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Operation need to perform:   </a:t>
            </a:r>
            <a:r>
              <a:rPr lang="en-US" altLang="en-US" sz="1800" b="0" dirty="0">
                <a:solidFill>
                  <a:schemeClr val="tx1"/>
                </a:solidFill>
                <a:latin typeface="Arial" panose="020B0604020202020204" pitchFamily="34" charset="0"/>
              </a:rPr>
              <a:t> Indexing, Accessing elements from array, iterate(</a:t>
            </a:r>
            <a:r>
              <a:rPr lang="en-US" altLang="en-US" sz="1800" b="0" dirty="0" err="1">
                <a:solidFill>
                  <a:schemeClr val="tx1"/>
                </a:solidFill>
                <a:latin typeface="Arial" panose="020B0604020202020204" pitchFamily="34" charset="0"/>
              </a:rPr>
              <a:t>in,of</a:t>
            </a:r>
            <a:r>
              <a:rPr lang="en-US" altLang="en-US" sz="1800" b="0" dirty="0">
                <a:solidFill>
                  <a:schemeClr val="tx1"/>
                </a:solidFill>
                <a:latin typeface="Arial" panose="020B0604020202020204" pitchFamily="34" charset="0"/>
              </a:rPr>
              <a:t>)</a:t>
            </a:r>
            <a:br>
              <a:rPr lang="en-US" altLang="en-US" sz="1800" b="0" dirty="0">
                <a:solidFill>
                  <a:schemeClr val="tx1"/>
                </a:solidFill>
                <a:latin typeface="Arial" panose="020B0604020202020204" pitchFamily="34" charset="0"/>
              </a:rPr>
            </a:br>
            <a:r>
              <a:rPr lang="en-US" altLang="en-US" sz="1800" b="0" dirty="0">
                <a:solidFill>
                  <a:schemeClr val="tx1"/>
                </a:solidFill>
                <a:latin typeface="Arial" panose="020B0604020202020204" pitchFamily="34" charset="0"/>
              </a:rPr>
              <a:t>Adding element to array:</a:t>
            </a:r>
            <a:br>
              <a:rPr lang="en-US" altLang="en-US" sz="1800" b="0" dirty="0">
                <a:solidFill>
                  <a:schemeClr val="tx1"/>
                </a:solidFill>
                <a:latin typeface="Arial" panose="020B0604020202020204" pitchFamily="34" charset="0"/>
              </a:rPr>
            </a:br>
            <a:br>
              <a:rPr lang="en-US" altLang="en-US" sz="1800" b="0" dirty="0">
                <a:solidFill>
                  <a:schemeClr val="tx1"/>
                </a:solidFill>
                <a:latin typeface="Arial" panose="020B0604020202020204" pitchFamily="34" charset="0"/>
              </a:rPr>
            </a:br>
            <a:r>
              <a:rPr lang="en-US" altLang="en-US" sz="1800" b="0" dirty="0">
                <a:solidFill>
                  <a:schemeClr val="tx1"/>
                </a:solidFill>
                <a:latin typeface="Arial" panose="020B0604020202020204" pitchFamily="34" charset="0"/>
              </a:rPr>
              <a:t>The </a:t>
            </a:r>
            <a:r>
              <a:rPr lang="en-US" altLang="en-US" sz="1800" b="0" dirty="0">
                <a:solidFill>
                  <a:srgbClr val="FF0000"/>
                </a:solidFill>
                <a:latin typeface="Arial" panose="020B0604020202020204" pitchFamily="34" charset="0"/>
              </a:rPr>
              <a:t>push() </a:t>
            </a:r>
            <a:r>
              <a:rPr lang="en-US" altLang="en-US" sz="1800" b="0" dirty="0">
                <a:solidFill>
                  <a:schemeClr val="tx1"/>
                </a:solidFill>
                <a:latin typeface="Arial" panose="020B0604020202020204" pitchFamily="34" charset="0"/>
              </a:rPr>
              <a:t>method add the element to the end of the array.</a:t>
            </a:r>
            <a:br>
              <a:rPr lang="en-US" altLang="en-US" sz="1800" b="0" dirty="0">
                <a:solidFill>
                  <a:schemeClr val="tx1"/>
                </a:solidFill>
                <a:latin typeface="Arial" panose="020B0604020202020204" pitchFamily="34" charset="0"/>
              </a:rPr>
            </a:br>
            <a:r>
              <a:rPr lang="en-US" altLang="en-US" sz="1800" b="0" dirty="0">
                <a:solidFill>
                  <a:schemeClr val="tx1"/>
                </a:solidFill>
                <a:latin typeface="Arial" panose="020B0604020202020204" pitchFamily="34" charset="0"/>
              </a:rPr>
              <a:t>The </a:t>
            </a:r>
            <a:r>
              <a:rPr lang="en-US" altLang="en-US" sz="1800" b="0" dirty="0">
                <a:solidFill>
                  <a:srgbClr val="FF0000"/>
                </a:solidFill>
                <a:latin typeface="Arial" panose="020B0604020202020204" pitchFamily="34" charset="0"/>
              </a:rPr>
              <a:t>unshift() </a:t>
            </a:r>
            <a:r>
              <a:rPr lang="en-US" altLang="en-US" sz="1800" b="0" dirty="0">
                <a:solidFill>
                  <a:schemeClr val="tx1"/>
                </a:solidFill>
                <a:latin typeface="Arial" panose="020B0604020202020204" pitchFamily="34" charset="0"/>
              </a:rPr>
              <a:t>method add the element to the starting of the array.</a:t>
            </a:r>
            <a:br>
              <a:rPr lang="en-US" altLang="en-US" sz="1800" b="0" dirty="0">
                <a:solidFill>
                  <a:schemeClr val="tx1"/>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Array in JS</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5D0DF93C-F02D-4595-8C70-7F929DBDCA00}"/>
              </a:ext>
            </a:extLst>
          </p:cNvPr>
          <p:cNvPicPr>
            <a:picLocks noChangeAspect="1"/>
          </p:cNvPicPr>
          <p:nvPr/>
        </p:nvPicPr>
        <p:blipFill>
          <a:blip r:embed="rId4"/>
          <a:stretch>
            <a:fillRect/>
          </a:stretch>
        </p:blipFill>
        <p:spPr>
          <a:xfrm>
            <a:off x="838200" y="3657600"/>
            <a:ext cx="8229600" cy="2754417"/>
          </a:xfrm>
          <a:prstGeom prst="rect">
            <a:avLst/>
          </a:prstGeom>
        </p:spPr>
      </p:pic>
    </p:spTree>
    <p:extLst>
      <p:ext uri="{BB962C8B-B14F-4D97-AF65-F5344CB8AC3E}">
        <p14:creationId xmlns:p14="http://schemas.microsoft.com/office/powerpoint/2010/main" val="2953883062"/>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304800" y="1948008"/>
            <a:ext cx="11049000" cy="4811180"/>
          </a:xfrm>
        </p:spPr>
        <p:style>
          <a:lnRef idx="2">
            <a:schemeClr val="accent4"/>
          </a:lnRef>
          <a:fillRef idx="1">
            <a:schemeClr val="lt1"/>
          </a:fillRef>
          <a:effectRef idx="0">
            <a:schemeClr val="accent4"/>
          </a:effectRef>
          <a:fontRef idx="minor">
            <a:schemeClr val="dk1"/>
          </a:fontRef>
        </p:style>
        <p:txBody>
          <a:bodyPr/>
          <a:lstStyle/>
          <a:p>
            <a:pPr algn="l" fontAlgn="base">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Removing Element in Array: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b="0" dirty="0">
                <a:solidFill>
                  <a:schemeClr val="tx1"/>
                </a:solidFill>
                <a:latin typeface="Arial" panose="020B0604020202020204" pitchFamily="34" charset="0"/>
              </a:rPr>
              <a:t>The pop() method removes an element from the last index of the array.</a:t>
            </a:r>
            <a:br>
              <a:rPr lang="en-US" altLang="en-US" sz="1800" b="0" dirty="0">
                <a:solidFill>
                  <a:schemeClr val="tx1"/>
                </a:solidFill>
                <a:latin typeface="Arial" panose="020B0604020202020204" pitchFamily="34" charset="0"/>
              </a:rPr>
            </a:br>
            <a:r>
              <a:rPr lang="en-US" altLang="en-US" sz="1800" b="0" dirty="0">
                <a:solidFill>
                  <a:schemeClr val="tx1"/>
                </a:solidFill>
                <a:latin typeface="Arial" panose="020B0604020202020204" pitchFamily="34" charset="0"/>
              </a:rPr>
              <a:t>The shift() method removes the element from the first index of the array.</a:t>
            </a:r>
            <a:br>
              <a:rPr lang="en-US" altLang="en-US" sz="1800" b="0" dirty="0">
                <a:solidFill>
                  <a:schemeClr val="tx1"/>
                </a:solidFill>
                <a:latin typeface="Arial" panose="020B0604020202020204" pitchFamily="34" charset="0"/>
              </a:rPr>
            </a:br>
            <a:r>
              <a:rPr lang="en-US" altLang="en-US" sz="1800" b="0" dirty="0">
                <a:solidFill>
                  <a:schemeClr val="tx1"/>
                </a:solidFill>
                <a:latin typeface="Arial" panose="020B0604020202020204" pitchFamily="34" charset="0"/>
              </a:rPr>
              <a:t>The splice() method removes or replaces the element from the array.</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Array in JS</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AAFBE5B2-6AD2-0613-4D34-0810EB1438AF}"/>
              </a:ext>
            </a:extLst>
          </p:cNvPr>
          <p:cNvPicPr>
            <a:picLocks noChangeAspect="1"/>
          </p:cNvPicPr>
          <p:nvPr/>
        </p:nvPicPr>
        <p:blipFill>
          <a:blip r:embed="rId4"/>
          <a:stretch>
            <a:fillRect/>
          </a:stretch>
        </p:blipFill>
        <p:spPr>
          <a:xfrm>
            <a:off x="304800" y="3403600"/>
            <a:ext cx="9829800" cy="2463800"/>
          </a:xfrm>
          <a:prstGeom prst="rect">
            <a:avLst/>
          </a:prstGeom>
        </p:spPr>
      </p:pic>
    </p:spTree>
    <p:extLst>
      <p:ext uri="{BB962C8B-B14F-4D97-AF65-F5344CB8AC3E}">
        <p14:creationId xmlns:p14="http://schemas.microsoft.com/office/powerpoint/2010/main" val="3269990450"/>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304800" y="1948008"/>
            <a:ext cx="11049000" cy="4811180"/>
          </a:xfrm>
        </p:spPr>
        <p:style>
          <a:lnRef idx="2">
            <a:schemeClr val="accent4"/>
          </a:lnRef>
          <a:fillRef idx="1">
            <a:schemeClr val="lt1"/>
          </a:fillRef>
          <a:effectRef idx="0">
            <a:schemeClr val="accent4"/>
          </a:effectRef>
          <a:fontRef idx="minor">
            <a:schemeClr val="dk1"/>
          </a:fontRef>
        </p:style>
        <p:txBody>
          <a:bodyPr/>
          <a:lstStyle/>
          <a:p>
            <a:pPr algn="ctr" fontAlgn="base">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b="0" dirty="0">
                <a:solidFill>
                  <a:srgbClr val="FF0000"/>
                </a:solidFill>
                <a:latin typeface="Calibri" panose="020F0502020204030204" pitchFamily="34" charset="0"/>
              </a:rPr>
              <a:t>DOM</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999E9A29-C72D-2BA8-D88B-0207EA4C7582}"/>
              </a:ext>
            </a:extLst>
          </p:cNvPr>
          <p:cNvPicPr>
            <a:picLocks noChangeAspect="1"/>
          </p:cNvPicPr>
          <p:nvPr/>
        </p:nvPicPr>
        <p:blipFill>
          <a:blip r:embed="rId4"/>
          <a:stretch>
            <a:fillRect/>
          </a:stretch>
        </p:blipFill>
        <p:spPr>
          <a:xfrm>
            <a:off x="838200" y="2467092"/>
            <a:ext cx="10134600" cy="3705108"/>
          </a:xfrm>
          <a:prstGeom prst="rect">
            <a:avLst/>
          </a:prstGeom>
        </p:spPr>
      </p:pic>
    </p:spTree>
    <p:extLst>
      <p:ext uri="{BB962C8B-B14F-4D97-AF65-F5344CB8AC3E}">
        <p14:creationId xmlns:p14="http://schemas.microsoft.com/office/powerpoint/2010/main" val="2740287992"/>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304800" y="1948008"/>
            <a:ext cx="11049000" cy="4811180"/>
          </a:xfrm>
        </p:spPr>
        <p:style>
          <a:lnRef idx="2">
            <a:schemeClr val="accent4"/>
          </a:lnRef>
          <a:fillRef idx="1">
            <a:schemeClr val="lt1"/>
          </a:fillRef>
          <a:effectRef idx="0">
            <a:schemeClr val="accent4"/>
          </a:effectRef>
          <a:fontRef idx="minor">
            <a:schemeClr val="dk1"/>
          </a:fontRef>
        </p:style>
        <p:txBody>
          <a:bodyPr/>
          <a:lstStyle/>
          <a:p>
            <a:pPr algn="ctr" fontAlgn="base">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b="0" dirty="0">
                <a:solidFill>
                  <a:srgbClr val="FF0000"/>
                </a:solidFill>
                <a:latin typeface="Calibri" panose="020F0502020204030204" pitchFamily="34" charset="0"/>
              </a:rPr>
              <a:t>DOM Tree</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594D9117-1C13-07F0-47B9-E3AF5B72EEB8}"/>
              </a:ext>
            </a:extLst>
          </p:cNvPr>
          <p:cNvPicPr>
            <a:picLocks noChangeAspect="1"/>
          </p:cNvPicPr>
          <p:nvPr/>
        </p:nvPicPr>
        <p:blipFill>
          <a:blip r:embed="rId4"/>
          <a:stretch>
            <a:fillRect/>
          </a:stretch>
        </p:blipFill>
        <p:spPr>
          <a:xfrm>
            <a:off x="380999" y="2141328"/>
            <a:ext cx="10992597" cy="4335672"/>
          </a:xfrm>
          <a:prstGeom prst="rect">
            <a:avLst/>
          </a:prstGeom>
        </p:spPr>
      </p:pic>
    </p:spTree>
    <p:extLst>
      <p:ext uri="{BB962C8B-B14F-4D97-AF65-F5344CB8AC3E}">
        <p14:creationId xmlns:p14="http://schemas.microsoft.com/office/powerpoint/2010/main" val="789763875"/>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304800" y="1948008"/>
            <a:ext cx="11049000" cy="4811180"/>
          </a:xfrm>
        </p:spPr>
        <p:style>
          <a:lnRef idx="2">
            <a:schemeClr val="accent4"/>
          </a:lnRef>
          <a:fillRef idx="1">
            <a:schemeClr val="lt1"/>
          </a:fillRef>
          <a:effectRef idx="0">
            <a:schemeClr val="accent4"/>
          </a:effectRef>
          <a:fontRef idx="minor">
            <a:schemeClr val="dk1"/>
          </a:fontRef>
        </p:style>
        <p:txBody>
          <a:bodyPr/>
          <a:lstStyle/>
          <a:p>
            <a:pPr algn="ctr" fontAlgn="base">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Basic Document</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00C8165F-18D7-936E-C147-0DF54B3048DE}"/>
              </a:ext>
            </a:extLst>
          </p:cNvPr>
          <p:cNvPicPr>
            <a:picLocks noChangeAspect="1"/>
          </p:cNvPicPr>
          <p:nvPr/>
        </p:nvPicPr>
        <p:blipFill>
          <a:blip r:embed="rId4"/>
          <a:stretch>
            <a:fillRect/>
          </a:stretch>
        </p:blipFill>
        <p:spPr>
          <a:xfrm>
            <a:off x="1143000" y="2158934"/>
            <a:ext cx="9906000" cy="3872083"/>
          </a:xfrm>
          <a:prstGeom prst="rect">
            <a:avLst/>
          </a:prstGeom>
        </p:spPr>
      </p:pic>
    </p:spTree>
    <p:extLst>
      <p:ext uri="{BB962C8B-B14F-4D97-AF65-F5344CB8AC3E}">
        <p14:creationId xmlns:p14="http://schemas.microsoft.com/office/powerpoint/2010/main" val="4019717922"/>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304800" y="1948008"/>
            <a:ext cx="11049000" cy="4811180"/>
          </a:xfrm>
        </p:spPr>
        <p:style>
          <a:lnRef idx="2">
            <a:schemeClr val="accent4"/>
          </a:lnRef>
          <a:fillRef idx="1">
            <a:schemeClr val="lt1"/>
          </a:fillRef>
          <a:effectRef idx="0">
            <a:schemeClr val="accent4"/>
          </a:effectRef>
          <a:fontRef idx="minor">
            <a:schemeClr val="dk1"/>
          </a:fontRef>
        </p:style>
        <p:txBody>
          <a:bodyPr/>
          <a:lstStyle/>
          <a:p>
            <a:pPr algn="ctr" fontAlgn="base">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Basic event handling</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5F4CC63F-C565-A5E2-BB73-8E060D3783A1}"/>
              </a:ext>
            </a:extLst>
          </p:cNvPr>
          <p:cNvPicPr>
            <a:picLocks noChangeAspect="1"/>
          </p:cNvPicPr>
          <p:nvPr/>
        </p:nvPicPr>
        <p:blipFill>
          <a:blip r:embed="rId4"/>
          <a:stretch>
            <a:fillRect/>
          </a:stretch>
        </p:blipFill>
        <p:spPr>
          <a:xfrm>
            <a:off x="533400" y="2141328"/>
            <a:ext cx="10820400" cy="4183271"/>
          </a:xfrm>
          <a:prstGeom prst="rect">
            <a:avLst/>
          </a:prstGeom>
        </p:spPr>
      </p:pic>
    </p:spTree>
    <p:extLst>
      <p:ext uri="{BB962C8B-B14F-4D97-AF65-F5344CB8AC3E}">
        <p14:creationId xmlns:p14="http://schemas.microsoft.com/office/powerpoint/2010/main" val="3637328168"/>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304800" y="1948008"/>
            <a:ext cx="11049000" cy="4811180"/>
          </a:xfrm>
        </p:spPr>
        <p:style>
          <a:lnRef idx="2">
            <a:schemeClr val="accent4"/>
          </a:lnRef>
          <a:fillRef idx="1">
            <a:schemeClr val="lt1"/>
          </a:fillRef>
          <a:effectRef idx="0">
            <a:schemeClr val="accent4"/>
          </a:effectRef>
          <a:fontRef idx="minor">
            <a:schemeClr val="dk1"/>
          </a:fontRef>
        </p:style>
        <p:txBody>
          <a:bodyPr/>
          <a:lstStyle/>
          <a:p>
            <a:pPr>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sz="2000" b="0" dirty="0"/>
              <a:t>By ID </a:t>
            </a:r>
            <a:r>
              <a:rPr lang="en-US" sz="2000" b="0" dirty="0" err="1">
                <a:solidFill>
                  <a:srgbClr val="FF0000"/>
                </a:solidFill>
              </a:rPr>
              <a:t>getElementById</a:t>
            </a:r>
            <a:r>
              <a:rPr lang="en-US" sz="2000" b="0" dirty="0">
                <a:solidFill>
                  <a:srgbClr val="FF0000"/>
                </a:solidFill>
              </a:rPr>
              <a:t>()</a:t>
            </a:r>
            <a:br>
              <a:rPr lang="en-US" sz="2000" b="0" dirty="0"/>
            </a:br>
            <a:r>
              <a:rPr lang="en-US" sz="2000" b="0" dirty="0"/>
              <a:t>returns </a:t>
            </a:r>
            <a:br>
              <a:rPr lang="en-US" sz="2000" b="0" dirty="0"/>
            </a:br>
            <a:r>
              <a:rPr lang="en-US" sz="2000" b="0" dirty="0"/>
              <a:t>The element with the specified id.</a:t>
            </a:r>
            <a:br>
              <a:rPr lang="en-US" sz="2000" b="0" dirty="0"/>
            </a:br>
            <a:r>
              <a:rPr lang="en-US" sz="2000" b="0" i="1" dirty="0"/>
              <a:t>null</a:t>
            </a:r>
            <a:r>
              <a:rPr lang="en-US" sz="2000" b="0" dirty="0"/>
              <a:t> (if the element does not exist)</a:t>
            </a:r>
            <a:br>
              <a:rPr lang="en-US" sz="2000" b="0" dirty="0"/>
            </a:br>
            <a:br>
              <a:rPr lang="en-US" sz="2000" b="0" dirty="0"/>
            </a:br>
            <a:r>
              <a:rPr lang="en-US" sz="2000" b="0" dirty="0"/>
              <a:t>By Class </a:t>
            </a:r>
            <a:r>
              <a:rPr lang="en-IN" sz="2000" b="0" dirty="0" err="1">
                <a:solidFill>
                  <a:srgbClr val="CCCCFF"/>
                </a:solidFill>
                <a:effectLst/>
                <a:hlinkClick r:id="rId2">
                  <a:extLst>
                    <a:ext uri="{A12FA001-AC4F-418D-AE19-62706E023703}">
                      <ahyp:hlinkClr xmlns:ahyp="http://schemas.microsoft.com/office/drawing/2018/hyperlinkcolor" val="tx"/>
                    </a:ext>
                  </a:extLst>
                </a:hlinkClick>
              </a:rPr>
              <a:t>getElementsByClassName</a:t>
            </a:r>
            <a:r>
              <a:rPr lang="en-IN" sz="2000" b="0" dirty="0">
                <a:solidFill>
                  <a:srgbClr val="FF0000"/>
                </a:solidFill>
                <a:effectLst/>
                <a:hlinkClick r:id="rId2">
                  <a:extLst>
                    <a:ext uri="{A12FA001-AC4F-418D-AE19-62706E023703}">
                      <ahyp:hlinkClr xmlns:ahyp="http://schemas.microsoft.com/office/drawing/2018/hyperlinkcolor" val="tx"/>
                    </a:ext>
                  </a:extLst>
                </a:hlinkClick>
              </a:rPr>
              <a:t>()</a:t>
            </a:r>
            <a:br>
              <a:rPr lang="en-IN" b="0" dirty="0">
                <a:effectLst/>
                <a:highlight>
                  <a:srgbClr val="FFFF00"/>
                </a:highlight>
              </a:rPr>
            </a:br>
            <a:r>
              <a:rPr lang="en-US" sz="2000" b="0" dirty="0"/>
              <a:t>returns </a:t>
            </a:r>
            <a:br>
              <a:rPr lang="en-US" sz="2000" b="0" dirty="0"/>
            </a:br>
            <a:r>
              <a:rPr lang="en-US" sz="2000" b="0" dirty="0"/>
              <a:t>A collection of elements with the specified class name.</a:t>
            </a:r>
            <a:br>
              <a:rPr lang="en-US" sz="2000" b="0" dirty="0"/>
            </a:br>
            <a:r>
              <a:rPr lang="en-US" sz="2000" b="0" dirty="0"/>
              <a:t>The elements are sorted as they appear in the document.</a:t>
            </a:r>
            <a:br>
              <a:rPr lang="en-US" sz="2000" b="0" dirty="0"/>
            </a:br>
            <a:br>
              <a:rPr lang="en-US" b="0" dirty="0">
                <a:highlight>
                  <a:srgbClr val="FFFF00"/>
                </a:highlight>
              </a:rPr>
            </a:br>
            <a:r>
              <a:rPr lang="en-US" sz="2000" b="0" dirty="0"/>
              <a:t>Works on </a:t>
            </a:r>
            <a:r>
              <a:rPr lang="en-IN" sz="2000" b="0" dirty="0" err="1">
                <a:solidFill>
                  <a:srgbClr val="CCCCFF"/>
                </a:solidFill>
                <a:effectLst/>
                <a:hlinkClick r:id="rId3">
                  <a:extLst>
                    <a:ext uri="{A12FA001-AC4F-418D-AE19-62706E023703}">
                      <ahyp:hlinkClr xmlns:ahyp="http://schemas.microsoft.com/office/drawing/2018/hyperlinkcolor" val="tx"/>
                    </a:ext>
                  </a:extLst>
                </a:hlinkClick>
              </a:rPr>
              <a:t>getElementsByTagName</a:t>
            </a:r>
            <a:r>
              <a:rPr lang="en-IN" sz="2000" b="0" dirty="0">
                <a:solidFill>
                  <a:srgbClr val="FF0000"/>
                </a:solidFill>
                <a:effectLst/>
                <a:hlinkClick r:id="rId3">
                  <a:extLst>
                    <a:ext uri="{A12FA001-AC4F-418D-AE19-62706E023703}">
                      <ahyp:hlinkClr xmlns:ahyp="http://schemas.microsoft.com/office/drawing/2018/hyperlinkcolor" val="tx"/>
                    </a:ext>
                  </a:extLst>
                </a:hlinkClick>
              </a:rPr>
              <a:t>()</a:t>
            </a:r>
            <a:r>
              <a:rPr lang="en-IN" sz="2000" b="0" dirty="0">
                <a:solidFill>
                  <a:srgbClr val="FF0000"/>
                </a:solidFill>
                <a:effectLst/>
              </a:rPr>
              <a:t> </a:t>
            </a:r>
            <a:r>
              <a:rPr lang="en-IN" sz="2000" b="0" dirty="0">
                <a:effectLst/>
              </a:rPr>
              <a:t>and </a:t>
            </a:r>
            <a:r>
              <a:rPr lang="en-IN" sz="2000" b="0" dirty="0" err="1">
                <a:solidFill>
                  <a:srgbClr val="FF0000"/>
                </a:solidFill>
                <a:effectLst/>
              </a:rPr>
              <a:t>querySelector</a:t>
            </a:r>
            <a:r>
              <a:rPr lang="en-IN" sz="2000" b="0" dirty="0">
                <a:solidFill>
                  <a:srgbClr val="FF0000"/>
                </a:solidFill>
                <a:effectLst/>
              </a:rPr>
              <a:t>();</a:t>
            </a:r>
            <a:br>
              <a:rPr lang="en-US" dirty="0"/>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b="0" dirty="0">
                <a:solidFill>
                  <a:srgbClr val="FF0000"/>
                </a:solidFill>
                <a:latin typeface="Calibri" panose="020F0502020204030204" pitchFamily="34" charset="0"/>
              </a:rPr>
              <a:t>Element Selectors</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4"/>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1590329"/>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36273"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304800" y="1948008"/>
            <a:ext cx="10332197" cy="4811180"/>
          </a:xfrm>
        </p:spPr>
        <p:style>
          <a:lnRef idx="2">
            <a:schemeClr val="accent4"/>
          </a:lnRef>
          <a:fillRef idx="1">
            <a:schemeClr val="lt1"/>
          </a:fillRef>
          <a:effectRef idx="0">
            <a:schemeClr val="accent4"/>
          </a:effectRef>
          <a:fontRef idx="minor">
            <a:schemeClr val="dk1"/>
          </a:fontRef>
        </p:style>
        <p:txBody>
          <a:bodyPr/>
          <a:lstStyle/>
          <a:p>
            <a:pPr algn="ctr" fontAlgn="base">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b="0" dirty="0">
                <a:solidFill>
                  <a:srgbClr val="FF0000"/>
                </a:solidFill>
                <a:latin typeface="Calibri" panose="020F0502020204030204" pitchFamily="34" charset="0"/>
              </a:rPr>
              <a:t>Create new element</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43D702AC-8685-68C3-5A12-FB5FBB2626FC}"/>
              </a:ext>
            </a:extLst>
          </p:cNvPr>
          <p:cNvPicPr>
            <a:picLocks noChangeAspect="1"/>
          </p:cNvPicPr>
          <p:nvPr/>
        </p:nvPicPr>
        <p:blipFill>
          <a:blip r:embed="rId4"/>
          <a:stretch>
            <a:fillRect/>
          </a:stretch>
        </p:blipFill>
        <p:spPr>
          <a:xfrm>
            <a:off x="330200" y="2057400"/>
            <a:ext cx="10287000" cy="4316289"/>
          </a:xfrm>
          <a:prstGeom prst="rect">
            <a:avLst/>
          </a:prstGeom>
        </p:spPr>
      </p:pic>
      <p:sp>
        <p:nvSpPr>
          <p:cNvPr id="3" name="TextBox 2">
            <a:extLst>
              <a:ext uri="{FF2B5EF4-FFF2-40B4-BE49-F238E27FC236}">
                <a16:creationId xmlns:a16="http://schemas.microsoft.com/office/drawing/2014/main" id="{774FE3C0-0E89-0888-275A-63E54D74DC8F}"/>
              </a:ext>
            </a:extLst>
          </p:cNvPr>
          <p:cNvSpPr txBox="1"/>
          <p:nvPr/>
        </p:nvSpPr>
        <p:spPr>
          <a:xfrm>
            <a:off x="10636997" y="2133600"/>
            <a:ext cx="1707403" cy="3416320"/>
          </a:xfrm>
          <a:prstGeom prst="rect">
            <a:avLst/>
          </a:prstGeom>
          <a:noFill/>
        </p:spPr>
        <p:txBody>
          <a:bodyPr wrap="square" rtlCol="0">
            <a:spAutoFit/>
          </a:bodyPr>
          <a:lstStyle/>
          <a:p>
            <a:r>
              <a:rPr lang="en-IN" b="1" dirty="0">
                <a:solidFill>
                  <a:srgbClr val="FF0000"/>
                </a:solidFill>
              </a:rPr>
              <a:t>Discuss</a:t>
            </a:r>
            <a:r>
              <a:rPr lang="en-IN" dirty="0"/>
              <a:t> </a:t>
            </a:r>
            <a:r>
              <a:rPr lang="en-IN" dirty="0">
                <a:solidFill>
                  <a:srgbClr val="FF0000"/>
                </a:solidFill>
              </a:rPr>
              <a:t>console.log</a:t>
            </a:r>
            <a:r>
              <a:rPr lang="en-IN" dirty="0"/>
              <a:t>(document) and</a:t>
            </a:r>
          </a:p>
          <a:p>
            <a:endParaRPr lang="en-IN" dirty="0"/>
          </a:p>
          <a:p>
            <a:r>
              <a:rPr lang="en-IN" dirty="0" err="1">
                <a:solidFill>
                  <a:srgbClr val="FF0000"/>
                </a:solidFill>
              </a:rPr>
              <a:t>console.dir</a:t>
            </a:r>
            <a:r>
              <a:rPr lang="en-IN" dirty="0"/>
              <a:t>(document) </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027052049"/>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981200"/>
            <a:ext cx="11049000" cy="1905000"/>
          </a:xfrm>
        </p:spPr>
        <p:style>
          <a:lnRef idx="2">
            <a:schemeClr val="accent4"/>
          </a:lnRef>
          <a:fillRef idx="1">
            <a:schemeClr val="lt1"/>
          </a:fillRef>
          <a:effectRef idx="0">
            <a:schemeClr val="accent4"/>
          </a:effectRef>
          <a:fontRef idx="minor">
            <a:schemeClr val="dk1"/>
          </a:fontRef>
        </p:style>
        <p:txBody>
          <a:bodyPr/>
          <a:lstStyle/>
          <a:p>
            <a:pPr eaLnBrk="1" hangingPunct="1">
              <a:defRPr/>
            </a:pPr>
            <a:br>
              <a:rPr lang="en-US" altLang="en-US" sz="4400" dirty="0"/>
            </a:br>
            <a:br>
              <a:rPr lang="en-US" altLang="en-US" sz="4400" dirty="0"/>
            </a:br>
            <a:r>
              <a:rPr lang="en-IN" sz="2800" b="0" i="0" u="none" strike="noStrike" dirty="0">
                <a:solidFill>
                  <a:srgbClr val="000000"/>
                </a:solidFill>
                <a:effectLst/>
                <a:latin typeface="Calibri" panose="020F0502020204030204" pitchFamily="34" charset="0"/>
              </a:rPr>
              <a:t>Variables, Data types, Scope, Type coercion, Function, Conditionals, Object, Array, Window, DOM, Selectors, DOM Manipulation, Events, Form handling, First Class Citizen</a:t>
            </a: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US" altLang="en-US" sz="2800" b="1" dirty="0">
                <a:solidFill>
                  <a:srgbClr val="CC3300"/>
                </a:solidFill>
              </a:rPr>
              <a:t>Day 4</a:t>
            </a: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6973048"/>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304800" y="1948008"/>
            <a:ext cx="11049000" cy="4811180"/>
          </a:xfrm>
        </p:spPr>
        <p:style>
          <a:lnRef idx="2">
            <a:schemeClr val="accent4"/>
          </a:lnRef>
          <a:fillRef idx="1">
            <a:schemeClr val="lt1"/>
          </a:fillRef>
          <a:effectRef idx="0">
            <a:schemeClr val="accent4"/>
          </a:effectRef>
          <a:fontRef idx="minor">
            <a:schemeClr val="dk1"/>
          </a:fontRef>
        </p:style>
        <p:txBody>
          <a:bodyPr/>
          <a:lstStyle/>
          <a:p>
            <a:pPr fontAlgn="base">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r>
              <a:rPr lang="en-US" altLang="en-US" sz="1800" dirty="0" err="1">
                <a:solidFill>
                  <a:srgbClr val="FF0000"/>
                </a:solidFill>
                <a:latin typeface="Arial" panose="020B0604020202020204" pitchFamily="34" charset="0"/>
              </a:rPr>
              <a:t>QuerySelector</a:t>
            </a:r>
            <a:r>
              <a:rPr lang="en-US" altLang="en-US" sz="1800" dirty="0">
                <a:solidFill>
                  <a:srgbClr val="FF0000"/>
                </a:solidFill>
                <a:latin typeface="Arial" panose="020B0604020202020204" pitchFamily="34" charset="0"/>
              </a:rPr>
              <a:t>: </a:t>
            </a:r>
            <a:r>
              <a:rPr lang="en-US" altLang="en-US" sz="1800" b="0" dirty="0">
                <a:solidFill>
                  <a:schemeClr val="tx1"/>
                </a:solidFill>
                <a:latin typeface="Arial" panose="020B0604020202020204" pitchFamily="34" charset="0"/>
              </a:rPr>
              <a:t>The </a:t>
            </a:r>
            <a:r>
              <a:rPr lang="en-US" altLang="en-US" sz="1800" b="0" dirty="0" err="1">
                <a:solidFill>
                  <a:schemeClr val="tx1"/>
                </a:solidFill>
                <a:latin typeface="Arial" panose="020B0604020202020204" pitchFamily="34" charset="0"/>
              </a:rPr>
              <a:t>querySelector</a:t>
            </a:r>
            <a:r>
              <a:rPr lang="en-US" altLang="en-US" sz="1800" b="0" dirty="0">
                <a:solidFill>
                  <a:schemeClr val="tx1"/>
                </a:solidFill>
                <a:latin typeface="Arial" panose="020B0604020202020204" pitchFamily="34" charset="0"/>
              </a:rPr>
              <a:t>() method returns the first element that matches a CSS selector.</a:t>
            </a:r>
            <a:br>
              <a:rPr lang="en-US" altLang="en-US" sz="1800" b="0" dirty="0">
                <a:solidFill>
                  <a:schemeClr val="tx1"/>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Html                                                           JS                                            Output</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Event handling </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26E8668B-3187-AE90-0D7E-73E8F9951A09}"/>
              </a:ext>
            </a:extLst>
          </p:cNvPr>
          <p:cNvPicPr>
            <a:picLocks noChangeAspect="1"/>
          </p:cNvPicPr>
          <p:nvPr/>
        </p:nvPicPr>
        <p:blipFill>
          <a:blip r:embed="rId4"/>
          <a:stretch>
            <a:fillRect/>
          </a:stretch>
        </p:blipFill>
        <p:spPr>
          <a:xfrm>
            <a:off x="457200" y="2971309"/>
            <a:ext cx="3651308" cy="1892397"/>
          </a:xfrm>
          <a:prstGeom prst="rect">
            <a:avLst/>
          </a:prstGeom>
        </p:spPr>
      </p:pic>
      <p:pic>
        <p:nvPicPr>
          <p:cNvPr id="11" name="Picture 10">
            <a:extLst>
              <a:ext uri="{FF2B5EF4-FFF2-40B4-BE49-F238E27FC236}">
                <a16:creationId xmlns:a16="http://schemas.microsoft.com/office/drawing/2014/main" id="{D89BD4F7-50D6-54F2-40D3-C0F0C6647333}"/>
              </a:ext>
            </a:extLst>
          </p:cNvPr>
          <p:cNvPicPr>
            <a:picLocks noChangeAspect="1"/>
          </p:cNvPicPr>
          <p:nvPr/>
        </p:nvPicPr>
        <p:blipFill>
          <a:blip r:embed="rId5"/>
          <a:stretch>
            <a:fillRect/>
          </a:stretch>
        </p:blipFill>
        <p:spPr>
          <a:xfrm>
            <a:off x="4597322" y="3057505"/>
            <a:ext cx="3175077" cy="1892397"/>
          </a:xfrm>
          <a:prstGeom prst="rect">
            <a:avLst/>
          </a:prstGeom>
        </p:spPr>
      </p:pic>
      <p:pic>
        <p:nvPicPr>
          <p:cNvPr id="13" name="Picture 12">
            <a:extLst>
              <a:ext uri="{FF2B5EF4-FFF2-40B4-BE49-F238E27FC236}">
                <a16:creationId xmlns:a16="http://schemas.microsoft.com/office/drawing/2014/main" id="{4AAB4D64-E28E-9B24-6BE1-5DD287D5C826}"/>
              </a:ext>
            </a:extLst>
          </p:cNvPr>
          <p:cNvPicPr>
            <a:picLocks noChangeAspect="1"/>
          </p:cNvPicPr>
          <p:nvPr/>
        </p:nvPicPr>
        <p:blipFill>
          <a:blip r:embed="rId6"/>
          <a:stretch>
            <a:fillRect/>
          </a:stretch>
        </p:blipFill>
        <p:spPr>
          <a:xfrm>
            <a:off x="8365470" y="2865722"/>
            <a:ext cx="2073930" cy="1892397"/>
          </a:xfrm>
          <a:prstGeom prst="rect">
            <a:avLst/>
          </a:prstGeom>
        </p:spPr>
      </p:pic>
    </p:spTree>
    <p:extLst>
      <p:ext uri="{BB962C8B-B14F-4D97-AF65-F5344CB8AC3E}">
        <p14:creationId xmlns:p14="http://schemas.microsoft.com/office/powerpoint/2010/main" val="2381677105"/>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304800" y="1948008"/>
            <a:ext cx="11049000" cy="4811180"/>
          </a:xfrm>
        </p:spPr>
        <p:style>
          <a:lnRef idx="2">
            <a:schemeClr val="accent4"/>
          </a:lnRef>
          <a:fillRef idx="1">
            <a:schemeClr val="lt1"/>
          </a:fillRef>
          <a:effectRef idx="0">
            <a:schemeClr val="accent4"/>
          </a:effectRef>
          <a:fontRef idx="minor">
            <a:schemeClr val="dk1"/>
          </a:fontRef>
        </p:style>
        <p:txBody>
          <a:bodyPr/>
          <a:lstStyle/>
          <a:p>
            <a:pPr fontAlgn="base">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r>
              <a:rPr lang="en-US" altLang="en-US" sz="1800" dirty="0" err="1">
                <a:solidFill>
                  <a:srgbClr val="FF0000"/>
                </a:solidFill>
                <a:latin typeface="Arial" panose="020B0604020202020204" pitchFamily="34" charset="0"/>
              </a:rPr>
              <a:t>QuerySelectorAll</a:t>
            </a:r>
            <a:r>
              <a:rPr lang="en-US" altLang="en-US" sz="1800" dirty="0">
                <a:solidFill>
                  <a:srgbClr val="FF0000"/>
                </a:solidFill>
                <a:latin typeface="Arial" panose="020B0604020202020204" pitchFamily="34" charset="0"/>
              </a:rPr>
              <a:t>: </a:t>
            </a:r>
            <a:r>
              <a:rPr lang="en-US" altLang="en-US" sz="1800" b="0" dirty="0">
                <a:solidFill>
                  <a:schemeClr val="tx1"/>
                </a:solidFill>
                <a:latin typeface="Arial" panose="020B0604020202020204" pitchFamily="34" charset="0"/>
              </a:rPr>
              <a:t>To return all matches (not only the first), use the </a:t>
            </a:r>
            <a:r>
              <a:rPr lang="en-US" altLang="en-US" sz="1800" b="0" dirty="0" err="1">
                <a:solidFill>
                  <a:schemeClr val="tx1"/>
                </a:solidFill>
                <a:latin typeface="Arial" panose="020B0604020202020204" pitchFamily="34" charset="0"/>
              </a:rPr>
              <a:t>querySelectorAll</a:t>
            </a:r>
            <a:r>
              <a:rPr lang="en-US" altLang="en-US" sz="1800" b="0" dirty="0">
                <a:solidFill>
                  <a:schemeClr val="tx1"/>
                </a:solidFill>
                <a:latin typeface="Arial" panose="020B0604020202020204" pitchFamily="34" charset="0"/>
              </a:rPr>
              <a:t>() instead.</a:t>
            </a:r>
            <a:br>
              <a:rPr lang="en-US" altLang="en-US" sz="1800" b="0" dirty="0">
                <a:solidFill>
                  <a:schemeClr val="tx1"/>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Html                                                           JS                                              Output</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Event handling </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26E8668B-3187-AE90-0D7E-73E8F9951A09}"/>
              </a:ext>
            </a:extLst>
          </p:cNvPr>
          <p:cNvPicPr>
            <a:picLocks noChangeAspect="1"/>
          </p:cNvPicPr>
          <p:nvPr/>
        </p:nvPicPr>
        <p:blipFill>
          <a:blip r:embed="rId4"/>
          <a:stretch>
            <a:fillRect/>
          </a:stretch>
        </p:blipFill>
        <p:spPr>
          <a:xfrm>
            <a:off x="457200" y="2971309"/>
            <a:ext cx="3651308" cy="1892397"/>
          </a:xfrm>
          <a:prstGeom prst="rect">
            <a:avLst/>
          </a:prstGeom>
        </p:spPr>
      </p:pic>
      <p:pic>
        <p:nvPicPr>
          <p:cNvPr id="4" name="Picture 3">
            <a:extLst>
              <a:ext uri="{FF2B5EF4-FFF2-40B4-BE49-F238E27FC236}">
                <a16:creationId xmlns:a16="http://schemas.microsoft.com/office/drawing/2014/main" id="{ECB5934B-44B3-11D1-F65C-D0DEA65CF209}"/>
              </a:ext>
            </a:extLst>
          </p:cNvPr>
          <p:cNvPicPr>
            <a:picLocks noChangeAspect="1"/>
          </p:cNvPicPr>
          <p:nvPr/>
        </p:nvPicPr>
        <p:blipFill>
          <a:blip r:embed="rId5"/>
          <a:stretch>
            <a:fillRect/>
          </a:stretch>
        </p:blipFill>
        <p:spPr>
          <a:xfrm>
            <a:off x="4425864" y="2949550"/>
            <a:ext cx="3340272" cy="1808569"/>
          </a:xfrm>
          <a:prstGeom prst="rect">
            <a:avLst/>
          </a:prstGeom>
        </p:spPr>
      </p:pic>
      <p:pic>
        <p:nvPicPr>
          <p:cNvPr id="12" name="Picture 11">
            <a:extLst>
              <a:ext uri="{FF2B5EF4-FFF2-40B4-BE49-F238E27FC236}">
                <a16:creationId xmlns:a16="http://schemas.microsoft.com/office/drawing/2014/main" id="{6B8B038C-0E9F-4D35-4DE0-3DA4972A68D5}"/>
              </a:ext>
            </a:extLst>
          </p:cNvPr>
          <p:cNvPicPr>
            <a:picLocks noChangeAspect="1"/>
          </p:cNvPicPr>
          <p:nvPr/>
        </p:nvPicPr>
        <p:blipFill>
          <a:blip r:embed="rId6"/>
          <a:stretch>
            <a:fillRect/>
          </a:stretch>
        </p:blipFill>
        <p:spPr>
          <a:xfrm>
            <a:off x="8118202" y="2882872"/>
            <a:ext cx="2235315" cy="1808568"/>
          </a:xfrm>
          <a:prstGeom prst="rect">
            <a:avLst/>
          </a:prstGeom>
        </p:spPr>
      </p:pic>
    </p:spTree>
    <p:extLst>
      <p:ext uri="{BB962C8B-B14F-4D97-AF65-F5344CB8AC3E}">
        <p14:creationId xmlns:p14="http://schemas.microsoft.com/office/powerpoint/2010/main" val="1564381271"/>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304800" y="1948008"/>
            <a:ext cx="11049000" cy="4811180"/>
          </a:xfrm>
        </p:spPr>
        <p:style>
          <a:lnRef idx="2">
            <a:schemeClr val="accent4"/>
          </a:lnRef>
          <a:fillRef idx="1">
            <a:schemeClr val="lt1"/>
          </a:fillRef>
          <a:effectRef idx="0">
            <a:schemeClr val="accent4"/>
          </a:effectRef>
          <a:fontRef idx="minor">
            <a:schemeClr val="dk1"/>
          </a:fontRef>
        </p:style>
        <p:txBody>
          <a:bodyPr/>
          <a:lstStyle/>
          <a:p>
            <a:pPr fontAlgn="base">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err="1">
                <a:solidFill>
                  <a:srgbClr val="FF0000"/>
                </a:solidFill>
                <a:latin typeface="Arial" panose="020B0604020202020204" pitchFamily="34" charset="0"/>
              </a:rPr>
              <a:t>Evenet:onchange</a:t>
            </a: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HTML                                                                    JS                                              Output</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Event handling </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AB1EC96A-AC7E-CB14-000C-43F38695426F}"/>
              </a:ext>
            </a:extLst>
          </p:cNvPr>
          <p:cNvPicPr>
            <a:picLocks noChangeAspect="1"/>
          </p:cNvPicPr>
          <p:nvPr/>
        </p:nvPicPr>
        <p:blipFill>
          <a:blip r:embed="rId4"/>
          <a:stretch>
            <a:fillRect/>
          </a:stretch>
        </p:blipFill>
        <p:spPr>
          <a:xfrm>
            <a:off x="4692826" y="2959060"/>
            <a:ext cx="4775308" cy="2679740"/>
          </a:xfrm>
          <a:prstGeom prst="rect">
            <a:avLst/>
          </a:prstGeom>
        </p:spPr>
      </p:pic>
      <p:pic>
        <p:nvPicPr>
          <p:cNvPr id="13" name="Picture 12">
            <a:extLst>
              <a:ext uri="{FF2B5EF4-FFF2-40B4-BE49-F238E27FC236}">
                <a16:creationId xmlns:a16="http://schemas.microsoft.com/office/drawing/2014/main" id="{B9D7D753-4F0C-4E47-6312-F3DD0AD31B65}"/>
              </a:ext>
            </a:extLst>
          </p:cNvPr>
          <p:cNvPicPr>
            <a:picLocks noChangeAspect="1"/>
          </p:cNvPicPr>
          <p:nvPr/>
        </p:nvPicPr>
        <p:blipFill>
          <a:blip r:embed="rId5"/>
          <a:stretch>
            <a:fillRect/>
          </a:stretch>
        </p:blipFill>
        <p:spPr>
          <a:xfrm>
            <a:off x="498663" y="2857923"/>
            <a:ext cx="3626036" cy="2780877"/>
          </a:xfrm>
          <a:prstGeom prst="rect">
            <a:avLst/>
          </a:prstGeom>
        </p:spPr>
      </p:pic>
      <p:pic>
        <p:nvPicPr>
          <p:cNvPr id="15" name="Picture 14">
            <a:extLst>
              <a:ext uri="{FF2B5EF4-FFF2-40B4-BE49-F238E27FC236}">
                <a16:creationId xmlns:a16="http://schemas.microsoft.com/office/drawing/2014/main" id="{5BC97BE6-F2A2-91DB-E89B-EF3898DD536D}"/>
              </a:ext>
            </a:extLst>
          </p:cNvPr>
          <p:cNvPicPr>
            <a:picLocks noChangeAspect="1"/>
          </p:cNvPicPr>
          <p:nvPr/>
        </p:nvPicPr>
        <p:blipFill>
          <a:blip r:embed="rId6"/>
          <a:stretch>
            <a:fillRect/>
          </a:stretch>
        </p:blipFill>
        <p:spPr>
          <a:xfrm>
            <a:off x="9610635" y="3063856"/>
            <a:ext cx="2886165" cy="1584344"/>
          </a:xfrm>
          <a:prstGeom prst="rect">
            <a:avLst/>
          </a:prstGeom>
        </p:spPr>
      </p:pic>
    </p:spTree>
    <p:extLst>
      <p:ext uri="{BB962C8B-B14F-4D97-AF65-F5344CB8AC3E}">
        <p14:creationId xmlns:p14="http://schemas.microsoft.com/office/powerpoint/2010/main" val="1125187911"/>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304800" y="1948008"/>
            <a:ext cx="11049000" cy="4811180"/>
          </a:xfrm>
        </p:spPr>
        <p:style>
          <a:lnRef idx="2">
            <a:schemeClr val="accent4"/>
          </a:lnRef>
          <a:fillRef idx="1">
            <a:schemeClr val="lt1"/>
          </a:fillRef>
          <a:effectRef idx="0">
            <a:schemeClr val="accent4"/>
          </a:effectRef>
          <a:fontRef idx="minor">
            <a:schemeClr val="dk1"/>
          </a:fontRef>
        </p:style>
        <p:txBody>
          <a:bodyPr/>
          <a:lstStyle/>
          <a:p>
            <a:pPr fontAlgn="base">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err="1">
                <a:solidFill>
                  <a:srgbClr val="FF0000"/>
                </a:solidFill>
                <a:latin typeface="Arial" panose="020B0604020202020204" pitchFamily="34" charset="0"/>
              </a:rPr>
              <a:t>Evenets</a:t>
            </a:r>
            <a:r>
              <a:rPr lang="en-US" altLang="en-US" sz="1800" dirty="0">
                <a:solidFill>
                  <a:srgbClr val="FF0000"/>
                </a:solidFill>
                <a:latin typeface="Arial" panose="020B0604020202020204" pitchFamily="34" charset="0"/>
              </a:rPr>
              <a:t>:  </a:t>
            </a:r>
            <a:r>
              <a:rPr lang="en-US" altLang="en-US" sz="1800" dirty="0" err="1">
                <a:solidFill>
                  <a:srgbClr val="FF0000"/>
                </a:solidFill>
                <a:latin typeface="Arial" panose="020B0604020202020204" pitchFamily="34" charset="0"/>
              </a:rPr>
              <a:t>addListener</a:t>
            </a: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HTML                                                                   Script.js                                            Output</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Event handling </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864D5879-2EFE-33A0-928B-5CA8F1CA8E35}"/>
              </a:ext>
            </a:extLst>
          </p:cNvPr>
          <p:cNvPicPr>
            <a:picLocks noChangeAspect="1"/>
          </p:cNvPicPr>
          <p:nvPr/>
        </p:nvPicPr>
        <p:blipFill>
          <a:blip r:embed="rId4"/>
          <a:stretch>
            <a:fillRect/>
          </a:stretch>
        </p:blipFill>
        <p:spPr>
          <a:xfrm>
            <a:off x="304800" y="2943708"/>
            <a:ext cx="4038599" cy="3380892"/>
          </a:xfrm>
          <a:prstGeom prst="rect">
            <a:avLst/>
          </a:prstGeom>
        </p:spPr>
      </p:pic>
      <p:pic>
        <p:nvPicPr>
          <p:cNvPr id="11" name="Picture 10">
            <a:extLst>
              <a:ext uri="{FF2B5EF4-FFF2-40B4-BE49-F238E27FC236}">
                <a16:creationId xmlns:a16="http://schemas.microsoft.com/office/drawing/2014/main" id="{26D23ECB-A805-83FC-887E-43778454389C}"/>
              </a:ext>
            </a:extLst>
          </p:cNvPr>
          <p:cNvPicPr>
            <a:picLocks noChangeAspect="1"/>
          </p:cNvPicPr>
          <p:nvPr/>
        </p:nvPicPr>
        <p:blipFill>
          <a:blip r:embed="rId5"/>
          <a:stretch>
            <a:fillRect/>
          </a:stretch>
        </p:blipFill>
        <p:spPr>
          <a:xfrm>
            <a:off x="4724400" y="3267232"/>
            <a:ext cx="4197566" cy="3057367"/>
          </a:xfrm>
          <a:prstGeom prst="rect">
            <a:avLst/>
          </a:prstGeom>
        </p:spPr>
      </p:pic>
      <p:pic>
        <p:nvPicPr>
          <p:cNvPr id="14" name="Picture 13">
            <a:extLst>
              <a:ext uri="{FF2B5EF4-FFF2-40B4-BE49-F238E27FC236}">
                <a16:creationId xmlns:a16="http://schemas.microsoft.com/office/drawing/2014/main" id="{4DB17A9E-F7F2-E307-771F-7B709FC7B564}"/>
              </a:ext>
            </a:extLst>
          </p:cNvPr>
          <p:cNvPicPr>
            <a:picLocks noChangeAspect="1"/>
          </p:cNvPicPr>
          <p:nvPr/>
        </p:nvPicPr>
        <p:blipFill>
          <a:blip r:embed="rId6"/>
          <a:stretch>
            <a:fillRect/>
          </a:stretch>
        </p:blipFill>
        <p:spPr>
          <a:xfrm>
            <a:off x="8921967" y="3536094"/>
            <a:ext cx="2584234" cy="2848663"/>
          </a:xfrm>
          <a:prstGeom prst="rect">
            <a:avLst/>
          </a:prstGeom>
        </p:spPr>
      </p:pic>
    </p:spTree>
    <p:extLst>
      <p:ext uri="{BB962C8B-B14F-4D97-AF65-F5344CB8AC3E}">
        <p14:creationId xmlns:p14="http://schemas.microsoft.com/office/powerpoint/2010/main" val="2848733400"/>
      </p:ext>
    </p:extLst>
  </p:cSld>
  <p:clrMapOvr>
    <a:masterClrMapping/>
  </p:clrMapOvr>
  <mc:AlternateContent xmlns:mc="http://schemas.openxmlformats.org/markup-compatibility/2006">
    <mc:Choice xmlns:p14="http://schemas.microsoft.com/office/powerpoint/2010/main" Requires="p14">
      <p:transition spd="slow" p14:dur="2000" advTm="3423"/>
    </mc:Choice>
    <mc:Fallback>
      <p:transition spd="slow" advTm="3423"/>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0"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https://developer.mozilla.org/</a:t>
            </a:r>
            <a:endParaRPr lang="en-US" dirty="0"/>
          </a:p>
        </p:txBody>
      </p:sp>
      <p:sp>
        <p:nvSpPr>
          <p:cNvPr id="6" name="Title 1"/>
          <p:cNvSpPr txBox="1">
            <a:spLocks/>
          </p:cNvSpPr>
          <p:nvPr/>
        </p:nvSpPr>
        <p:spPr>
          <a:xfrm>
            <a:off x="1676400" y="1447800"/>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Reference</a:t>
            </a:r>
            <a:endParaRPr lang="en-US" sz="4000" dirty="0">
              <a:solidFill>
                <a:srgbClr val="FF0000"/>
              </a:solidFill>
              <a:latin typeface="+mn-lt"/>
            </a:endParaRPr>
          </a:p>
          <a:p>
            <a:pPr algn="ctr"/>
            <a:endParaRPr lang="en-US" sz="2000" dirty="0">
              <a:solidFill>
                <a:schemeClr val="tx1"/>
              </a:solidFill>
              <a:latin typeface="+mn-lt"/>
            </a:endParaRPr>
          </a:p>
        </p:txBody>
      </p:sp>
      <p:pic>
        <p:nvPicPr>
          <p:cNvPr id="3" name="Picture 2">
            <a:extLst>
              <a:ext uri="{FF2B5EF4-FFF2-40B4-BE49-F238E27FC236}">
                <a16:creationId xmlns:a16="http://schemas.microsoft.com/office/drawing/2014/main" id="{BEB3918C-E0FC-5C41-7BFA-D5F915C9D91A}"/>
              </a:ext>
            </a:extLst>
          </p:cNvPr>
          <p:cNvPicPr>
            <a:picLocks noChangeAspect="1"/>
          </p:cNvPicPr>
          <p:nvPr/>
        </p:nvPicPr>
        <p:blipFill>
          <a:blip r:embed="rId2"/>
          <a:stretch>
            <a:fillRect/>
          </a:stretch>
        </p:blipFill>
        <p:spPr>
          <a:xfrm>
            <a:off x="0" y="0"/>
            <a:ext cx="12192000" cy="870857"/>
          </a:xfrm>
          <a:prstGeom prst="rect">
            <a:avLst/>
          </a:prstGeom>
        </p:spPr>
      </p:pic>
      <p:sp>
        <p:nvSpPr>
          <p:cNvPr id="2" name="TextBox 1">
            <a:extLst>
              <a:ext uri="{FF2B5EF4-FFF2-40B4-BE49-F238E27FC236}">
                <a16:creationId xmlns:a16="http://schemas.microsoft.com/office/drawing/2014/main" id="{179D3799-7DB7-DF87-152E-16DFC4677500}"/>
              </a:ext>
            </a:extLst>
          </p:cNvPr>
          <p:cNvSpPr txBox="1"/>
          <p:nvPr/>
        </p:nvSpPr>
        <p:spPr>
          <a:xfrm>
            <a:off x="3429000" y="2743200"/>
            <a:ext cx="5410200" cy="1200329"/>
          </a:xfrm>
          <a:prstGeom prst="rect">
            <a:avLst/>
          </a:prstGeom>
          <a:noFill/>
        </p:spPr>
        <p:txBody>
          <a:bodyPr wrap="square" rtlCol="0">
            <a:spAutoFit/>
          </a:bodyPr>
          <a:lstStyle/>
          <a:p>
            <a:r>
              <a:rPr lang="en-IN" b="1" dirty="0">
                <a:hlinkClick r:id="rId3">
                  <a:extLst>
                    <a:ext uri="{A12FA001-AC4F-418D-AE19-62706E023703}">
                      <ahyp:hlinkClr xmlns:ahyp="http://schemas.microsoft.com/office/drawing/2018/hyperlinkcolor" val="tx"/>
                    </a:ext>
                  </a:extLst>
                </a:hlinkClick>
              </a:rPr>
              <a:t>https://developer.mozilla.org/</a:t>
            </a:r>
            <a:endParaRPr lang="en-IN" b="1" dirty="0"/>
          </a:p>
          <a:p>
            <a:r>
              <a:rPr lang="en-IN" b="1" dirty="0"/>
              <a:t>https://www.w3schools.com/</a:t>
            </a:r>
          </a:p>
          <a:p>
            <a:endParaRPr lang="en-IN" dirty="0"/>
          </a:p>
          <a:p>
            <a:endParaRPr lang="en-IN" dirty="0"/>
          </a:p>
        </p:txBody>
      </p:sp>
    </p:spTree>
    <p:extLst>
      <p:ext uri="{BB962C8B-B14F-4D97-AF65-F5344CB8AC3E}">
        <p14:creationId xmlns:p14="http://schemas.microsoft.com/office/powerpoint/2010/main" val="3116345803"/>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5C012D54-CB9D-4234-BE5A-50F89A606296}" type="slidenum">
              <a:rPr lang="en-US" altLang="en-US" sz="1200">
                <a:solidFill>
                  <a:schemeClr val="bg1"/>
                </a:solidFill>
              </a:rPr>
              <a:pPr>
                <a:spcBef>
                  <a:spcPct val="0"/>
                </a:spcBef>
                <a:buClrTx/>
                <a:buFontTx/>
                <a:buNone/>
              </a:pPr>
              <a:t>35</a:t>
            </a:fld>
            <a:endParaRPr lang="en-US" altLang="en-US" sz="1200">
              <a:solidFill>
                <a:schemeClr val="bg1"/>
              </a:solidFill>
            </a:endParaRPr>
          </a:p>
        </p:txBody>
      </p:sp>
      <p:sp>
        <p:nvSpPr>
          <p:cNvPr id="84995" name="Rectangle 2"/>
          <p:cNvSpPr>
            <a:spLocks noChangeArrowheads="1"/>
          </p:cNvSpPr>
          <p:nvPr/>
        </p:nvSpPr>
        <p:spPr bwMode="auto">
          <a:xfrm>
            <a:off x="3810000" y="3254543"/>
            <a:ext cx="418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spcBef>
                <a:spcPct val="20000"/>
              </a:spcBef>
              <a:buClr>
                <a:srgbClr val="003366"/>
              </a:buClr>
              <a:buFont typeface="Wingdings" panose="05000000000000000000" pitchFamily="2" charset="2"/>
              <a:buNone/>
              <a:defRPr/>
            </a:pPr>
            <a:r>
              <a:rPr lang="en-US" altLang="en-US" sz="5400" dirty="0">
                <a:solidFill>
                  <a:schemeClr val="bg2">
                    <a:lumMod val="50000"/>
                  </a:schemeClr>
                </a:solidFill>
                <a:latin typeface="Arial" panose="020B0604020202020204" pitchFamily="34" charset="0"/>
              </a:rPr>
              <a:t>Thank You</a:t>
            </a:r>
          </a:p>
        </p:txBody>
      </p:sp>
      <p:sp>
        <p:nvSpPr>
          <p:cNvPr id="28676" name="Line 3"/>
          <p:cNvSpPr>
            <a:spLocks noChangeShapeType="1"/>
          </p:cNvSpPr>
          <p:nvPr/>
        </p:nvSpPr>
        <p:spPr bwMode="auto">
          <a:xfrm>
            <a:off x="3048000" y="4876800"/>
            <a:ext cx="52006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1">
            <a:extLst>
              <a:ext uri="{FF2B5EF4-FFF2-40B4-BE49-F238E27FC236}">
                <a16:creationId xmlns:a16="http://schemas.microsoft.com/office/drawing/2014/main" id="{938A15AD-44C5-7E70-A979-6C176D9ADF27}"/>
              </a:ext>
            </a:extLst>
          </p:cNvPr>
          <p:cNvPicPr>
            <a:picLocks noChangeAspect="1"/>
          </p:cNvPicPr>
          <p:nvPr/>
        </p:nvPicPr>
        <p:blipFill>
          <a:blip r:embed="rId2"/>
          <a:stretch>
            <a:fillRect/>
          </a:stretch>
        </p:blipFill>
        <p:spPr>
          <a:xfrm>
            <a:off x="0" y="0"/>
            <a:ext cx="12192000" cy="990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57200" y="1887849"/>
            <a:ext cx="11049000" cy="4360551"/>
          </a:xfrm>
        </p:spPr>
        <p:style>
          <a:lnRef idx="2">
            <a:schemeClr val="accent4"/>
          </a:lnRef>
          <a:fillRef idx="1">
            <a:schemeClr val="lt1"/>
          </a:fillRef>
          <a:effectRef idx="0">
            <a:schemeClr val="accent4"/>
          </a:effectRef>
          <a:fontRef idx="minor">
            <a:schemeClr val="dk1"/>
          </a:fontRef>
        </p:style>
        <p:txBody>
          <a:bodyPr/>
          <a:lstStyle/>
          <a:p>
            <a:br>
              <a:rPr lang="en-US" altLang="en-US" sz="2000" b="0" dirty="0"/>
            </a:br>
            <a:br>
              <a:rPr lang="en-US" altLang="en-US" sz="2000" b="0" dirty="0"/>
            </a:br>
            <a:br>
              <a:rPr lang="en-US" altLang="en-US" sz="2000" b="0" dirty="0"/>
            </a:br>
            <a:br>
              <a:rPr lang="en-US" altLang="en-US" sz="2000" b="0" dirty="0"/>
            </a:br>
            <a:r>
              <a:rPr lang="en-US" altLang="en-US" sz="2000" dirty="0">
                <a:solidFill>
                  <a:srgbClr val="FF0000"/>
                </a:solidFill>
              </a:rPr>
              <a:t>var:</a:t>
            </a:r>
            <a:r>
              <a:rPr lang="en-US" dirty="0">
                <a:solidFill>
                  <a:srgbClr val="FF0000"/>
                </a:solidFill>
              </a:rPr>
              <a:t> </a:t>
            </a:r>
            <a:br>
              <a:rPr lang="en-US" dirty="0"/>
            </a:br>
            <a:r>
              <a:rPr lang="en-US" dirty="0"/>
              <a:t> </a:t>
            </a:r>
            <a:r>
              <a:rPr lang="en-US" altLang="en-US" sz="2000" b="0" dirty="0">
                <a:solidFill>
                  <a:srgbClr val="FF0000"/>
                </a:solidFill>
              </a:rPr>
              <a:t>Oldest keyword</a:t>
            </a:r>
            <a:br>
              <a:rPr lang="en-US" altLang="en-US" sz="2000" b="0" dirty="0"/>
            </a:br>
            <a:r>
              <a:rPr lang="en-US" altLang="en-US" sz="2000" b="0" dirty="0"/>
              <a:t> Variables declared outside the function can be accessed globally</a:t>
            </a:r>
            <a:br>
              <a:rPr lang="en-US" altLang="en-US" sz="2000" b="0" dirty="0"/>
            </a:br>
            <a:r>
              <a:rPr lang="en-US" altLang="en-US" sz="2000" b="0" dirty="0"/>
              <a:t>Function scoped </a:t>
            </a:r>
            <a:br>
              <a:rPr lang="en-US" altLang="en-US" sz="2000" b="0" dirty="0"/>
            </a:br>
            <a:r>
              <a:rPr lang="en-US" altLang="en-US" sz="2000" b="0" dirty="0"/>
              <a:t>() { … }</a:t>
            </a:r>
            <a:br>
              <a:rPr lang="en-US" altLang="en-US" sz="2000" b="0" dirty="0"/>
            </a:br>
            <a:br>
              <a:rPr lang="en-US" altLang="en-US" sz="2000" b="0" dirty="0"/>
            </a:br>
            <a:r>
              <a:rPr lang="en-US" altLang="en-US" sz="2000" b="0" dirty="0"/>
              <a:t>var accessed within the scope (before initialization) </a:t>
            </a:r>
            <a:br>
              <a:rPr lang="en-US" altLang="en-US" sz="2000" b="0" dirty="0"/>
            </a:br>
            <a:r>
              <a:rPr lang="en-US" altLang="en-US" sz="2000" b="0" dirty="0"/>
              <a:t>(no error) → undefined</a:t>
            </a:r>
            <a:br>
              <a:rPr lang="en-US" altLang="en-US" sz="2000" b="0" dirty="0"/>
            </a:br>
            <a:r>
              <a:rPr lang="en-US" altLang="en-US" sz="2000" b="0" dirty="0"/>
              <a:t>Redeclaration ALLOWED</a:t>
            </a:r>
            <a:r>
              <a:rPr lang="en-US" dirty="0"/>
              <a:t>  </a:t>
            </a: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Variables in JS</a:t>
            </a:r>
            <a:endParaRPr lang="en-US" altLang="en-US" sz="2800" b="1" dirty="0">
              <a:solidFill>
                <a:srgbClr val="CC33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1467722"/>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57200" y="1887849"/>
            <a:ext cx="11049000" cy="4360551"/>
          </a:xfrm>
        </p:spPr>
        <p:style>
          <a:lnRef idx="2">
            <a:schemeClr val="accent4"/>
          </a:lnRef>
          <a:fillRef idx="1">
            <a:schemeClr val="lt1"/>
          </a:fillRef>
          <a:effectRef idx="0">
            <a:schemeClr val="accent4"/>
          </a:effectRef>
          <a:fontRef idx="minor">
            <a:schemeClr val="dk1"/>
          </a:fontRef>
        </p:style>
        <p:txBody>
          <a:bodyPr/>
          <a:lstStyle/>
          <a:p>
            <a:pPr>
              <a:buFont typeface="Arial" panose="020B0604020202020204" pitchFamily="34" charset="0"/>
              <a:buChar char="•"/>
            </a:pPr>
            <a:br>
              <a:rPr lang="en-US" altLang="en-US" sz="2000" b="0" dirty="0"/>
            </a:br>
            <a:br>
              <a:rPr lang="en-US" altLang="en-US" sz="2000" b="0" dirty="0"/>
            </a:br>
            <a:br>
              <a:rPr lang="en-US" altLang="en-US" sz="2000" b="0" dirty="0"/>
            </a:br>
            <a:br>
              <a:rPr lang="en-US" altLang="en-US" sz="2000" b="0" dirty="0"/>
            </a:br>
            <a:r>
              <a:rPr lang="en-US" altLang="en-US" sz="2000" b="0" dirty="0">
                <a:solidFill>
                  <a:srgbClr val="FF0000"/>
                </a:solidFill>
              </a:rPr>
              <a:t>let</a:t>
            </a:r>
            <a:r>
              <a:rPr lang="en-US" altLang="en-US" sz="2000" dirty="0">
                <a:solidFill>
                  <a:srgbClr val="FF0000"/>
                </a:solidFill>
              </a:rPr>
              <a:t>:</a:t>
            </a:r>
            <a:r>
              <a:rPr lang="en-US" dirty="0">
                <a:solidFill>
                  <a:srgbClr val="FF0000"/>
                </a:solidFill>
              </a:rPr>
              <a:t> </a:t>
            </a:r>
            <a:br>
              <a:rPr lang="en-US" dirty="0"/>
            </a:br>
            <a:r>
              <a:rPr lang="en-US" dirty="0">
                <a:solidFill>
                  <a:schemeClr val="tx1"/>
                </a:solidFill>
              </a:rPr>
              <a:t> </a:t>
            </a:r>
            <a:r>
              <a:rPr lang="en-IN" altLang="en-US" sz="2000" b="0" dirty="0">
                <a:solidFill>
                  <a:schemeClr val="tx1"/>
                </a:solidFill>
              </a:rPr>
              <a:t>Introduced in ES6 / EcmaScript-2015</a:t>
            </a:r>
            <a:br>
              <a:rPr lang="en-IN" altLang="en-US" sz="2000" b="0" dirty="0">
                <a:solidFill>
                  <a:schemeClr val="tx1"/>
                </a:solidFill>
              </a:rPr>
            </a:br>
            <a:r>
              <a:rPr lang="en-IN" altLang="en-US" sz="2000" b="0" dirty="0">
                <a:solidFill>
                  <a:schemeClr val="tx1"/>
                </a:solidFill>
              </a:rPr>
              <a:t>Block scope </a:t>
            </a:r>
            <a:br>
              <a:rPr lang="en-IN" altLang="en-US" sz="2000" b="0" dirty="0">
                <a:solidFill>
                  <a:schemeClr val="tx1"/>
                </a:solidFill>
              </a:rPr>
            </a:br>
            <a:r>
              <a:rPr lang="en-IN" altLang="en-US" sz="2000" b="0" dirty="0">
                <a:solidFill>
                  <a:schemeClr val="tx1"/>
                </a:solidFill>
              </a:rPr>
              <a:t>{ … }</a:t>
            </a:r>
            <a:br>
              <a:rPr lang="en-IN" altLang="en-US" sz="2000" b="0" dirty="0">
                <a:solidFill>
                  <a:schemeClr val="tx1"/>
                </a:solidFill>
              </a:rPr>
            </a:br>
            <a:r>
              <a:rPr lang="en-IN" altLang="en-US" sz="2000" b="0" dirty="0">
                <a:solidFill>
                  <a:schemeClr val="tx1"/>
                </a:solidFill>
              </a:rPr>
              <a:t>  Accessed within the scope (before initialisation) </a:t>
            </a:r>
            <a:br>
              <a:rPr lang="en-IN" altLang="en-US" sz="2000" b="0" dirty="0">
                <a:solidFill>
                  <a:schemeClr val="tx1"/>
                </a:solidFill>
              </a:rPr>
            </a:br>
            <a:r>
              <a:rPr lang="en-IN" altLang="en-US" sz="2000" b="0" dirty="0">
                <a:solidFill>
                  <a:schemeClr val="tx1"/>
                </a:solidFill>
              </a:rPr>
              <a:t>( </a:t>
            </a:r>
            <a:r>
              <a:rPr lang="en-IN" altLang="en-US" sz="2000" b="0" dirty="0" err="1">
                <a:solidFill>
                  <a:schemeClr val="tx1"/>
                </a:solidFill>
              </a:rPr>
              <a:t>ReferenceError</a:t>
            </a:r>
            <a:r>
              <a:rPr lang="en-IN" altLang="en-US" sz="2000" b="0" dirty="0">
                <a:solidFill>
                  <a:schemeClr val="tx1"/>
                </a:solidFill>
              </a:rPr>
              <a:t> ) → Cannot access ... before initialisation</a:t>
            </a:r>
            <a:br>
              <a:rPr lang="en-IN" altLang="en-US" sz="2000" b="0" dirty="0">
                <a:solidFill>
                  <a:schemeClr val="tx1"/>
                </a:solidFill>
              </a:rPr>
            </a:br>
            <a:r>
              <a:rPr lang="en-IN" altLang="en-US" sz="2000" b="0" dirty="0">
                <a:solidFill>
                  <a:schemeClr val="tx1"/>
                </a:solidFill>
              </a:rPr>
              <a:t>Redeclaration NOT ALLOWED </a:t>
            </a:r>
            <a:br>
              <a:rPr lang="en-IN" altLang="en-US" sz="2000" b="0" dirty="0">
                <a:solidFill>
                  <a:schemeClr val="tx1"/>
                </a:solidFill>
              </a:rPr>
            </a:br>
            <a:r>
              <a:rPr lang="en-IN" altLang="en-US" sz="2000" b="0" dirty="0">
                <a:solidFill>
                  <a:schemeClr val="tx1"/>
                </a:solidFill>
              </a:rPr>
              <a:t>( </a:t>
            </a:r>
            <a:r>
              <a:rPr lang="en-IN" altLang="en-US" sz="2000" b="0" dirty="0" err="1">
                <a:solidFill>
                  <a:schemeClr val="tx1"/>
                </a:solidFill>
              </a:rPr>
              <a:t>SyntaxError</a:t>
            </a:r>
            <a:r>
              <a:rPr lang="en-IN" altLang="en-US" sz="2000" b="0" dirty="0">
                <a:solidFill>
                  <a:schemeClr val="tx1"/>
                </a:solidFill>
              </a:rPr>
              <a:t> ) → Identifier ... has already been declared</a:t>
            </a:r>
            <a:br>
              <a:rPr lang="en-IN"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Variables in JS</a:t>
            </a:r>
            <a:endParaRPr lang="en-US" altLang="en-US" sz="2800" b="1" dirty="0">
              <a:solidFill>
                <a:srgbClr val="CC33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479201"/>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57200" y="1887849"/>
            <a:ext cx="11049000" cy="4360551"/>
          </a:xfrm>
        </p:spPr>
        <p:style>
          <a:lnRef idx="2">
            <a:schemeClr val="accent4"/>
          </a:lnRef>
          <a:fillRef idx="1">
            <a:schemeClr val="lt1"/>
          </a:fillRef>
          <a:effectRef idx="0">
            <a:schemeClr val="accent4"/>
          </a:effectRef>
          <a:fontRef idx="minor">
            <a:schemeClr val="dk1"/>
          </a:fontRef>
        </p:style>
        <p:txBody>
          <a:bodyPr/>
          <a:lstStyle/>
          <a:p>
            <a:pPr>
              <a:buFont typeface="Arial" panose="020B0604020202020204" pitchFamily="34" charset="0"/>
              <a:buChar char="•"/>
            </a:pPr>
            <a:br>
              <a:rPr lang="en-US" altLang="en-US" sz="2000" b="0" dirty="0"/>
            </a:br>
            <a:br>
              <a:rPr lang="en-US" altLang="en-US" sz="2000" b="0" dirty="0"/>
            </a:br>
            <a:br>
              <a:rPr lang="en-US" altLang="en-US" sz="2000" b="0" dirty="0"/>
            </a:br>
            <a:br>
              <a:rPr lang="en-US" altLang="en-US" sz="2000" b="0" dirty="0"/>
            </a:br>
            <a:r>
              <a:rPr lang="en-US" altLang="en-US" sz="2000" b="0" dirty="0">
                <a:solidFill>
                  <a:srgbClr val="FF0000"/>
                </a:solidFill>
              </a:rPr>
              <a:t>const</a:t>
            </a:r>
            <a:r>
              <a:rPr lang="en-US" altLang="en-US" sz="2000" dirty="0">
                <a:solidFill>
                  <a:srgbClr val="FF0000"/>
                </a:solidFill>
              </a:rPr>
              <a:t>:</a:t>
            </a:r>
            <a:r>
              <a:rPr lang="en-US" dirty="0">
                <a:solidFill>
                  <a:srgbClr val="FF0000"/>
                </a:solidFill>
              </a:rPr>
              <a:t> </a:t>
            </a:r>
            <a:br>
              <a:rPr lang="en-US" dirty="0"/>
            </a:br>
            <a:r>
              <a:rPr lang="en-US" sz="1800" b="0" dirty="0">
                <a:solidFill>
                  <a:schemeClr val="tx1"/>
                </a:solidFill>
              </a:rPr>
              <a:t> </a:t>
            </a:r>
            <a:r>
              <a:rPr lang="en-IN" altLang="en-US" sz="1800" b="0" dirty="0">
                <a:solidFill>
                  <a:schemeClr val="tx1"/>
                </a:solidFill>
              </a:rPr>
              <a:t>Introduced in ES6 / EcmaScript-2015</a:t>
            </a:r>
            <a:br>
              <a:rPr lang="en-IN" altLang="en-US" sz="1800" b="0" dirty="0">
                <a:solidFill>
                  <a:schemeClr val="tx1"/>
                </a:solidFill>
              </a:rPr>
            </a:br>
            <a:r>
              <a:rPr lang="en-IN" altLang="en-US" sz="1800" b="0" dirty="0">
                <a:solidFill>
                  <a:schemeClr val="tx1"/>
                </a:solidFill>
              </a:rPr>
              <a:t>Block scope </a:t>
            </a:r>
            <a:br>
              <a:rPr lang="en-IN" altLang="en-US" sz="1800" b="0" dirty="0">
                <a:solidFill>
                  <a:schemeClr val="tx1"/>
                </a:solidFill>
              </a:rPr>
            </a:br>
            <a:r>
              <a:rPr lang="en-IN" altLang="en-US" sz="1800" b="0" dirty="0">
                <a:solidFill>
                  <a:schemeClr val="tx1"/>
                </a:solidFill>
              </a:rPr>
              <a:t>{ … }</a:t>
            </a:r>
            <a:br>
              <a:rPr lang="en-IN" altLang="en-US" sz="1800" b="0" dirty="0">
                <a:solidFill>
                  <a:schemeClr val="tx1"/>
                </a:solidFill>
              </a:rPr>
            </a:br>
            <a:r>
              <a:rPr lang="en-IN" altLang="en-US" sz="1800" b="0" dirty="0">
                <a:solidFill>
                  <a:schemeClr val="tx1"/>
                </a:solidFill>
              </a:rPr>
              <a:t>Accessed within the scope (before initialisation) </a:t>
            </a:r>
            <a:br>
              <a:rPr lang="en-IN" altLang="en-US" sz="1800" b="0" dirty="0">
                <a:solidFill>
                  <a:schemeClr val="tx1"/>
                </a:solidFill>
              </a:rPr>
            </a:br>
            <a:r>
              <a:rPr lang="en-IN" altLang="en-US" sz="1800" b="0" dirty="0">
                <a:solidFill>
                  <a:schemeClr val="tx1"/>
                </a:solidFill>
              </a:rPr>
              <a:t>( </a:t>
            </a:r>
            <a:r>
              <a:rPr lang="en-IN" altLang="en-US" sz="1800" b="0" dirty="0" err="1">
                <a:solidFill>
                  <a:schemeClr val="tx1"/>
                </a:solidFill>
              </a:rPr>
              <a:t>ReferenceError</a:t>
            </a:r>
            <a:r>
              <a:rPr lang="en-IN" altLang="en-US" sz="1800" b="0" dirty="0">
                <a:solidFill>
                  <a:schemeClr val="tx1"/>
                </a:solidFill>
              </a:rPr>
              <a:t> ) → Cannot access ... before initialisation </a:t>
            </a:r>
            <a:br>
              <a:rPr lang="en-IN" altLang="en-US" sz="1800" b="0" dirty="0">
                <a:solidFill>
                  <a:schemeClr val="tx1"/>
                </a:solidFill>
              </a:rPr>
            </a:br>
            <a:r>
              <a:rPr lang="en-IN" altLang="en-US" sz="1800" b="0" dirty="0">
                <a:solidFill>
                  <a:schemeClr val="tx1"/>
                </a:solidFill>
              </a:rPr>
              <a:t>uncaught</a:t>
            </a:r>
            <a:br>
              <a:rPr lang="en-IN" altLang="en-US" sz="1800" b="0" dirty="0">
                <a:solidFill>
                  <a:schemeClr val="tx1"/>
                </a:solidFill>
              </a:rPr>
            </a:br>
            <a:r>
              <a:rPr lang="en-IN" altLang="en-US" sz="1800" b="0" dirty="0">
                <a:solidFill>
                  <a:schemeClr val="tx1"/>
                </a:solidFill>
              </a:rPr>
              <a:t>Redeclaration NOT ALLOWED </a:t>
            </a:r>
            <a:br>
              <a:rPr lang="en-IN" altLang="en-US" sz="1800" b="0" dirty="0">
                <a:solidFill>
                  <a:schemeClr val="tx1"/>
                </a:solidFill>
              </a:rPr>
            </a:br>
            <a:r>
              <a:rPr lang="en-IN" altLang="en-US" sz="1800" b="0" dirty="0">
                <a:solidFill>
                  <a:schemeClr val="tx1"/>
                </a:solidFill>
              </a:rPr>
              <a:t>( </a:t>
            </a:r>
            <a:r>
              <a:rPr lang="en-IN" altLang="en-US" sz="1800" b="0" dirty="0" err="1">
                <a:solidFill>
                  <a:schemeClr val="tx1"/>
                </a:solidFill>
              </a:rPr>
              <a:t>SyntaxError</a:t>
            </a:r>
            <a:r>
              <a:rPr lang="en-IN" altLang="en-US" sz="1800" b="0" dirty="0">
                <a:solidFill>
                  <a:schemeClr val="tx1"/>
                </a:solidFill>
              </a:rPr>
              <a:t> ) → Identifier ... has already been declared</a:t>
            </a:r>
            <a:br>
              <a:rPr lang="en-IN" altLang="en-US" sz="1800" b="0" dirty="0">
                <a:solidFill>
                  <a:schemeClr val="tx1"/>
                </a:solidFill>
              </a:rPr>
            </a:br>
            <a:r>
              <a:rPr lang="en-IN" altLang="en-US" sz="1800" b="0" dirty="0">
                <a:solidFill>
                  <a:schemeClr val="tx1"/>
                </a:solidFill>
              </a:rPr>
              <a:t>Reassignment NOT ALLWED </a:t>
            </a:r>
            <a:br>
              <a:rPr lang="en-IN" altLang="en-US" sz="1800" b="0" dirty="0">
                <a:solidFill>
                  <a:schemeClr val="tx1"/>
                </a:solidFill>
              </a:rPr>
            </a:br>
            <a:r>
              <a:rPr lang="en-IN" altLang="en-US" sz="1800" b="0" dirty="0">
                <a:solidFill>
                  <a:schemeClr val="tx1"/>
                </a:solidFill>
              </a:rPr>
              <a:t>( </a:t>
            </a:r>
            <a:r>
              <a:rPr lang="en-IN" altLang="en-US" sz="1800" b="0" dirty="0" err="1">
                <a:solidFill>
                  <a:schemeClr val="tx1"/>
                </a:solidFill>
              </a:rPr>
              <a:t>TypeError</a:t>
            </a:r>
            <a:r>
              <a:rPr lang="en-IN" altLang="en-US" sz="1800" b="0" dirty="0">
                <a:solidFill>
                  <a:schemeClr val="tx1"/>
                </a:solidFill>
              </a:rPr>
              <a:t> ) → Assignment to constant variable.</a:t>
            </a:r>
            <a:br>
              <a:rPr lang="en-IN" altLang="en-US" sz="1800" b="0" dirty="0">
                <a:solidFill>
                  <a:schemeClr val="tx1"/>
                </a:solidFill>
              </a:rPr>
            </a:br>
            <a:r>
              <a:rPr lang="en-IN" altLang="en-US" sz="1800" b="0" dirty="0">
                <a:solidFill>
                  <a:schemeClr val="tx1"/>
                </a:solidFill>
              </a:rPr>
              <a:t>Declaration without initialisation NOT ALLOWED </a:t>
            </a:r>
            <a:br>
              <a:rPr lang="en-IN" altLang="en-US" sz="1800" b="0" dirty="0">
                <a:solidFill>
                  <a:schemeClr val="tx1"/>
                </a:solidFill>
              </a:rPr>
            </a:br>
            <a:r>
              <a:rPr lang="en-IN" altLang="en-US" sz="1800" b="0" dirty="0">
                <a:solidFill>
                  <a:schemeClr val="tx1"/>
                </a:solidFill>
              </a:rPr>
              <a:t>( </a:t>
            </a:r>
            <a:r>
              <a:rPr lang="en-IN" altLang="en-US" sz="1800" b="0" dirty="0" err="1">
                <a:solidFill>
                  <a:schemeClr val="tx1"/>
                </a:solidFill>
              </a:rPr>
              <a:t>SyntaxError</a:t>
            </a:r>
            <a:r>
              <a:rPr lang="en-IN" altLang="en-US" sz="1800" b="0" dirty="0">
                <a:solidFill>
                  <a:schemeClr val="tx1"/>
                </a:solidFill>
              </a:rPr>
              <a:t> ) </a:t>
            </a:r>
            <a:br>
              <a:rPr lang="en-IN" altLang="en-US" sz="1800" b="0" dirty="0">
                <a:solidFill>
                  <a:schemeClr val="tx1"/>
                </a:solidFill>
              </a:rPr>
            </a:br>
            <a:r>
              <a:rPr lang="en-IN" altLang="en-US" sz="1800" b="0" dirty="0">
                <a:solidFill>
                  <a:schemeClr val="tx1"/>
                </a:solidFill>
              </a:rPr>
              <a:t>Missing initialiser in </a:t>
            </a:r>
            <a:r>
              <a:rPr lang="en-IN" altLang="en-US" sz="1800" b="0" dirty="0" err="1">
                <a:solidFill>
                  <a:schemeClr val="tx1"/>
                </a:solidFill>
              </a:rPr>
              <a:t>const</a:t>
            </a:r>
            <a:r>
              <a:rPr lang="en-IN" altLang="en-US" sz="1800" b="0" dirty="0">
                <a:solidFill>
                  <a:schemeClr val="tx1"/>
                </a:solidFill>
              </a:rPr>
              <a:t> declaration</a:t>
            </a:r>
            <a:br>
              <a:rPr lang="en-IN"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Variables in JS</a:t>
            </a:r>
            <a:endParaRPr lang="en-US" altLang="en-US" sz="2800" b="1" dirty="0">
              <a:solidFill>
                <a:srgbClr val="CC33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4912708"/>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571500" y="1956274"/>
            <a:ext cx="11049000" cy="3810000"/>
          </a:xfrm>
        </p:spPr>
        <p:style>
          <a:lnRef idx="2">
            <a:schemeClr val="accent4"/>
          </a:lnRef>
          <a:fillRef idx="1">
            <a:schemeClr val="lt1"/>
          </a:fillRef>
          <a:effectRef idx="0">
            <a:schemeClr val="accent4"/>
          </a:effectRef>
          <a:fontRef idx="minor">
            <a:schemeClr val="dk1"/>
          </a:fontRef>
        </p:style>
        <p:txBody>
          <a:bodyPr/>
          <a:lstStyle/>
          <a:p>
            <a:pPr algn="ctr" eaLnBrk="1" hangingPunct="1">
              <a:defRPr/>
            </a:pPr>
            <a:r>
              <a:rPr lang="en-US" altLang="en-US" sz="3600" b="0" dirty="0">
                <a:solidFill>
                  <a:srgbClr val="FF0000"/>
                </a:solidFill>
              </a:rPr>
              <a:t>                     var             let                    const   </a:t>
            </a:r>
            <a:br>
              <a:rPr lang="en-US" altLang="en-US" sz="2400" b="0" dirty="0"/>
            </a:br>
            <a:r>
              <a:rPr lang="en-US" altLang="en-US" sz="2400" b="0" dirty="0"/>
              <a:t> </a:t>
            </a:r>
            <a:r>
              <a:rPr lang="en-US" altLang="en-US" sz="3600" b="0" dirty="0"/>
              <a:t>                       </a:t>
            </a:r>
            <a:br>
              <a:rPr lang="en-US" altLang="en-US" sz="3600" b="0" dirty="0"/>
            </a:br>
            <a:br>
              <a:rPr lang="en-US" altLang="en-US" sz="3600" b="0" dirty="0"/>
            </a:br>
            <a:br>
              <a:rPr lang="en-US" altLang="en-US" sz="2800" b="0" dirty="0"/>
            </a:br>
            <a:br>
              <a:rPr lang="en-US" altLang="en-US" sz="3600" b="0" dirty="0"/>
            </a:br>
            <a:endParaRPr lang="en-US" altLang="en-US" sz="3600" b="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Variables in JS</a:t>
            </a:r>
            <a:endParaRPr lang="en-US" altLang="en-US" sz="2800" b="1" dirty="0">
              <a:solidFill>
                <a:srgbClr val="CC33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4DEAB354-79CB-459D-E381-5009C0BC7C42}"/>
              </a:ext>
            </a:extLst>
          </p:cNvPr>
          <p:cNvPicPr>
            <a:picLocks noChangeAspect="1"/>
          </p:cNvPicPr>
          <p:nvPr/>
        </p:nvPicPr>
        <p:blipFill>
          <a:blip r:embed="rId4"/>
          <a:stretch>
            <a:fillRect/>
          </a:stretch>
        </p:blipFill>
        <p:spPr>
          <a:xfrm>
            <a:off x="746528" y="2996726"/>
            <a:ext cx="2125556" cy="915497"/>
          </a:xfrm>
          <a:prstGeom prst="rect">
            <a:avLst/>
          </a:prstGeom>
        </p:spPr>
      </p:pic>
      <p:pic>
        <p:nvPicPr>
          <p:cNvPr id="10" name="Picture 9">
            <a:extLst>
              <a:ext uri="{FF2B5EF4-FFF2-40B4-BE49-F238E27FC236}">
                <a16:creationId xmlns:a16="http://schemas.microsoft.com/office/drawing/2014/main" id="{D37D7B1E-C6B9-36BE-3394-2C1987955686}"/>
              </a:ext>
            </a:extLst>
          </p:cNvPr>
          <p:cNvPicPr>
            <a:picLocks noChangeAspect="1"/>
          </p:cNvPicPr>
          <p:nvPr/>
        </p:nvPicPr>
        <p:blipFill>
          <a:blip r:embed="rId5"/>
          <a:stretch>
            <a:fillRect/>
          </a:stretch>
        </p:blipFill>
        <p:spPr>
          <a:xfrm>
            <a:off x="746528" y="3861274"/>
            <a:ext cx="2122128" cy="990600"/>
          </a:xfrm>
          <a:prstGeom prst="rect">
            <a:avLst/>
          </a:prstGeom>
        </p:spPr>
      </p:pic>
      <p:pic>
        <p:nvPicPr>
          <p:cNvPr id="12" name="Picture 11">
            <a:extLst>
              <a:ext uri="{FF2B5EF4-FFF2-40B4-BE49-F238E27FC236}">
                <a16:creationId xmlns:a16="http://schemas.microsoft.com/office/drawing/2014/main" id="{19B9C31B-BD4C-07A7-42B7-D756AA99271E}"/>
              </a:ext>
            </a:extLst>
          </p:cNvPr>
          <p:cNvPicPr>
            <a:picLocks noChangeAspect="1"/>
          </p:cNvPicPr>
          <p:nvPr/>
        </p:nvPicPr>
        <p:blipFill>
          <a:blip r:embed="rId6"/>
          <a:stretch>
            <a:fillRect/>
          </a:stretch>
        </p:blipFill>
        <p:spPr>
          <a:xfrm>
            <a:off x="746528" y="4806726"/>
            <a:ext cx="2122128" cy="959548"/>
          </a:xfrm>
          <a:prstGeom prst="rect">
            <a:avLst/>
          </a:prstGeom>
        </p:spPr>
      </p:pic>
      <p:sp>
        <p:nvSpPr>
          <p:cNvPr id="13" name="TextBox 12">
            <a:extLst>
              <a:ext uri="{FF2B5EF4-FFF2-40B4-BE49-F238E27FC236}">
                <a16:creationId xmlns:a16="http://schemas.microsoft.com/office/drawing/2014/main" id="{302D6743-A066-6D20-09BC-716C642874D7}"/>
              </a:ext>
            </a:extLst>
          </p:cNvPr>
          <p:cNvSpPr txBox="1"/>
          <p:nvPr/>
        </p:nvSpPr>
        <p:spPr>
          <a:xfrm>
            <a:off x="746528" y="2141328"/>
            <a:ext cx="2122128" cy="1477328"/>
          </a:xfrm>
          <a:prstGeom prst="rect">
            <a:avLst/>
          </a:prstGeom>
          <a:noFill/>
        </p:spPr>
        <p:txBody>
          <a:bodyPr wrap="square" rtlCol="0">
            <a:spAutoFit/>
          </a:bodyPr>
          <a:lstStyle/>
          <a:p>
            <a:r>
              <a:rPr lang="en-IN" b="1" dirty="0">
                <a:solidFill>
                  <a:srgbClr val="FF0000"/>
                </a:solidFill>
              </a:rPr>
              <a:t>Use Before declaration/initialization					</a:t>
            </a:r>
          </a:p>
        </p:txBody>
      </p:sp>
      <p:pic>
        <p:nvPicPr>
          <p:cNvPr id="15" name="Picture 14">
            <a:extLst>
              <a:ext uri="{FF2B5EF4-FFF2-40B4-BE49-F238E27FC236}">
                <a16:creationId xmlns:a16="http://schemas.microsoft.com/office/drawing/2014/main" id="{E4B9F4E5-9AA5-23F8-550A-919D946BE2EB}"/>
              </a:ext>
            </a:extLst>
          </p:cNvPr>
          <p:cNvPicPr>
            <a:picLocks noChangeAspect="1"/>
          </p:cNvPicPr>
          <p:nvPr/>
        </p:nvPicPr>
        <p:blipFill>
          <a:blip r:embed="rId7"/>
          <a:stretch>
            <a:fillRect/>
          </a:stretch>
        </p:blipFill>
        <p:spPr>
          <a:xfrm>
            <a:off x="3269520" y="3330263"/>
            <a:ext cx="2667000" cy="2052621"/>
          </a:xfrm>
          <a:prstGeom prst="rect">
            <a:avLst/>
          </a:prstGeom>
        </p:spPr>
      </p:pic>
      <p:pic>
        <p:nvPicPr>
          <p:cNvPr id="17" name="Picture 16">
            <a:extLst>
              <a:ext uri="{FF2B5EF4-FFF2-40B4-BE49-F238E27FC236}">
                <a16:creationId xmlns:a16="http://schemas.microsoft.com/office/drawing/2014/main" id="{49834A5F-1E58-7937-2C23-9A5199CD39B6}"/>
              </a:ext>
            </a:extLst>
          </p:cNvPr>
          <p:cNvPicPr>
            <a:picLocks noChangeAspect="1"/>
          </p:cNvPicPr>
          <p:nvPr/>
        </p:nvPicPr>
        <p:blipFill>
          <a:blip r:embed="rId8"/>
          <a:stretch>
            <a:fillRect/>
          </a:stretch>
        </p:blipFill>
        <p:spPr>
          <a:xfrm>
            <a:off x="6333956" y="3330262"/>
            <a:ext cx="2667000" cy="2052621"/>
          </a:xfrm>
          <a:prstGeom prst="rect">
            <a:avLst/>
          </a:prstGeom>
        </p:spPr>
      </p:pic>
      <p:pic>
        <p:nvPicPr>
          <p:cNvPr id="19" name="Picture 18">
            <a:extLst>
              <a:ext uri="{FF2B5EF4-FFF2-40B4-BE49-F238E27FC236}">
                <a16:creationId xmlns:a16="http://schemas.microsoft.com/office/drawing/2014/main" id="{D0C3815B-3542-AEF6-4EEC-9AA13700DBC3}"/>
              </a:ext>
            </a:extLst>
          </p:cNvPr>
          <p:cNvPicPr>
            <a:picLocks noChangeAspect="1"/>
          </p:cNvPicPr>
          <p:nvPr/>
        </p:nvPicPr>
        <p:blipFill>
          <a:blip r:embed="rId9"/>
          <a:stretch>
            <a:fillRect/>
          </a:stretch>
        </p:blipFill>
        <p:spPr>
          <a:xfrm>
            <a:off x="9314447" y="3360742"/>
            <a:ext cx="2306052" cy="2111681"/>
          </a:xfrm>
          <a:prstGeom prst="rect">
            <a:avLst/>
          </a:prstGeom>
        </p:spPr>
      </p:pic>
    </p:spTree>
    <p:extLst>
      <p:ext uri="{BB962C8B-B14F-4D97-AF65-F5344CB8AC3E}">
        <p14:creationId xmlns:p14="http://schemas.microsoft.com/office/powerpoint/2010/main" val="2616619380"/>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981200"/>
            <a:ext cx="11049000" cy="3810000"/>
          </a:xfrm>
        </p:spPr>
        <p:style>
          <a:lnRef idx="2">
            <a:schemeClr val="accent4"/>
          </a:lnRef>
          <a:fillRef idx="1">
            <a:schemeClr val="lt1"/>
          </a:fillRef>
          <a:effectRef idx="0">
            <a:schemeClr val="accent4"/>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highlight>
                  <a:srgbClr val="FFFF00"/>
                </a:highlight>
                <a:latin typeface="Arial" panose="020B0604020202020204" pitchFamily="34" charset="0"/>
              </a:rPr>
              <a:t>Primitive (Value Types)</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 </a:t>
            </a:r>
            <a:r>
              <a:rPr kumimoji="0" lang="en-US" altLang="en-US" sz="1800" b="1" i="0" u="none" strike="noStrike" cap="none" normalizeH="0" baseline="0" dirty="0">
                <a:ln>
                  <a:noFill/>
                </a:ln>
                <a:solidFill>
                  <a:schemeClr val="tx1"/>
                </a:solidFill>
                <a:effectLst/>
                <a:latin typeface="Arial" panose="020B0604020202020204" pitchFamily="34" charset="0"/>
              </a:rPr>
              <a:t>primitive value</a:t>
            </a:r>
            <a:r>
              <a:rPr kumimoji="0" lang="en-US" altLang="en-US" sz="1800" b="0" i="0" u="none" strike="noStrike" cap="none" normalizeH="0" baseline="0" dirty="0">
                <a:ln>
                  <a:noFill/>
                </a:ln>
                <a:solidFill>
                  <a:schemeClr val="tx1"/>
                </a:solidFill>
                <a:effectLst/>
                <a:latin typeface="Arial" panose="020B0604020202020204" pitchFamily="34" charset="0"/>
              </a:rPr>
              <a:t> is a value that has no properties or methods.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String, Number, Boolean, Undefined, Null, </a:t>
            </a:r>
            <a:r>
              <a:rPr kumimoji="0" lang="en-US" altLang="en-US" sz="1800" b="0" i="0" u="none" strike="noStrike" cap="none" normalizeH="0" baseline="0" dirty="0" err="1">
                <a:ln>
                  <a:noFill/>
                </a:ln>
                <a:solidFill>
                  <a:schemeClr val="tx1"/>
                </a:solidFill>
                <a:effectLst/>
                <a:latin typeface="Arial" panose="020B0604020202020204" pitchFamily="34" charset="0"/>
              </a:rPr>
              <a:t>BigInt</a:t>
            </a:r>
            <a:r>
              <a:rPr kumimoji="0" lang="en-US" altLang="en-US" sz="1800" b="0" i="0" u="none" strike="noStrike" cap="none" normalizeH="0" baseline="0" dirty="0">
                <a:ln>
                  <a:noFill/>
                </a:ln>
                <a:solidFill>
                  <a:schemeClr val="tx1"/>
                </a:solidFill>
                <a:effectLst/>
                <a:latin typeface="Arial" panose="020B0604020202020204" pitchFamily="34" charset="0"/>
              </a:rPr>
              <a:t>, Symbol. </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highlight>
                  <a:srgbClr val="FFFF00"/>
                </a:highlight>
                <a:latin typeface="Arial" panose="020B0604020202020204" pitchFamily="34" charset="0"/>
              </a:rPr>
              <a:t>Non-primitive (Reference Types)</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Object, Array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Date, Set, Map </a:t>
            </a: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Datatypes in JS</a:t>
            </a:r>
            <a:endParaRPr lang="en-US" altLang="en-US" sz="2800" b="1" dirty="0">
              <a:solidFill>
                <a:srgbClr val="CC33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5767805"/>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981200"/>
            <a:ext cx="11049000" cy="3810000"/>
          </a:xfrm>
        </p:spPr>
        <p:style>
          <a:lnRef idx="2">
            <a:schemeClr val="accent4"/>
          </a:lnRef>
          <a:fillRef idx="1">
            <a:schemeClr val="lt1"/>
          </a:fillRef>
          <a:effectRef idx="0">
            <a:schemeClr val="accent4"/>
          </a:effectRef>
          <a:fontRef idx="minor">
            <a:schemeClr val="dk1"/>
          </a:fontRef>
        </p:style>
        <p:txBody>
          <a:bodyPr/>
          <a:lstStyle/>
          <a:p>
            <a:pPr>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sz="2800" b="0" dirty="0">
                <a:solidFill>
                  <a:srgbClr val="FF0000"/>
                </a:solidFill>
              </a:rPr>
              <a:t>Is </a:t>
            </a:r>
            <a:r>
              <a:rPr lang="en-US" sz="2800" b="0" dirty="0" err="1">
                <a:solidFill>
                  <a:srgbClr val="FF0000"/>
                </a:solidFill>
              </a:rPr>
              <a:t>javascript</a:t>
            </a:r>
            <a:r>
              <a:rPr lang="en-US" sz="2800" b="0" dirty="0">
                <a:solidFill>
                  <a:srgbClr val="FF0000"/>
                </a:solidFill>
              </a:rPr>
              <a:t> a strictly typed language?</a:t>
            </a:r>
            <a:br>
              <a:rPr lang="en-US" b="0" dirty="0"/>
            </a:br>
            <a:r>
              <a:rPr lang="en-US" sz="2400" b="0" dirty="0"/>
              <a:t>It is loosely typed language as well as dynamically typed language</a:t>
            </a:r>
            <a:br>
              <a:rPr lang="en-US" sz="2400" b="0" dirty="0"/>
            </a:br>
            <a:r>
              <a:rPr lang="en-US" sz="2400" b="0" dirty="0"/>
              <a:t>string —&gt; ‘ ’ or “ ”</a:t>
            </a:r>
            <a:br>
              <a:rPr lang="en-US" sz="2400" b="0" dirty="0"/>
            </a:br>
            <a:r>
              <a:rPr lang="en-US" sz="2400" b="0" dirty="0"/>
              <a:t>array —&gt; [ ]</a:t>
            </a:r>
            <a:br>
              <a:rPr lang="en-US" sz="2400" b="0" dirty="0"/>
            </a:br>
            <a:r>
              <a:rPr lang="en-US" sz="2400" b="0" dirty="0"/>
              <a:t>object —&gt; { }</a:t>
            </a:r>
            <a:br>
              <a:rPr lang="en-US" sz="2400" b="0" dirty="0"/>
            </a:br>
            <a:r>
              <a:rPr lang="en-US" sz="2400" b="0" dirty="0"/>
              <a:t>to check type of the variable —&gt; </a:t>
            </a:r>
            <a:r>
              <a:rPr lang="en-US" sz="2400" b="0" i="1" dirty="0" err="1"/>
              <a:t>typeof</a:t>
            </a: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JS in Everyday Use</a:t>
            </a:r>
            <a:endParaRPr lang="en-US" altLang="en-US" sz="2800" b="1" dirty="0">
              <a:solidFill>
                <a:srgbClr val="CC33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979173"/>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theme/theme1.xml><?xml version="1.0" encoding="utf-8"?>
<a:theme xmlns:a="http://schemas.openxmlformats.org/drawingml/2006/main" name="Presentation">
  <a:themeElements>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Presentati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26435</TotalTime>
  <Words>2314</Words>
  <Application>Microsoft Office PowerPoint</Application>
  <PresentationFormat>Widescreen</PresentationFormat>
  <Paragraphs>114</Paragraphs>
  <Slides>35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Consolas</vt:lpstr>
      <vt:lpstr>Courier New</vt:lpstr>
      <vt:lpstr>Inter</vt:lpstr>
      <vt:lpstr>Symbol</vt:lpstr>
      <vt:lpstr>Times New Roman</vt:lpstr>
      <vt:lpstr>Wingdings</vt:lpstr>
      <vt:lpstr>Presentation</vt:lpstr>
      <vt:lpstr>PowerPoint Presentation</vt:lpstr>
      <vt:lpstr>General Guideline</vt:lpstr>
      <vt:lpstr>  Variables, Data types, Scope, Type coercion, Function, Conditionals, Object, Array, Window, DOM, Selectors, DOM Manipulation, Events, Form handling, First Class Citizen  </vt:lpstr>
      <vt:lpstr>    var:   Oldest keyword  Variables declared outside the function can be accessed globally Function scoped  () { … }  var accessed within the scope (before initialization)  (no error) → undefined Redeclaration ALLOWED     </vt:lpstr>
      <vt:lpstr>    let:   Introduced in ES6 / EcmaScript-2015 Block scope  { … }   Accessed within the scope (before initialisation)  ( ReferenceError ) → Cannot access ... before initialisation Redeclaration NOT ALLOWED  ( SyntaxError ) → Identifier ... has already been declared   </vt:lpstr>
      <vt:lpstr>    const:   Introduced in ES6 / EcmaScript-2015 Block scope  { … } Accessed within the scope (before initialisation)  ( ReferenceError ) → Cannot access ... before initialisation  uncaught Redeclaration NOT ALLOWED  ( SyntaxError ) → Identifier ... has already been declared Reassignment NOT ALLWED  ( TypeError ) → Assignment to constant variable. Declaration without initialisation NOT ALLOWED  ( SyntaxError )  Missing initialiser in const declaration  </vt:lpstr>
      <vt:lpstr>                     var             let                    const                                </vt:lpstr>
      <vt:lpstr>         Primitive (Value Types)  A primitive value is a value that has no properties or methods. String, Number, Boolean, Undefined, Null, BigInt, Symbol.    Non-primitive (Reference Types)  Object, Array  Date, Set, Map                              </vt:lpstr>
      <vt:lpstr>       Is javascript a strictly typed language? It is loosely typed language as well as dynamically typed language string —&gt; ‘ ’ or “ ” array —&gt; [ ] object —&gt; { } to check type of the variable —&gt; typeof                              </vt:lpstr>
      <vt:lpstr>      automatic or implicit conversion of values from one data type to another                                   </vt:lpstr>
      <vt:lpstr>                                 == and ===                                                                                   Template Literals                                                                                                                                                                                                                      ES6 Features          == (should be avoided)                                                                   `…. ${} ….` equality with type coercion                          loose equality  === equality without type coercion strict equaltiy                                    </vt:lpstr>
      <vt:lpstr>                                      a function is a "subprogram" that can be called by code external (or internal, in the case of recursion) to the function. Like the program itself, a function is composed of a sequence of statements called the function body. Values can be passed to a function as parameters, and the function will return a value.  Function values are typically instances of Function, By default, if a function's execution doesn't end at a return statement, or if the return keyword doesn't have an expression after it, then the return value is undefined.    function fun(){                                                                                     console.log(“Having with JS”); }      fun();                                                                                   const result=fun();                                       </vt:lpstr>
      <vt:lpstr>                                 Passing Argument as Object:  function ubpdateBrand( obj){    }                                            </vt:lpstr>
      <vt:lpstr>                                  Function as expression:                                                   </vt:lpstr>
      <vt:lpstr>                                      Default parameters: Default parameters allow formal parameters to be initialized with default values if no value or undefined is passed.   Test:    check with string data with numeric value also in code.                                                    </vt:lpstr>
      <vt:lpstr>                                    Default parameters continue:                                                    </vt:lpstr>
      <vt:lpstr>                                          Arrow function: An arrow function expression is a compact alternative to a traditional function expression, with some semantic differences.   hello = () =&gt; {   return "Hello World!"; }                                                  </vt:lpstr>
      <vt:lpstr>                                                                                                                  Syntax                                                </vt:lpstr>
      <vt:lpstr>                                                                                          Tradition anonymous Vs Arrow function                                                                                                      </vt:lpstr>
      <vt:lpstr>                                                                                                                                                                                              </vt:lpstr>
      <vt:lpstr>                                                                                                                                               Array Literals:         Array Constructor:                                           </vt:lpstr>
      <vt:lpstr>                                                                                                                                                  Operation need to perform:    Indexing, Accessing elements from array, iterate(in,of) Adding element to array:  The push() method add the element to the end of the array. The unshift() method add the element to the starting of the array.                                                 </vt:lpstr>
      <vt:lpstr>                                                                                                                                                    Removing Element in Array:   The pop() method removes an element from the last index of the array. The shift() method removes the element from the first index of the array. The splice() method removes or replaces the element from the array.                                                   </vt:lpstr>
      <vt:lpstr>                                                                                                                                                                                                       </vt:lpstr>
      <vt:lpstr>                                                                                                                                                                                                        </vt:lpstr>
      <vt:lpstr>                                                                                                                                                                                                        </vt:lpstr>
      <vt:lpstr>                                                                                                                                                                                                        </vt:lpstr>
      <vt:lpstr>                                                                                                                                                               By ID getElementById() returns  The element with the specified id. null (if the element does not exist)  By Class getElementsByClassName() returns  A collection of elements with the specified class name. The elements are sorted as they appear in the document.  Works on getElementsByTagName() and querySelector();                                                     </vt:lpstr>
      <vt:lpstr>                                                                                                                                                                                                        </vt:lpstr>
      <vt:lpstr>                                                                                                                                                     QuerySelector: The querySelector() method returns the first element that matches a CSS selector.               Html                                                           JS                                            Output                                                   </vt:lpstr>
      <vt:lpstr>                                                                                                                                                     QuerySelectorAll: To return all matches (not only the first), use the querySelectorAll() instead.               Html                                                           JS                                              Output                                                   </vt:lpstr>
      <vt:lpstr>                                                                                                                                                       Evenet:onchange                                                     HTML                                                                    JS                                              Output                                                      </vt:lpstr>
      <vt:lpstr>                                                                                                                                                       Evenets:  addListener                                                     HTML                                                                   Script.js                                            Output                                                      </vt:lpstr>
      <vt:lpstr>PowerPoint Presentation</vt:lpstr>
      <vt:lpstr>PowerPoint Presentation</vt:lpstr>
    </vt:vector>
  </TitlesOfParts>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dc:title>
  <dc:creator>heena_mehta</dc:creator>
  <cp:lastModifiedBy>Prashant Tomer</cp:lastModifiedBy>
  <cp:revision>1485</cp:revision>
  <dcterms:created xsi:type="dcterms:W3CDTF">2004-06-12T09:53:42Z</dcterms:created>
  <dcterms:modified xsi:type="dcterms:W3CDTF">2024-09-12T04:56:40Z</dcterms:modified>
</cp:coreProperties>
</file>