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7"/>
  </p:notesMasterIdLst>
  <p:sldIdLst>
    <p:sldId id="694" r:id="rId2"/>
    <p:sldId id="276" r:id="rId3"/>
    <p:sldId id="266" r:id="rId4"/>
    <p:sldId id="296" r:id="rId5"/>
    <p:sldId id="265" r:id="rId6"/>
    <p:sldId id="267" r:id="rId7"/>
    <p:sldId id="282" r:id="rId8"/>
    <p:sldId id="702" r:id="rId9"/>
    <p:sldId id="696" r:id="rId10"/>
    <p:sldId id="699" r:id="rId11"/>
    <p:sldId id="700" r:id="rId12"/>
    <p:sldId id="701" r:id="rId13"/>
    <p:sldId id="703" r:id="rId14"/>
    <p:sldId id="697" r:id="rId15"/>
    <p:sldId id="299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FCC"/>
    <a:srgbClr val="B74919"/>
    <a:srgbClr val="990099"/>
    <a:srgbClr val="F3E9E7"/>
    <a:srgbClr val="FDD5F6"/>
    <a:srgbClr val="FCE4D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B27FE-29E8-F766-02CF-217ED91113F6}" v="191" dt="2024-09-12T09:49:10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D3E85A-4F9B-440F-AC15-AF04739827A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F6C923-2140-4D43-A3BA-148BF5E4E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5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3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34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99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2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5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4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9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C923-2140-4D43-A3BA-148BF5E4E6C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6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E1C-0422-438D-8F5D-E65E14686144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D5DB-CCB9-4304-A356-2F5F63BD42AB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4B1-C8D1-42AC-B8C1-978DE7F51579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8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4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F7AB-7BDE-4AA4-9717-DFA56AB06691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FF13-4790-4689-BD9C-4D4C91EB9954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6A1A-7323-49CE-9D9B-64772069521D}" type="datetime1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1808-A11D-4317-B6DE-5B2FD2B88820}" type="datetime1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72C1-A5BF-4820-9748-132712002FE0}" type="datetime1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8347-6DED-40B5-8720-9531F5AB77D8}" type="datetime1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7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C4F-6E6E-45B2-9E1D-27296DF230A6}" type="datetime1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0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1FF-24B6-465D-8979-7F30DEF0A0EF}" type="datetime1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9217-DB45-45E2-BD09-7205B85BB625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A62B-704A-42DB-81DF-AA144882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besconference.netlify.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D6A46-46C1-DDC2-6584-1E393DF50AF7}"/>
              </a:ext>
            </a:extLst>
          </p:cNvPr>
          <p:cNvSpPr/>
          <p:nvPr/>
        </p:nvSpPr>
        <p:spPr>
          <a:xfrm>
            <a:off x="133566" y="123291"/>
            <a:ext cx="11918023" cy="6606283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5DA6-AA35-0814-116E-C234EAC3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29" y="2804846"/>
            <a:ext cx="10787865" cy="12431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Full Stack Development: FSD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/>
                <a:cs typeface="Times New Roman"/>
              </a:rPr>
              <a:t>Semester –Even/</a:t>
            </a:r>
            <a:r>
              <a:rPr lang="en-US" sz="32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Odd</a:t>
            </a:r>
            <a:r>
              <a:rPr lang="en-US" sz="3200" b="1" dirty="0">
                <a:latin typeface="Times New Roman"/>
                <a:cs typeface="Times New Roman"/>
              </a:rPr>
              <a:t>, Session 2024-25 </a:t>
            </a: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/>
                <a:cs typeface="Times New Roman"/>
              </a:rPr>
              <a:t>Day-0</a:t>
            </a:r>
            <a:endParaRPr lang="en-IN" sz="186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EFB6-F62C-6C3D-DAF0-603C00E91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83" y="373596"/>
            <a:ext cx="1839387" cy="18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DAD522-8EF2-E827-49E3-2C5917DC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7" y="97592"/>
            <a:ext cx="6724565" cy="6678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E0118290-E508-B51B-6C5E-AFD5CB85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2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3" name="Picture 2" descr="A white and black list with black text&#10;&#10;Description automatically generated">
            <a:extLst>
              <a:ext uri="{FF2B5EF4-FFF2-40B4-BE49-F238E27FC236}">
                <a16:creationId xmlns:a16="http://schemas.microsoft.com/office/drawing/2014/main" id="{BED73228-306D-AA89-4EBE-7797846E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24" y="1476723"/>
            <a:ext cx="8572808" cy="3901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BBA7747D-5EF5-A2DD-A81F-470FEBDD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A7AD6F-C52C-9181-158D-7BA540D6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95" y="554080"/>
            <a:ext cx="8526345" cy="57557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2EC1F089-3681-8E55-7C76-A8C709298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Outcomes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25B02-EA94-FB94-08C5-C9788EE31D4C}"/>
              </a:ext>
            </a:extLst>
          </p:cNvPr>
          <p:cNvSpPr txBox="1"/>
          <p:nvPr/>
        </p:nvSpPr>
        <p:spPr>
          <a:xfrm>
            <a:off x="3577472" y="168111"/>
            <a:ext cx="828144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Upon completion of the course, students will be able to: </a:t>
            </a:r>
            <a:r>
              <a:rPr lang="en-US" sz="2800" dirty="0">
                <a:latin typeface="Times New Roman"/>
                <a:cs typeface="Arial"/>
              </a:rPr>
              <a:t>​</a:t>
            </a:r>
          </a:p>
          <a:p>
            <a:pPr algn="just"/>
            <a:r>
              <a:rPr lang="en-US" sz="2800" dirty="0">
                <a:latin typeface="Times New Roman"/>
                <a:cs typeface="Arial"/>
              </a:rPr>
              <a:t>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Understand the basics of full stack web development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Understand the basic of Web Application Architecture​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Develop responsive web pages using HTML and CSS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Implement client-side scripting using JavaScript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Build single page application using React JS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Develop </a:t>
            </a:r>
            <a:r>
              <a:rPr lang="en-US" sz="2400" dirty="0" err="1">
                <a:latin typeface="Times New Roman"/>
                <a:cs typeface="Arial"/>
              </a:rPr>
              <a:t>RestAPI</a:t>
            </a:r>
            <a:r>
              <a:rPr lang="en-US" sz="2400" dirty="0">
                <a:latin typeface="Times New Roman"/>
                <a:cs typeface="Arial"/>
              </a:rPr>
              <a:t> using Node JS and </a:t>
            </a:r>
            <a:r>
              <a:rPr lang="en-US" sz="2400" dirty="0" err="1">
                <a:latin typeface="Times New Roman"/>
                <a:cs typeface="Arial"/>
              </a:rPr>
              <a:t>ExpressJS</a:t>
            </a:r>
            <a:r>
              <a:rPr lang="en-US" sz="2400" dirty="0">
                <a:latin typeface="Times New Roman"/>
                <a:cs typeface="Arial"/>
              </a:rPr>
              <a:t>​.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Manage data using MongoDB​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>
                <a:latin typeface="Times New Roman"/>
                <a:cs typeface="Arial"/>
              </a:rPr>
              <a:t>Understand </a:t>
            </a:r>
            <a:r>
              <a:rPr lang="en-US" sz="2400" dirty="0">
                <a:latin typeface="Times New Roman"/>
                <a:cs typeface="Arial"/>
              </a:rPr>
              <a:t>the best practices for building secure web applications 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Develop real-world web applications using various technologies learned in the course​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dirty="0">
                <a:latin typeface="Times New Roman"/>
                <a:cs typeface="Arial"/>
              </a:rPr>
              <a:t>Demonstrate your technical proficiency using Git Repository​</a:t>
            </a:r>
          </a:p>
        </p:txBody>
      </p:sp>
      <p:pic>
        <p:nvPicPr>
          <p:cNvPr id="7" name="Picture 6" descr="A logo with a design on it&#10;&#10;Description automatically generated">
            <a:extLst>
              <a:ext uri="{FF2B5EF4-FFF2-40B4-BE49-F238E27FC236}">
                <a16:creationId xmlns:a16="http://schemas.microsoft.com/office/drawing/2014/main" id="{57702EDF-DF4C-E28E-E062-AB7B821A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1315699" cy="5864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Popular apps built with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1D486-3392-9315-3554-9769043DBC59}"/>
              </a:ext>
            </a:extLst>
          </p:cNvPr>
          <p:cNvSpPr txBox="1"/>
          <p:nvPr/>
        </p:nvSpPr>
        <p:spPr>
          <a:xfrm>
            <a:off x="1433946" y="3200400"/>
            <a:ext cx="7742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Tempo Bootstrap Template - Index (abesconference.netlify.app)</a:t>
            </a:r>
            <a:endParaRPr lang="en-US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1816B87-DE8D-21A2-A3D1-8331C966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4" y="1020048"/>
            <a:ext cx="11346365" cy="55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CC24-BDE5-C01D-4F7F-62856C71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084" y="2103437"/>
            <a:ext cx="3562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1E72-2F77-FD16-AE18-E9715087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51385" y="3753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Georgia" panose="02040502050405020303" pitchFamily="18" charset="0"/>
              </a:rPr>
              <a:t>Full Stack Developer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385" y="1381502"/>
            <a:ext cx="453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Over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 billion </a:t>
            </a:r>
            <a:r>
              <a:rPr lang="en-US" sz="2400" b="1" dirty="0">
                <a:latin typeface="Georgia" panose="02040502050405020303" pitchFamily="18" charset="0"/>
              </a:rPr>
              <a:t>Websites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85" y="1918387"/>
            <a:ext cx="8059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Approximately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4.54 billion </a:t>
            </a:r>
            <a:r>
              <a:rPr lang="en-US" sz="2400" b="1" dirty="0">
                <a:latin typeface="Georgia" panose="02040502050405020303" pitchFamily="18" charset="0"/>
              </a:rPr>
              <a:t>active internet users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536741" y="1313031"/>
            <a:ext cx="210325" cy="109164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4" name="Rectangle 13"/>
          <p:cNvSpPr/>
          <p:nvPr/>
        </p:nvSpPr>
        <p:spPr>
          <a:xfrm>
            <a:off x="9159461" y="1564443"/>
            <a:ext cx="2971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44444"/>
                </a:solidFill>
                <a:latin typeface="Georgia" panose="02040502050405020303" pitchFamily="18" charset="0"/>
              </a:rPr>
              <a:t>Need for enhanced customer experience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140" y="5862213"/>
            <a:ext cx="9922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Georgia" panose="02040502050405020303" pitchFamily="18" charset="0"/>
              </a:rPr>
              <a:t>The demand for full-stack developers will steadily increase in the market as new technologies emerge</a:t>
            </a:r>
            <a:r>
              <a:rPr lang="en-US" sz="1600" i="1" dirty="0">
                <a:solidFill>
                  <a:schemeClr val="tx2"/>
                </a:solidFill>
                <a:latin typeface="Georgia" panose="02040502050405020303" pitchFamily="18" charset="0"/>
              </a:rPr>
              <a:t>. </a:t>
            </a:r>
            <a:endParaRPr lang="en-IN" sz="1600" i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6787" y="2732438"/>
            <a:ext cx="10523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The Full Stack developer role is the No.1 position to be filled in 2022 according to 38% of hiring managers. This is closely followed by the role of a back-end developer.</a:t>
            </a:r>
            <a:endParaRPr lang="en-IN" sz="1800" i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1386" y="3661688"/>
            <a:ext cx="436183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Among one of the most in demand job profiles for B. Tech Graduates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Ability to work on both frond-end and back-end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Knowledge of a broad spectrum of technologies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600" dirty="0">
              <a:latin typeface="Georgia" panose="020405020504050203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99745" y="3749351"/>
            <a:ext cx="4361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Easy to learn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Provides a much wider understanding of the scope of the project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Creative flexibility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444444"/>
                </a:solidFill>
                <a:latin typeface="Georgia" panose="02040502050405020303" pitchFamily="18" charset="0"/>
              </a:rPr>
              <a:t>Handsome salary packages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811867"/>
            <a:ext cx="4487333" cy="82973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67" dirty="0"/>
              <a:t>Full Stack Development</a:t>
            </a:r>
            <a:endParaRPr lang="en-IN" sz="2667" dirty="0"/>
          </a:p>
        </p:txBody>
      </p:sp>
      <p:sp>
        <p:nvSpPr>
          <p:cNvPr id="5" name="Rounded Rectangle 4"/>
          <p:cNvSpPr/>
          <p:nvPr/>
        </p:nvSpPr>
        <p:spPr>
          <a:xfrm>
            <a:off x="694267" y="3048000"/>
            <a:ext cx="3048000" cy="575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Front-End Development</a:t>
            </a:r>
            <a:endParaRPr lang="en-IN" sz="2489" dirty="0"/>
          </a:p>
        </p:txBody>
      </p:sp>
      <p:sp>
        <p:nvSpPr>
          <p:cNvPr id="6" name="Rounded Rectangle 5"/>
          <p:cNvSpPr/>
          <p:nvPr/>
        </p:nvSpPr>
        <p:spPr>
          <a:xfrm>
            <a:off x="8382000" y="2963334"/>
            <a:ext cx="3048000" cy="575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Back-End Development</a:t>
            </a:r>
            <a:endParaRPr lang="en-IN" sz="2489" dirty="0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 flipH="1">
            <a:off x="2404534" y="2226733"/>
            <a:ext cx="133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229600" y="2235200"/>
            <a:ext cx="133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04533" y="2226733"/>
            <a:ext cx="0" cy="82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7333" y="2235200"/>
            <a:ext cx="0" cy="82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78000" y="4182534"/>
            <a:ext cx="3352800" cy="626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Database</a:t>
            </a:r>
            <a:endParaRPr lang="en-IN" sz="2489" dirty="0"/>
          </a:p>
        </p:txBody>
      </p:sp>
      <p:sp>
        <p:nvSpPr>
          <p:cNvPr id="14" name="Rounded Rectangle 13"/>
          <p:cNvSpPr/>
          <p:nvPr/>
        </p:nvSpPr>
        <p:spPr>
          <a:xfrm>
            <a:off x="6968068" y="4189532"/>
            <a:ext cx="3352800" cy="6265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Rest API</a:t>
            </a:r>
            <a:endParaRPr lang="en-IN" sz="2489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87333" y="2675467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87733" y="2692400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5985933" y="2641600"/>
            <a:ext cx="0" cy="262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48045" y="5562535"/>
            <a:ext cx="3691467" cy="69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Web Application Architecture</a:t>
            </a:r>
            <a:endParaRPr lang="en-IN" sz="2489" dirty="0"/>
          </a:p>
        </p:txBody>
      </p:sp>
      <p:sp>
        <p:nvSpPr>
          <p:cNvPr id="22" name="Rounded Rectangle 21"/>
          <p:cNvSpPr/>
          <p:nvPr/>
        </p:nvSpPr>
        <p:spPr>
          <a:xfrm>
            <a:off x="4783444" y="5569599"/>
            <a:ext cx="3200400" cy="69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Design Pattern</a:t>
            </a:r>
            <a:endParaRPr lang="en-IN" sz="2489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83673" y="5266267"/>
            <a:ext cx="630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3673" y="5266267"/>
            <a:ext cx="0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0"/>
          </p:cNvCxnSpPr>
          <p:nvPr/>
        </p:nvCxnSpPr>
        <p:spPr>
          <a:xfrm>
            <a:off x="6375177" y="5230932"/>
            <a:ext cx="8467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119309" y="5551941"/>
            <a:ext cx="3200400" cy="694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89" dirty="0"/>
              <a:t>Version Control System</a:t>
            </a:r>
            <a:endParaRPr lang="en-IN" sz="2489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91708" y="5266267"/>
            <a:ext cx="0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37" y="11627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DBEF4154-253C-D84C-C530-3A4BA7BF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4" y="266307"/>
            <a:ext cx="8391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7535"/>
            <a:ext cx="11089232" cy="1066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Full Stack Developer – Job Roles/Job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623" y="1340768"/>
            <a:ext cx="1144927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Front-End Developer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Front-end web development, also known as client-side development is the practice of producing HTML, CSS and JavaScript for a website or Web Application.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Back-End Developer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Back-end Development refers to the server-side development. It focuses on databases, scripting, website architecture.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Full Stack Developer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Full Stack Development requires proficiency in both front-end and back-end development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User Experience designer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Designing interactions between system and user.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Software Developer/Engineer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</a:t>
            </a: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A generalized profile usually it may refer to any of the above job requirement.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Web Designer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800" dirty="0"/>
              <a:t> </a:t>
            </a:r>
            <a:r>
              <a:rPr lang="en-US" sz="1600" dirty="0">
                <a:latin typeface="Arial" panose="020B0604020202020204" pitchFamily="34" charset="0"/>
              </a:rPr>
              <a:t>Web designer is the role of someone who formulates solutions to problems specific to the web environment based on the higher-level limitations of that environment.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DevOps engineer </a:t>
            </a: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latin typeface="Arial" panose="020B0604020202020204" pitchFamily="34" charset="0"/>
              </a:rPr>
              <a:t>Deploying the system to production servers, maintaining the system, creating and maintaining application development and production environments, and preparing for backup and recovery.</a:t>
            </a:r>
          </a:p>
        </p:txBody>
      </p:sp>
    </p:spTree>
    <p:extLst>
      <p:ext uri="{BB962C8B-B14F-4D97-AF65-F5344CB8AC3E}">
        <p14:creationId xmlns:p14="http://schemas.microsoft.com/office/powerpoint/2010/main" val="3982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eep dive into the GCC&amp;#39;s cloud kitchen sector [part one] - Wam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055" y="176799"/>
            <a:ext cx="3659153" cy="28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ndfather Carving Chicken at Dinner Stock Footage Video (100%  Royalty-free) 5943758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3" y="2100983"/>
            <a:ext cx="6137600" cy="323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orage - what NOT to store and saving space in the fridge! - FreshM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3350146"/>
            <a:ext cx="3246467" cy="28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9600" y="5338399"/>
            <a:ext cx="231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Front-End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96667"/>
            <a:ext cx="231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Back-End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686800" y="6072340"/>
            <a:ext cx="231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Database</a:t>
            </a:r>
            <a:endParaRPr lang="en-IN" sz="3200" dirty="0"/>
          </a:p>
        </p:txBody>
      </p:sp>
      <p:sp>
        <p:nvSpPr>
          <p:cNvPr id="7" name="Curved Down Arrow 6"/>
          <p:cNvSpPr/>
          <p:nvPr/>
        </p:nvSpPr>
        <p:spPr>
          <a:xfrm flipH="1">
            <a:off x="4792134" y="1189771"/>
            <a:ext cx="2791767" cy="911212"/>
          </a:xfrm>
          <a:prstGeom prst="curvedDownArrow">
            <a:avLst>
              <a:gd name="adj1" fmla="val 25000"/>
              <a:gd name="adj2" fmla="val 50000"/>
              <a:gd name="adj3" fmla="val 23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sz="2489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7583901" y="3030277"/>
            <a:ext cx="815033" cy="127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sz="2489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F06E4-DFC9-C4AF-0E77-2D61E49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368136"/>
            <a:ext cx="12192000" cy="12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133597" y="1429835"/>
            <a:ext cx="11861799" cy="5082476"/>
          </a:xfrm>
          <a:prstGeom prst="rect">
            <a:avLst/>
          </a:prstGeom>
        </p:spPr>
      </p:pic>
      <p:pic>
        <p:nvPicPr>
          <p:cNvPr id="5" name="Picture 4" descr="ABES Engineering Colleg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60" y="11627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33C7A8-81A2-1E37-AB12-C117490B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6" y="235802"/>
            <a:ext cx="10782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Team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A7F8C9-4EF7-D420-3835-255F50A7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73" y="1715329"/>
            <a:ext cx="7755052" cy="33774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5" name="Picture 4" descr="A logo with a design on it&#10;&#10;Description automatically generated">
            <a:extLst>
              <a:ext uri="{FF2B5EF4-FFF2-40B4-BE49-F238E27FC236}">
                <a16:creationId xmlns:a16="http://schemas.microsoft.com/office/drawing/2014/main" id="{DD7719CF-E5DD-FC97-65A2-28403E57A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7BD-3922-80E2-4B9D-3F81244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311"/>
            <a:ext cx="10515600" cy="704127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FBFF-E12B-2036-6CA6-36B04175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42" y="1255974"/>
            <a:ext cx="1138513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equip students with the skills to create responsive, user-friendly web interfaces using HTML, CSS, and JavaScript frameworks like React.js.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enable students to build robust server-side applications using Node.js and Express.js. They will learn to manage server operations, handle requests and responses, and integrate with databases.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gain the ability to perform CRUD operations, model data, and connect the database with the application back-end.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 implement and manage API endpoints, handle different HTTP methods, and ensure secure data transmission.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latin typeface="Times New Roman"/>
                <a:cs typeface="Times New Roman"/>
              </a:rPr>
              <a:t>To learn deployment strategies using cloud services and DevOps tools, ensuring their applications are production-ready.</a:t>
            </a: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5B0B-B280-F472-CF67-48AA0FB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62B-704A-42DB-81DF-AA144882431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4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32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E74A3-58A2-4047-A8BC-AA59953E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Syllabus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0E0A97-847A-4036-A9E6-8DAFAD91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08" y="274153"/>
            <a:ext cx="7798132" cy="62691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83D1C-9F7E-447A-878B-6B7F829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2CA62B-704A-42DB-81DF-AA1448824319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D6CE1D21-4ECE-46FC-124A-45E258DF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88" y="4359"/>
            <a:ext cx="1028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</TotalTime>
  <Words>587</Words>
  <Application>Microsoft Office PowerPoint</Application>
  <PresentationFormat>Widescreen</PresentationFormat>
  <Paragraphs>88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Georgia</vt:lpstr>
      <vt:lpstr>Times New Roman</vt:lpstr>
      <vt:lpstr>Wingdings</vt:lpstr>
      <vt:lpstr>Office Theme</vt:lpstr>
      <vt:lpstr>Full Stack Development: FSD Semester –Even/Odd, Session 2024-25  Day-0</vt:lpstr>
      <vt:lpstr>PowerPoint Presentation</vt:lpstr>
      <vt:lpstr>PowerPoint Presentation</vt:lpstr>
      <vt:lpstr>Full Stack Developer – Job Roles/Job Profiles</vt:lpstr>
      <vt:lpstr>PowerPoint Presentation</vt:lpstr>
      <vt:lpstr>PowerPoint Presentation</vt:lpstr>
      <vt:lpstr>Training Team</vt:lpstr>
      <vt:lpstr>Objectives</vt:lpstr>
      <vt:lpstr>Syllabus</vt:lpstr>
      <vt:lpstr>Syllabus</vt:lpstr>
      <vt:lpstr>Syllabus</vt:lpstr>
      <vt:lpstr>Syllabus</vt:lpstr>
      <vt:lpstr>Outcomes</vt:lpstr>
      <vt:lpstr>Popular apps built with React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METRICS (QLM)</dc:title>
  <dc:creator>Dean IQAC</dc:creator>
  <cp:lastModifiedBy>Aatif Jamshed</cp:lastModifiedBy>
  <cp:revision>120</cp:revision>
  <cp:lastPrinted>2024-07-23T03:31:48Z</cp:lastPrinted>
  <dcterms:created xsi:type="dcterms:W3CDTF">2023-05-08T15:24:02Z</dcterms:created>
  <dcterms:modified xsi:type="dcterms:W3CDTF">2024-09-20T04:42:07Z</dcterms:modified>
</cp:coreProperties>
</file>