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62" r:id="rId16"/>
  </p:sldIdLst>
  <p:sldSz cx="9144000" cy="5143500" type="screen16x9"/>
  <p:notesSz cx="6858000" cy="9144000"/>
  <p:embeddedFontLst>
    <p:embeddedFont>
      <p:font typeface="Oswald" charset="0"/>
      <p:regular r:id="rId18"/>
      <p:bold r:id="rId19"/>
    </p:embeddedFont>
    <p:embeddedFont>
      <p:font typeface="Source Code Pr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6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48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f65be5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f65be5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f65be51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bf65be51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s://www.mongodb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505775" y="1595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Full Stack Web Development using </a:t>
            </a:r>
            <a:r>
              <a:rPr lang="en" dirty="0" smtClean="0">
                <a:solidFill>
                  <a:srgbClr val="FF0000"/>
                </a:solidFill>
              </a:rPr>
              <a:t>MERN</a:t>
            </a:r>
            <a:r>
              <a:rPr lang="en" dirty="0" smtClean="0"/>
              <a:t> stack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7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dirty="0" smtClean="0"/>
              <a:t>Prashant Tomer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78225" y="4444762"/>
            <a:ext cx="450426" cy="45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128650" y="4385275"/>
            <a:ext cx="260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latin typeface="Source Code Pro"/>
                <a:ea typeface="Source Code Pro"/>
                <a:cs typeface="Source Code Pro"/>
                <a:sym typeface="Source Code Pro"/>
              </a:rPr>
              <a:t>9013398220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75" y="4384213"/>
            <a:ext cx="5524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329675" y="2353800"/>
            <a:ext cx="5131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Session 1 | </a:t>
            </a:r>
            <a:r>
              <a:rPr lang="en" sz="2300" b="1" dirty="0" smtClean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 </a:t>
            </a:r>
            <a:r>
              <a:rPr lang="en" sz="2300" b="1" dirty="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Sep 2021</a:t>
            </a:r>
            <a:endParaRPr sz="2300" b="1" dirty="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" name="Picture 8" descr="ABES Engineering College | Linked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4720" y="339825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13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Technologies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</a:p>
          <a:p>
            <a:r>
              <a:rPr lang="en-US" dirty="0" smtClean="0"/>
              <a:t>Nginx</a:t>
            </a:r>
          </a:p>
          <a:p>
            <a:r>
              <a:rPr lang="en-US" dirty="0" smtClean="0"/>
              <a:t>IIS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NodeJS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30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based Stacks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520600" cy="2872587"/>
          </a:xfrm>
        </p:spPr>
        <p:txBody>
          <a:bodyPr/>
          <a:lstStyle/>
          <a:p>
            <a:r>
              <a:rPr lang="en-US" dirty="0" smtClean="0"/>
              <a:t>ME</a:t>
            </a:r>
            <a:r>
              <a:rPr lang="en-US" b="1" dirty="0" smtClean="0"/>
              <a:t>A</a:t>
            </a:r>
            <a:r>
              <a:rPr lang="en-US" dirty="0" smtClean="0"/>
              <a:t>N Stack (MongoDB Express Angular Node)</a:t>
            </a:r>
          </a:p>
          <a:p>
            <a:r>
              <a:rPr lang="en-US" dirty="0" smtClean="0"/>
              <a:t>ME</a:t>
            </a:r>
            <a:r>
              <a:rPr lang="en-US" b="1" dirty="0" smtClean="0"/>
              <a:t>R</a:t>
            </a:r>
            <a:r>
              <a:rPr lang="en-US" dirty="0" smtClean="0"/>
              <a:t>N Stack </a:t>
            </a:r>
            <a:r>
              <a:rPr lang="en-US" dirty="0"/>
              <a:t>(MongoDB Express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/>
              <a:t>Node)</a:t>
            </a:r>
            <a:endParaRPr lang="en-US" dirty="0" smtClean="0"/>
          </a:p>
          <a:p>
            <a:r>
              <a:rPr lang="en-US" dirty="0" smtClean="0"/>
              <a:t>ME</a:t>
            </a:r>
            <a:r>
              <a:rPr lang="en-US" b="1" dirty="0" smtClean="0"/>
              <a:t>V</a:t>
            </a:r>
            <a:r>
              <a:rPr lang="en-US" dirty="0" smtClean="0"/>
              <a:t>N Stack </a:t>
            </a:r>
            <a:r>
              <a:rPr lang="en-US" dirty="0"/>
              <a:t>(MongoDB Express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/>
              <a:t>Node)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MongoDB – document database</a:t>
            </a:r>
          </a:p>
          <a:p>
            <a:r>
              <a:rPr lang="en-US" dirty="0" smtClean="0"/>
              <a:t>Express(.</a:t>
            </a:r>
            <a:r>
              <a:rPr lang="en-US" dirty="0" err="1" smtClean="0"/>
              <a:t>js</a:t>
            </a:r>
            <a:r>
              <a:rPr lang="en-US" dirty="0" smtClean="0"/>
              <a:t>) – Server Side Framework</a:t>
            </a:r>
          </a:p>
          <a:p>
            <a:r>
              <a:rPr lang="en-US" dirty="0" smtClean="0"/>
              <a:t>React(.</a:t>
            </a:r>
            <a:r>
              <a:rPr lang="en-US" dirty="0" err="1" smtClean="0"/>
              <a:t>js</a:t>
            </a:r>
            <a:r>
              <a:rPr lang="en-US" dirty="0" smtClean="0"/>
              <a:t>) – A client side JavaScript Library</a:t>
            </a:r>
          </a:p>
          <a:p>
            <a:r>
              <a:rPr lang="en-US" dirty="0" smtClean="0"/>
              <a:t>Node(.</a:t>
            </a:r>
            <a:r>
              <a:rPr lang="en-US" dirty="0" err="1" smtClean="0"/>
              <a:t>js</a:t>
            </a:r>
            <a:r>
              <a:rPr lang="en-US" dirty="0" smtClean="0"/>
              <a:t>) – A premier JavaScript Web Server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1330" y="4506857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reactjs.org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57232" y="4506857"/>
            <a:ext cx="1875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http://expressjs.com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50893" y="4506856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www.mongodb.com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2191" y="4506855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nodejs.org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8" name="Picture 7" descr="ABES Engineering College | Linked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54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testing for </a:t>
            </a:r>
            <a:r>
              <a:rPr lang="en-US" dirty="0" err="1" smtClean="0"/>
              <a:t>NodeJS</a:t>
            </a:r>
            <a:r>
              <a:rPr lang="en-US" dirty="0" smtClean="0"/>
              <a:t> and its tools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074017" cy="635038"/>
          </a:xfrm>
        </p:spPr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NodeJS</a:t>
            </a:r>
            <a:r>
              <a:rPr lang="en-US" dirty="0"/>
              <a:t> tool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nodejs.org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03" y="2103863"/>
            <a:ext cx="5459810" cy="2900524"/>
          </a:xfrm>
          <a:prstGeom prst="rect">
            <a:avLst/>
          </a:prstGeom>
        </p:spPr>
      </p:pic>
      <p:pic>
        <p:nvPicPr>
          <p:cNvPr id="5" name="Picture 4" descr="ABES Engineering College | Linked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39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Node Tools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74238"/>
            <a:ext cx="8320591" cy="3591462"/>
          </a:xfrm>
          <a:prstGeom prst="rect">
            <a:avLst/>
          </a:prstGeom>
        </p:spPr>
      </p:pic>
      <p:pic>
        <p:nvPicPr>
          <p:cNvPr id="5" name="Picture 4" descr="ABES Engineering Colleg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2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where to start with?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Quick Understanding of Front-End Technologies</a:t>
            </a:r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</a:t>
            </a:r>
          </a:p>
          <a:p>
            <a:pPr lvl="1"/>
            <a:r>
              <a:rPr lang="en-US" sz="2800" dirty="0"/>
              <a:t>JavaScript</a:t>
            </a:r>
          </a:p>
          <a:p>
            <a:pPr lvl="1"/>
            <a:r>
              <a:rPr lang="en-US" sz="2800" dirty="0"/>
              <a:t>jQuery</a:t>
            </a:r>
            <a:endParaRPr lang="en-IN" sz="2800" dirty="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78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Ask your queries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smtClean="0"/>
              <a:t>Introduction to Full Stack Development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 smtClean="0"/>
              <a:t>Different Technologies for Full Stack Development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 smtClean="0"/>
              <a:t>Java Script Based Full Stack Development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smtClean="0"/>
              <a:t>Tools Required for Development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smtClean="0"/>
              <a:t>Building MERN Development Environment</a:t>
            </a:r>
            <a:endParaRPr sz="2200" dirty="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Full Stack Web Development?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It require two kinds development</a:t>
            </a:r>
          </a:p>
          <a:p>
            <a:pPr lvl="1"/>
            <a:r>
              <a:rPr lang="en-US" sz="2200" dirty="0" smtClean="0"/>
              <a:t>Front-End Development</a:t>
            </a:r>
          </a:p>
          <a:p>
            <a:pPr lvl="1"/>
            <a:r>
              <a:rPr lang="en-US" sz="2200" dirty="0" smtClean="0"/>
              <a:t>Back-End Development</a:t>
            </a:r>
          </a:p>
          <a:p>
            <a:r>
              <a:rPr lang="en-US" sz="2200" dirty="0" smtClean="0"/>
              <a:t>Front-End means something that is visible to users</a:t>
            </a:r>
          </a:p>
          <a:p>
            <a:r>
              <a:rPr lang="en-US" sz="2200" dirty="0" smtClean="0"/>
              <a:t>Back-End means something used for processing purpose but not directly visible to the users</a:t>
            </a:r>
            <a:endParaRPr lang="en-IN" sz="2200" dirty="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39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</a:t>
            </a:r>
            <a:endParaRPr lang="en-IN" dirty="0"/>
          </a:p>
        </p:txBody>
      </p:sp>
      <p:pic>
        <p:nvPicPr>
          <p:cNvPr id="1026" name="Picture 2" descr="A deep dive into the GCC&amp;#39;s cloud kitchen sector [part one] - Wam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32599"/>
            <a:ext cx="2968250" cy="21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ndfather Carving Chicken at Dinner Stock Footage Video (100%  Royalty-free) 5943758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100" y="1575737"/>
            <a:ext cx="4603200" cy="24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orage - what NOT to store and saving space in the fridge! - FreshM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512609"/>
            <a:ext cx="2434850" cy="21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9700" y="4003799"/>
            <a:ext cx="1739900" cy="46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Front-End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372500"/>
            <a:ext cx="1739900" cy="46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Back-End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15100" y="4554255"/>
            <a:ext cx="1739900" cy="46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</a:t>
            </a:r>
            <a:endParaRPr lang="en-IN" sz="2400" dirty="0"/>
          </a:p>
        </p:txBody>
      </p:sp>
      <p:sp>
        <p:nvSpPr>
          <p:cNvPr id="7" name="Curved Down Arrow 6"/>
          <p:cNvSpPr/>
          <p:nvPr/>
        </p:nvSpPr>
        <p:spPr>
          <a:xfrm flipH="1">
            <a:off x="3594100" y="892328"/>
            <a:ext cx="2093825" cy="683409"/>
          </a:xfrm>
          <a:prstGeom prst="curvedDownArrow">
            <a:avLst>
              <a:gd name="adj1" fmla="val 25000"/>
              <a:gd name="adj2" fmla="val 50000"/>
              <a:gd name="adj3" fmla="val 23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5687925" y="2272708"/>
            <a:ext cx="611275" cy="9525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Full Stack Development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06700" y="1358900"/>
            <a:ext cx="3365500" cy="6223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Full Stack Development</a:t>
            </a:r>
            <a:endParaRPr lang="en-IN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20700" y="2286000"/>
            <a:ext cx="2286000" cy="431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 Development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286500" y="2222500"/>
            <a:ext cx="2286000" cy="431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Back-End Development</a:t>
            </a:r>
            <a:endParaRPr lang="en-IN" dirty="0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 flipH="1">
            <a:off x="1803400" y="1670050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72200" y="1676400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3400" y="1670050"/>
            <a:ext cx="0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5500" y="1676400"/>
            <a:ext cx="0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33500" y="3136900"/>
            <a:ext cx="2514600" cy="469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226051" y="3142149"/>
            <a:ext cx="2514600" cy="469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65500" y="2006600"/>
            <a:ext cx="0" cy="115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65800" y="2019300"/>
            <a:ext cx="0" cy="115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</p:cNvCxnSpPr>
          <p:nvPr/>
        </p:nvCxnSpPr>
        <p:spPr>
          <a:xfrm>
            <a:off x="4489450" y="1981200"/>
            <a:ext cx="0" cy="196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11034" y="4171901"/>
            <a:ext cx="27686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 Architecture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3587583" y="4177199"/>
            <a:ext cx="24003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Pattern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755" y="3949700"/>
            <a:ext cx="4731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2755" y="3949700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0"/>
          </p:cNvCxnSpPr>
          <p:nvPr/>
        </p:nvCxnSpPr>
        <p:spPr>
          <a:xfrm>
            <a:off x="4781383" y="3923199"/>
            <a:ext cx="635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89482" y="4163956"/>
            <a:ext cx="24003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Control System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93781" y="3949700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Full Stack Development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100197" y="1434790"/>
            <a:ext cx="8896349" cy="3449443"/>
          </a:xfrm>
          <a:prstGeom prst="rect">
            <a:avLst/>
          </a:prstGeom>
        </p:spPr>
      </p:pic>
      <p:pic>
        <p:nvPicPr>
          <p:cNvPr id="5" name="Picture 4" descr="ABES Engineering College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69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Technologies, Libraries and Frameworks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468824"/>
            <a:ext cx="8237569" cy="36746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JavaScript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jQuery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AJAX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ReactJS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AngularJS</a:t>
            </a:r>
          </a:p>
          <a:p>
            <a:r>
              <a:rPr lang="en-US" sz="2000" dirty="0" err="1" smtClean="0"/>
              <a:t>VueJS</a:t>
            </a:r>
            <a:endParaRPr lang="en-US" sz="2000" dirty="0" smtClean="0"/>
          </a:p>
          <a:p>
            <a:r>
              <a:rPr lang="en-US" sz="2000" dirty="0" smtClean="0"/>
              <a:t>Ember</a:t>
            </a:r>
          </a:p>
          <a:p>
            <a:r>
              <a:rPr lang="en-US" sz="2000" dirty="0" smtClean="0"/>
              <a:t>Backbone</a:t>
            </a:r>
          </a:p>
          <a:p>
            <a:r>
              <a:rPr lang="en-US" sz="2000" dirty="0" err="1"/>
              <a:t>BootStrap</a:t>
            </a:r>
            <a:endParaRPr lang="en-US" sz="2000" dirty="0"/>
          </a:p>
          <a:p>
            <a:endParaRPr lang="en-IN" sz="2000" dirty="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19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Technologies and Frameworks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(Spring)</a:t>
            </a:r>
          </a:p>
          <a:p>
            <a:r>
              <a:rPr lang="en-US" dirty="0" smtClean="0"/>
              <a:t>JavaScript (</a:t>
            </a:r>
            <a:r>
              <a:rPr lang="en-US" dirty="0" err="1" smtClean="0">
                <a:solidFill>
                  <a:srgbClr val="FF0000"/>
                </a:solidFill>
              </a:rPr>
              <a:t>ExpressJS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PHP (</a:t>
            </a:r>
            <a:r>
              <a:rPr lang="en-US" dirty="0" err="1" smtClean="0"/>
              <a:t>Laravel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(Django, Flask, Pylons)</a:t>
            </a:r>
          </a:p>
          <a:p>
            <a:r>
              <a:rPr lang="en-US" dirty="0" smtClean="0"/>
              <a:t>C# (ASP.NET)</a:t>
            </a:r>
          </a:p>
          <a:p>
            <a:r>
              <a:rPr lang="en-US" dirty="0" smtClean="0"/>
              <a:t>Ruby (Ruby on Rail)</a:t>
            </a:r>
          </a:p>
          <a:p>
            <a:r>
              <a:rPr lang="en-US" dirty="0" smtClean="0"/>
              <a:t>Scala (Play)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10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MongoDB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Neo4J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Firebase</a:t>
            </a:r>
            <a:endParaRPr lang="en-IN" dirty="0"/>
          </a:p>
        </p:txBody>
      </p:sp>
      <p:pic>
        <p:nvPicPr>
          <p:cNvPr id="4" name="Picture 3" descr="ABES Engineering College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6720" y="872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31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300</Words>
  <Application>Microsoft Office PowerPoint</Application>
  <PresentationFormat>On-screen Show (16:9)</PresentationFormat>
  <Paragraphs>89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Oswald</vt:lpstr>
      <vt:lpstr>Source Code Pro</vt:lpstr>
      <vt:lpstr>Modern Writer</vt:lpstr>
      <vt:lpstr>Full Stack Web Development using MERN stack</vt:lpstr>
      <vt:lpstr>Agenda</vt:lpstr>
      <vt:lpstr>What is Full Stack Web Development?</vt:lpstr>
      <vt:lpstr>Real Life Example</vt:lpstr>
      <vt:lpstr>Components of Full Stack Development</vt:lpstr>
      <vt:lpstr>Layers in Full Stack Development</vt:lpstr>
      <vt:lpstr>Front-End Technologies, Libraries and Frameworks</vt:lpstr>
      <vt:lpstr>Server Side Technologies and Frameworks</vt:lpstr>
      <vt:lpstr>Databases</vt:lpstr>
      <vt:lpstr>Server Technologies</vt:lpstr>
      <vt:lpstr>JavaScript based Stacks</vt:lpstr>
      <vt:lpstr>Installing and testing for NodeJS and its tools</vt:lpstr>
      <vt:lpstr>Check for Node Tools </vt:lpstr>
      <vt:lpstr>From where to start with?</vt:lpstr>
      <vt:lpstr>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KIT 501</dc:title>
  <dc:creator>Dr B P Sharma</dc:creator>
  <cp:lastModifiedBy>Windows User</cp:lastModifiedBy>
  <cp:revision>18</cp:revision>
  <dcterms:modified xsi:type="dcterms:W3CDTF">2021-09-21T06:53:10Z</dcterms:modified>
</cp:coreProperties>
</file>