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8"/>
  </p:notesMasterIdLst>
  <p:handoutMasterIdLst>
    <p:handoutMasterId r:id="rId39"/>
  </p:handoutMasterIdLst>
  <p:sldIdLst>
    <p:sldId id="350" r:id="rId2"/>
    <p:sldId id="973" r:id="rId3"/>
    <p:sldId id="376" r:id="rId4"/>
    <p:sldId id="976" r:id="rId5"/>
    <p:sldId id="980" r:id="rId6"/>
    <p:sldId id="975" r:id="rId7"/>
    <p:sldId id="995" r:id="rId8"/>
    <p:sldId id="996" r:id="rId9"/>
    <p:sldId id="985" r:id="rId10"/>
    <p:sldId id="994" r:id="rId11"/>
    <p:sldId id="986" r:id="rId12"/>
    <p:sldId id="974" r:id="rId13"/>
    <p:sldId id="1002" r:id="rId14"/>
    <p:sldId id="1001" r:id="rId15"/>
    <p:sldId id="1003" r:id="rId16"/>
    <p:sldId id="979" r:id="rId17"/>
    <p:sldId id="987" r:id="rId18"/>
    <p:sldId id="977" r:id="rId19"/>
    <p:sldId id="978" r:id="rId20"/>
    <p:sldId id="981" r:id="rId21"/>
    <p:sldId id="1000" r:id="rId22"/>
    <p:sldId id="1004" r:id="rId23"/>
    <p:sldId id="984" r:id="rId24"/>
    <p:sldId id="983" r:id="rId25"/>
    <p:sldId id="988" r:id="rId26"/>
    <p:sldId id="982" r:id="rId27"/>
    <p:sldId id="991" r:id="rId28"/>
    <p:sldId id="990" r:id="rId29"/>
    <p:sldId id="989" r:id="rId30"/>
    <p:sldId id="998" r:id="rId31"/>
    <p:sldId id="999" r:id="rId32"/>
    <p:sldId id="992" r:id="rId33"/>
    <p:sldId id="993" r:id="rId34"/>
    <p:sldId id="997" r:id="rId35"/>
    <p:sldId id="381" r:id="rId36"/>
    <p:sldId id="972" r:id="rId37"/>
  </p:sldIdLst>
  <p:sldSz cx="12192000" cy="6858000"/>
  <p:notesSz cx="6858000" cy="9190038"/>
  <p:defaultTextStyle>
    <a:defPPr>
      <a:defRPr lang="en-US"/>
    </a:defPPr>
    <a:lvl1pPr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1pPr>
    <a:lvl2pPr marL="4572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2pPr>
    <a:lvl3pPr marL="9144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3pPr>
    <a:lvl4pPr marL="13716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4pPr>
    <a:lvl5pPr marL="18288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5pPr>
    <a:lvl6pPr marL="2286000" algn="l" defTabSz="914400" rtl="0" eaLnBrk="1" latinLnBrk="0" hangingPunct="1">
      <a:defRPr kern="1200">
        <a:solidFill>
          <a:schemeClr val="tx1"/>
        </a:solidFill>
        <a:latin typeface="Courier New" panose="02070309020205020404" pitchFamily="49" charset="0"/>
        <a:ea typeface="+mn-ea"/>
        <a:cs typeface="+mn-cs"/>
      </a:defRPr>
    </a:lvl6pPr>
    <a:lvl7pPr marL="2743200" algn="l" defTabSz="914400" rtl="0" eaLnBrk="1" latinLnBrk="0" hangingPunct="1">
      <a:defRPr kern="1200">
        <a:solidFill>
          <a:schemeClr val="tx1"/>
        </a:solidFill>
        <a:latin typeface="Courier New" panose="02070309020205020404" pitchFamily="49" charset="0"/>
        <a:ea typeface="+mn-ea"/>
        <a:cs typeface="+mn-cs"/>
      </a:defRPr>
    </a:lvl7pPr>
    <a:lvl8pPr marL="3200400" algn="l" defTabSz="914400" rtl="0" eaLnBrk="1" latinLnBrk="0" hangingPunct="1">
      <a:defRPr kern="1200">
        <a:solidFill>
          <a:schemeClr val="tx1"/>
        </a:solidFill>
        <a:latin typeface="Courier New" panose="02070309020205020404" pitchFamily="49" charset="0"/>
        <a:ea typeface="+mn-ea"/>
        <a:cs typeface="+mn-cs"/>
      </a:defRPr>
    </a:lvl8pPr>
    <a:lvl9pPr marL="3657600" algn="l" defTabSz="914400" rtl="0" eaLnBrk="1" latinLnBrk="0" hangingPunct="1">
      <a:defRPr kern="1200">
        <a:solidFill>
          <a:schemeClr val="tx1"/>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A5D3B9"/>
    <a:srgbClr val="3CD87F"/>
    <a:srgbClr val="CCD6CC"/>
    <a:srgbClr val="003300"/>
    <a:srgbClr val="006600"/>
    <a:srgbClr val="008000"/>
    <a:srgbClr val="CC0099"/>
    <a:srgbClr val="FF33CC"/>
    <a:srgbClr val="E6E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8" autoAdjust="0"/>
    <p:restoredTop sz="93842" autoAdjust="0"/>
  </p:normalViewPr>
  <p:slideViewPr>
    <p:cSldViewPr>
      <p:cViewPr varScale="1">
        <p:scale>
          <a:sx n="94" d="100"/>
          <a:sy n="94" d="100"/>
        </p:scale>
        <p:origin x="31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32"/>
    </p:cViewPr>
  </p:sorterViewPr>
  <p:notesViewPr>
    <p:cSldViewPr>
      <p:cViewPr varScale="1">
        <p:scale>
          <a:sx n="59" d="100"/>
          <a:sy n="59" d="100"/>
        </p:scale>
        <p:origin x="-2424" y="-84"/>
      </p:cViewPr>
      <p:guideLst>
        <p:guide orient="horz" pos="2895"/>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79"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80" name="Rectangle 4"/>
          <p:cNvSpPr>
            <a:spLocks noGrp="1" noChangeArrowheads="1"/>
          </p:cNvSpPr>
          <p:nvPr>
            <p:ph type="ftr" sz="quarter" idx="2"/>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r>
              <a:rPr lang="en-US"/>
              <a:t>ER/CORP/CRS/LA06/003</a:t>
            </a:r>
          </a:p>
        </p:txBody>
      </p:sp>
      <p:sp>
        <p:nvSpPr>
          <p:cNvPr id="126981" name="Rectangle 5"/>
          <p:cNvSpPr>
            <a:spLocks noGrp="1" noChangeArrowheads="1"/>
          </p:cNvSpPr>
          <p:nvPr>
            <p:ph type="sldNum" sz="quarter" idx="3"/>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50000"/>
              </a:spcBef>
              <a:buClr>
                <a:srgbClr val="0033CC"/>
              </a:buClr>
              <a:buSzPct val="155000"/>
              <a:buFont typeface="Symbol" panose="05050102010706020507" pitchFamily="18" charset="2"/>
              <a:buNone/>
              <a:defRPr sz="1200" smtClean="0">
                <a:latin typeface="Arial" panose="020B0604020202020204" pitchFamily="34" charset="0"/>
              </a:defRPr>
            </a:lvl1pPr>
          </a:lstStyle>
          <a:p>
            <a:pPr>
              <a:defRPr/>
            </a:pPr>
            <a:fld id="{A7DE6621-3C93-47A2-B0B5-C8CF801500F6}" type="slidenum">
              <a:rPr lang="en-US" altLang="en-US"/>
              <a:pPr>
                <a:defRPr/>
              </a:pPr>
              <a:t>‹#›</a:t>
            </a:fld>
            <a:endParaRPr lang="en-US" altLang="en-US"/>
          </a:p>
        </p:txBody>
      </p:sp>
    </p:spTree>
    <p:extLst>
      <p:ext uri="{BB962C8B-B14F-4D97-AF65-F5344CB8AC3E}">
        <p14:creationId xmlns:p14="http://schemas.microsoft.com/office/powerpoint/2010/main" val="932020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713" y="688975"/>
            <a:ext cx="6126162" cy="3446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r>
              <a:rPr lang="en-US"/>
              <a:t>ER/CORP/CRS/LA06/003</a:t>
            </a:r>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defRPr sz="1200" smtClean="0">
                <a:latin typeface="Times New Roman" panose="02020603050405020304" pitchFamily="18" charset="0"/>
              </a:defRPr>
            </a:lvl1pPr>
          </a:lstStyle>
          <a:p>
            <a:pPr>
              <a:defRPr/>
            </a:pPr>
            <a:fld id="{057FEF3E-92B1-46BD-AF58-250FF3AA454B}" type="slidenum">
              <a:rPr lang="en-US" altLang="en-US"/>
              <a:pPr>
                <a:defRPr/>
              </a:pPr>
              <a:t>‹#›</a:t>
            </a:fld>
            <a:endParaRPr lang="en-US" altLang="en-US"/>
          </a:p>
        </p:txBody>
      </p:sp>
    </p:spTree>
    <p:extLst>
      <p:ext uri="{BB962C8B-B14F-4D97-AF65-F5344CB8AC3E}">
        <p14:creationId xmlns:p14="http://schemas.microsoft.com/office/powerpoint/2010/main" val="196246760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White Computer Wallpapers - Top Free White Computer Backgrounds -  WallpaperAcces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0886"/>
            <a:ext cx="12192000" cy="6847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userDrawn="1"/>
        </p:nvSpPr>
        <p:spPr bwMode="auto">
          <a:xfrm>
            <a:off x="0" y="6527800"/>
            <a:ext cx="12192000" cy="330200"/>
          </a:xfrm>
          <a:prstGeom prst="rect">
            <a:avLst/>
          </a:prstGeom>
          <a:solidFill>
            <a:schemeClr val="tx2">
              <a:lumMod val="85000"/>
              <a:lumOff val="15000"/>
              <a:alpha val="61000"/>
            </a:schemeClr>
          </a:solidFill>
          <a:ln w="9525">
            <a:noFill/>
            <a:miter lim="800000"/>
            <a:headEnd/>
            <a:tailEnd/>
          </a:ln>
          <a:effectLst/>
        </p:spPr>
        <p:txBody>
          <a:bodyPr wrap="none" anchor="ctr"/>
          <a:lstStyle/>
          <a:p>
            <a:pPr eaLnBrk="1" hangingPunct="1">
              <a:lnSpc>
                <a:spcPct val="80000"/>
              </a:lnSpc>
              <a:spcBef>
                <a:spcPct val="20000"/>
              </a:spcBef>
              <a:buClr>
                <a:schemeClr val="tx2"/>
              </a:buClr>
              <a:defRPr/>
            </a:pPr>
            <a:endParaRPr lang="en-US"/>
          </a:p>
        </p:txBody>
      </p:sp>
      <p:sp>
        <p:nvSpPr>
          <p:cNvPr id="5" name="Text Box 8"/>
          <p:cNvSpPr txBox="1">
            <a:spLocks noChangeArrowheads="1"/>
          </p:cNvSpPr>
          <p:nvPr userDrawn="1"/>
        </p:nvSpPr>
        <p:spPr bwMode="auto">
          <a:xfrm>
            <a:off x="-93663" y="6583363"/>
            <a:ext cx="1500188" cy="274637"/>
          </a:xfrm>
          <a:prstGeom prst="rect">
            <a:avLst/>
          </a:prstGeom>
          <a:noFill/>
          <a:ln w="12700">
            <a:noFill/>
            <a:miter lim="800000"/>
            <a:headEnd/>
            <a:tailEnd/>
          </a:ln>
          <a:effectLst>
            <a:outerShdw dist="17961" dir="2700000" algn="ctr" rotWithShape="0">
              <a:schemeClr val="tx1"/>
            </a:outerShdw>
          </a:effec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lgn="ctr">
              <a:spcBef>
                <a:spcPct val="50000"/>
              </a:spcBef>
              <a:buClr>
                <a:srgbClr val="0033CC"/>
              </a:buClr>
              <a:buSzPct val="155000"/>
              <a:buFont typeface="Symbol" panose="05050102010706020507" pitchFamily="18" charset="2"/>
              <a:buNone/>
              <a:defRPr/>
            </a:pPr>
            <a:r>
              <a:rPr lang="en-US" altLang="en-US" sz="1200" dirty="0">
                <a:solidFill>
                  <a:srgbClr val="FFFFCC"/>
                </a:solidFill>
                <a:latin typeface="Arial" panose="020B0604020202020204" pitchFamily="34" charset="0"/>
              </a:rPr>
              <a:t>Ver. No.: 1.1</a:t>
            </a:r>
          </a:p>
        </p:txBody>
      </p:sp>
      <p:sp>
        <p:nvSpPr>
          <p:cNvPr id="6" name="Rectangle 5"/>
          <p:cNvSpPr>
            <a:spLocks noChangeArrowheads="1"/>
          </p:cNvSpPr>
          <p:nvPr userDrawn="1"/>
        </p:nvSpPr>
        <p:spPr bwMode="auto">
          <a:xfrm>
            <a:off x="8096250" y="6540500"/>
            <a:ext cx="32908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200" dirty="0">
                <a:solidFill>
                  <a:srgbClr val="FFFFCC"/>
                </a:solidFill>
                <a:latin typeface="Arial" panose="020B0604020202020204" pitchFamily="34" charset="0"/>
              </a:rPr>
              <a:t>Copyright © 2021, ABES Engineering College</a:t>
            </a:r>
          </a:p>
        </p:txBody>
      </p:sp>
      <p:sp>
        <p:nvSpPr>
          <p:cNvPr id="24" name="Title 1"/>
          <p:cNvSpPr>
            <a:spLocks noGrp="1"/>
          </p:cNvSpPr>
          <p:nvPr>
            <p:ph type="title"/>
          </p:nvPr>
        </p:nvSpPr>
        <p:spPr>
          <a:xfrm>
            <a:off x="656492" y="762000"/>
            <a:ext cx="9941169" cy="973138"/>
          </a:xfrm>
        </p:spPr>
        <p:txBody>
          <a:bodyPr/>
          <a:lstStyle>
            <a:lvl1pPr>
              <a:defRPr>
                <a:solidFill>
                  <a:schemeClr val="tx2">
                    <a:lumMod val="65000"/>
                    <a:lumOff val="35000"/>
                  </a:schemeClr>
                </a:solidFill>
              </a:defRPr>
            </a:lvl1pPr>
          </a:lstStyle>
          <a:p>
            <a:r>
              <a:rPr lang="en-US" dirty="0"/>
              <a:t>Click to edit Master title style</a:t>
            </a:r>
          </a:p>
        </p:txBody>
      </p:sp>
      <p:sp>
        <p:nvSpPr>
          <p:cNvPr id="8" name="Text Box 26"/>
          <p:cNvSpPr txBox="1">
            <a:spLocks noChangeArrowheads="1"/>
          </p:cNvSpPr>
          <p:nvPr userDrawn="1"/>
        </p:nvSpPr>
        <p:spPr bwMode="auto">
          <a:xfrm>
            <a:off x="304800" y="76200"/>
            <a:ext cx="847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tx2"/>
              </a:buClr>
              <a:defRPr>
                <a:solidFill>
                  <a:schemeClr val="tx1"/>
                </a:solidFill>
                <a:latin typeface="Courier New" panose="02070309020205020404" pitchFamily="49" charset="0"/>
              </a:defRPr>
            </a:lvl1pPr>
            <a:lvl2pPr marL="742950" indent="-285750">
              <a:lnSpc>
                <a:spcPct val="80000"/>
              </a:lnSpc>
              <a:spcBef>
                <a:spcPct val="20000"/>
              </a:spcBef>
              <a:buClr>
                <a:schemeClr val="tx2"/>
              </a:buClr>
              <a:defRPr>
                <a:solidFill>
                  <a:schemeClr val="tx1"/>
                </a:solidFill>
                <a:latin typeface="Courier New" panose="02070309020205020404" pitchFamily="49" charset="0"/>
              </a:defRPr>
            </a:lvl2pPr>
            <a:lvl3pPr marL="1143000" indent="-228600">
              <a:lnSpc>
                <a:spcPct val="80000"/>
              </a:lnSpc>
              <a:spcBef>
                <a:spcPct val="20000"/>
              </a:spcBef>
              <a:buClr>
                <a:schemeClr val="tx2"/>
              </a:buClr>
              <a:defRPr>
                <a:solidFill>
                  <a:schemeClr val="tx1"/>
                </a:solidFill>
                <a:latin typeface="Courier New" panose="02070309020205020404" pitchFamily="49" charset="0"/>
              </a:defRPr>
            </a:lvl3pPr>
            <a:lvl4pPr marL="1600200" indent="-228600">
              <a:lnSpc>
                <a:spcPct val="80000"/>
              </a:lnSpc>
              <a:spcBef>
                <a:spcPct val="20000"/>
              </a:spcBef>
              <a:buClr>
                <a:schemeClr val="tx2"/>
              </a:buClr>
              <a:defRPr>
                <a:solidFill>
                  <a:schemeClr val="tx1"/>
                </a:solidFill>
                <a:latin typeface="Courier New" panose="02070309020205020404" pitchFamily="49" charset="0"/>
              </a:defRPr>
            </a:lvl4pPr>
            <a:lvl5pPr marL="2057400" indent="-228600">
              <a:lnSpc>
                <a:spcPct val="80000"/>
              </a:lnSpc>
              <a:spcBef>
                <a:spcPct val="20000"/>
              </a:spcBef>
              <a:buClr>
                <a:schemeClr val="tx2"/>
              </a:buClr>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lnSpc>
                <a:spcPct val="100000"/>
              </a:lnSpc>
              <a:spcBef>
                <a:spcPct val="0"/>
              </a:spcBef>
              <a:buClrTx/>
            </a:pPr>
            <a:r>
              <a:rPr lang="en-US" altLang="en-US" sz="1600" b="1" dirty="0">
                <a:solidFill>
                  <a:srgbClr val="752E2E"/>
                </a:solidFill>
                <a:latin typeface="Arial" panose="020B0604020202020204" pitchFamily="34" charset="0"/>
              </a:rPr>
              <a:t>Quality Content for Outcome based Learning </a:t>
            </a:r>
            <a:endParaRPr lang="en-US" altLang="en-US" sz="1200" i="1" dirty="0">
              <a:solidFill>
                <a:srgbClr val="752E2E"/>
              </a:solidFill>
              <a:latin typeface="Arial" panose="020B0604020202020204" pitchFamily="34" charset="0"/>
            </a:endParaRPr>
          </a:p>
        </p:txBody>
      </p:sp>
      <p:pic>
        <p:nvPicPr>
          <p:cNvPr id="11" name="Picture 8" descr="ABES ENGINEERING COLLEGE, Ghāziābā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4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nodeType="withEffect">
                                  <p:stCondLst>
                                    <p:cond delay="0"/>
                                  </p:stCondLst>
                                  <p:iterate type="lt">
                                    <p:tmPct val="10000"/>
                                  </p:iterate>
                                  <p:childTnLst>
                                    <p:animScale>
                                      <p:cBhvr>
                                        <p:cTn id="6" dur="250" autoRev="1" fill="hold">
                                          <p:stCondLst>
                                            <p:cond delay="0"/>
                                          </p:stCondLst>
                                        </p:cTn>
                                        <p:tgtEl>
                                          <p:spTgt spid="8">
                                            <p:txEl>
                                              <p:pRg st="0" end="0"/>
                                            </p:txEl>
                                          </p:spTgt>
                                        </p:tgtEl>
                                      </p:cBhvr>
                                      <p:to x="80000" y="100000"/>
                                    </p:animScale>
                                    <p:anim by="(#ppt_w*0.10)" calcmode="lin" valueType="num">
                                      <p:cBhvr>
                                        <p:cTn id="7" dur="250" autoRev="1" fill="hold">
                                          <p:stCondLst>
                                            <p:cond delay="0"/>
                                          </p:stCondLst>
                                        </p:cTn>
                                        <p:tgtEl>
                                          <p:spTgt spid="8">
                                            <p:txEl>
                                              <p:pRg st="0" end="0"/>
                                            </p:txEl>
                                          </p:spTgt>
                                        </p:tgtEl>
                                        <p:attrNameLst>
                                          <p:attrName>ppt_x</p:attrName>
                                        </p:attrNameLst>
                                      </p:cBhvr>
                                    </p:anim>
                                    <p:anim by="(-#ppt_w*0.10)" calcmode="lin" valueType="num">
                                      <p:cBhvr>
                                        <p:cTn id="8" dur="250" autoRev="1" fill="hold">
                                          <p:stCondLst>
                                            <p:cond delay="0"/>
                                          </p:stCondLst>
                                        </p:cTn>
                                        <p:tgtEl>
                                          <p:spTgt spid="8">
                                            <p:txEl>
                                              <p:pRg st="0" end="0"/>
                                            </p:txEl>
                                          </p:spTgt>
                                        </p:tgtEl>
                                        <p:attrNameLst>
                                          <p:attrName>ppt_y</p:attrName>
                                        </p:attrNameLst>
                                      </p:cBhvr>
                                    </p:anim>
                                    <p:animRot by="-480000">
                                      <p:cBhvr>
                                        <p:cTn id="9" dur="250" autoRev="1" fill="hold">
                                          <p:stCondLst>
                                            <p:cond delay="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EF9AD39-7510-4C73-B55F-D4030612FCAF}" type="slidenum">
              <a:rPr lang="en-US" altLang="en-US"/>
              <a:pPr>
                <a:defRPr/>
              </a:pPr>
              <a:t>‹#›</a:t>
            </a:fld>
            <a:endParaRPr lang="en-US" altLang="en-US"/>
          </a:p>
        </p:txBody>
      </p:sp>
    </p:spTree>
    <p:extLst>
      <p:ext uri="{BB962C8B-B14F-4D97-AF65-F5344CB8AC3E}">
        <p14:creationId xmlns:p14="http://schemas.microsoft.com/office/powerpoint/2010/main" val="153397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1143001"/>
            <a:ext cx="2743200" cy="5021271"/>
          </a:xfrm>
        </p:spPr>
        <p:txBody>
          <a:bodyPr vert="eaVert"/>
          <a:lstStyle>
            <a:lvl1pPr>
              <a:defRPr>
                <a:solidFill>
                  <a:schemeClr val="tx2">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06405" y="1143001"/>
            <a:ext cx="8042031" cy="5021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80D50F49-C7F2-4C10-8E63-8D26244045F4}" type="slidenum">
              <a:rPr lang="en-US" altLang="en-US"/>
              <a:pPr>
                <a:defRPr/>
              </a:pPr>
              <a:t>‹#›</a:t>
            </a:fld>
            <a:endParaRPr lang="en-US" altLang="en-US"/>
          </a:p>
        </p:txBody>
      </p:sp>
    </p:spTree>
    <p:extLst>
      <p:ext uri="{BB962C8B-B14F-4D97-AF65-F5344CB8AC3E}">
        <p14:creationId xmlns:p14="http://schemas.microsoft.com/office/powerpoint/2010/main" val="1882442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5" y="12700"/>
            <a:ext cx="9941169" cy="973138"/>
          </a:xfrm>
        </p:spPr>
        <p:txBody>
          <a:bodyPr/>
          <a:lstStyle/>
          <a:p>
            <a:r>
              <a:rPr lang="en-US"/>
              <a:t>Click to edit Master title style</a:t>
            </a:r>
          </a:p>
        </p:txBody>
      </p:sp>
      <p:sp>
        <p:nvSpPr>
          <p:cNvPr id="3" name="Content Placeholder 2"/>
          <p:cNvSpPr>
            <a:spLocks noGrp="1"/>
          </p:cNvSpPr>
          <p:nvPr>
            <p:ph sz="quarter" idx="1"/>
          </p:nvPr>
        </p:nvSpPr>
        <p:spPr>
          <a:xfrm>
            <a:off x="40640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0AA7E522-6CDC-47DC-923C-DC2048DB6BAB}" type="slidenum">
              <a:rPr lang="en-US" altLang="en-US"/>
              <a:pPr>
                <a:defRPr/>
              </a:pPr>
              <a:t>‹#›</a:t>
            </a:fld>
            <a:endParaRPr lang="en-US" altLang="en-US"/>
          </a:p>
        </p:txBody>
      </p:sp>
    </p:spTree>
    <p:extLst>
      <p:ext uri="{BB962C8B-B14F-4D97-AF65-F5344CB8AC3E}">
        <p14:creationId xmlns:p14="http://schemas.microsoft.com/office/powerpoint/2010/main" val="3982463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887F9149-AC54-4393-9B55-7B10562FE23D}" type="slidenum">
              <a:rPr lang="en-US" altLang="en-US"/>
              <a:pPr>
                <a:defRPr/>
              </a:pPr>
              <a:t>‹#›</a:t>
            </a:fld>
            <a:endParaRPr lang="en-US" altLang="en-US"/>
          </a:p>
        </p:txBody>
      </p:sp>
    </p:spTree>
    <p:extLst>
      <p:ext uri="{BB962C8B-B14F-4D97-AF65-F5344CB8AC3E}">
        <p14:creationId xmlns:p14="http://schemas.microsoft.com/office/powerpoint/2010/main" val="108510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sldNum" sz="quarter" idx="10"/>
          </p:nvPr>
        </p:nvSpPr>
        <p:spPr>
          <a:ln/>
        </p:spPr>
        <p:txBody>
          <a:bodyPr/>
          <a:lstStyle>
            <a:lvl1pPr>
              <a:defRPr/>
            </a:lvl1pPr>
          </a:lstStyle>
          <a:p>
            <a:pPr>
              <a:defRPr/>
            </a:pPr>
            <a:fld id="{B817CAE7-3308-4205-A1E8-914B86D5D409}" type="slidenum">
              <a:rPr lang="en-US" altLang="en-US"/>
              <a:pPr>
                <a:defRPr/>
              </a:pPr>
              <a:t>‹#›</a:t>
            </a:fld>
            <a:endParaRPr lang="en-US" altLang="en-US"/>
          </a:p>
        </p:txBody>
      </p:sp>
    </p:spTree>
    <p:extLst>
      <p:ext uri="{BB962C8B-B14F-4D97-AF65-F5344CB8AC3E}">
        <p14:creationId xmlns:p14="http://schemas.microsoft.com/office/powerpoint/2010/main" val="1710604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able Placeholder 2"/>
          <p:cNvSpPr>
            <a:spLocks noGrp="1"/>
          </p:cNvSpPr>
          <p:nvPr>
            <p:ph type="tbl" idx="1"/>
          </p:nvPr>
        </p:nvSpPr>
        <p:spPr>
          <a:xfrm>
            <a:off x="406400" y="1282706"/>
            <a:ext cx="10972800" cy="4881563"/>
          </a:xfrm>
        </p:spPr>
        <p:txBody>
          <a:bodyPr/>
          <a:lstStyle/>
          <a:p>
            <a:pPr lvl="0"/>
            <a:endParaRPr lang="en-US" noProof="0"/>
          </a:p>
        </p:txBody>
      </p:sp>
      <p:sp>
        <p:nvSpPr>
          <p:cNvPr id="4" name="Rectangle 14"/>
          <p:cNvSpPr>
            <a:spLocks noGrp="1" noChangeArrowheads="1"/>
          </p:cNvSpPr>
          <p:nvPr>
            <p:ph type="sldNum" sz="quarter" idx="10"/>
          </p:nvPr>
        </p:nvSpPr>
        <p:spPr>
          <a:ln/>
        </p:spPr>
        <p:txBody>
          <a:bodyPr/>
          <a:lstStyle>
            <a:lvl1pPr>
              <a:defRPr/>
            </a:lvl1pPr>
          </a:lstStyle>
          <a:p>
            <a:pPr>
              <a:defRPr/>
            </a:pPr>
            <a:fld id="{495BA10A-2BB2-4EA8-B82B-C54498389C36}" type="slidenum">
              <a:rPr lang="en-US" altLang="en-US"/>
              <a:pPr>
                <a:defRPr/>
              </a:pPr>
              <a:t>‹#›</a:t>
            </a:fld>
            <a:endParaRPr lang="en-US" altLang="en-US"/>
          </a:p>
        </p:txBody>
      </p:sp>
    </p:spTree>
    <p:extLst>
      <p:ext uri="{BB962C8B-B14F-4D97-AF65-F5344CB8AC3E}">
        <p14:creationId xmlns:p14="http://schemas.microsoft.com/office/powerpoint/2010/main" val="1557272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2BA963F-0403-458F-8B8D-A5D5602BA06D}" type="datetimeFigureOut">
              <a:rPr lang="en-IN" smtClean="0"/>
              <a:pPr/>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2E8B6D-A843-4976-BA70-A811246CC566}" type="slidenum">
              <a:rPr lang="en-IN" smtClean="0"/>
              <a:pPr/>
              <a:t>‹#›</a:t>
            </a:fld>
            <a:endParaRPr lang="en-IN"/>
          </a:p>
        </p:txBody>
      </p:sp>
    </p:spTree>
    <p:extLst>
      <p:ext uri="{BB962C8B-B14F-4D97-AF65-F5344CB8AC3E}">
        <p14:creationId xmlns:p14="http://schemas.microsoft.com/office/powerpoint/2010/main" val="2482810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BFF5F4A-8FC7-419E-B94C-CDDC8DE310AE}" type="slidenum">
              <a:rPr lang="en-US" altLang="en-US"/>
              <a:pPr>
                <a:defRPr/>
              </a:pPr>
              <a:t>‹#›</a:t>
            </a:fld>
            <a:endParaRPr lang="en-US" altLang="en-US"/>
          </a:p>
        </p:txBody>
      </p:sp>
    </p:spTree>
    <p:extLst>
      <p:ext uri="{BB962C8B-B14F-4D97-AF65-F5344CB8AC3E}">
        <p14:creationId xmlns:p14="http://schemas.microsoft.com/office/powerpoint/2010/main" val="199610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9"/>
            <a:ext cx="10363200" cy="1362075"/>
          </a:xfrm>
        </p:spPr>
        <p:txBody>
          <a:bodyPr anchor="t"/>
          <a:lstStyle>
            <a:lvl1pPr algn="l">
              <a:defRPr sz="4000" b="1" cap="all">
                <a:solidFill>
                  <a:schemeClr val="tx2">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42A176A8-E247-47DA-96C2-01418C0361C7}" type="slidenum">
              <a:rPr lang="en-US" altLang="en-US"/>
              <a:pPr>
                <a:defRPr/>
              </a:pPr>
              <a:t>‹#›</a:t>
            </a:fld>
            <a:endParaRPr lang="en-US" altLang="en-US"/>
          </a:p>
        </p:txBody>
      </p:sp>
    </p:spTree>
    <p:extLst>
      <p:ext uri="{BB962C8B-B14F-4D97-AF65-F5344CB8AC3E}">
        <p14:creationId xmlns:p14="http://schemas.microsoft.com/office/powerpoint/2010/main" val="41197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1ACCD72E-50F4-41E5-B510-F5FAC99B2AA7}" type="slidenum">
              <a:rPr lang="en-US" altLang="en-US"/>
              <a:pPr>
                <a:defRPr/>
              </a:pPr>
              <a:t>‹#›</a:t>
            </a:fld>
            <a:endParaRPr lang="en-US" altLang="en-US"/>
          </a:p>
        </p:txBody>
      </p:sp>
    </p:spTree>
    <p:extLst>
      <p:ext uri="{BB962C8B-B14F-4D97-AF65-F5344CB8AC3E}">
        <p14:creationId xmlns:p14="http://schemas.microsoft.com/office/powerpoint/2010/main" val="35750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9"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9"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9C25FE18-19A6-4731-AE0A-3D81B0542B3F}" type="slidenum">
              <a:rPr lang="en-US" altLang="en-US"/>
              <a:pPr>
                <a:defRPr/>
              </a:pPr>
              <a:t>‹#›</a:t>
            </a:fld>
            <a:endParaRPr lang="en-US" altLang="en-US"/>
          </a:p>
        </p:txBody>
      </p:sp>
    </p:spTree>
    <p:extLst>
      <p:ext uri="{BB962C8B-B14F-4D97-AF65-F5344CB8AC3E}">
        <p14:creationId xmlns:p14="http://schemas.microsoft.com/office/powerpoint/2010/main" val="342439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14"/>
          <p:cNvSpPr>
            <a:spLocks noGrp="1" noChangeArrowheads="1"/>
          </p:cNvSpPr>
          <p:nvPr>
            <p:ph type="sldNum" sz="quarter" idx="10"/>
          </p:nvPr>
        </p:nvSpPr>
        <p:spPr>
          <a:ln/>
        </p:spPr>
        <p:txBody>
          <a:bodyPr/>
          <a:lstStyle>
            <a:lvl1pPr>
              <a:defRPr/>
            </a:lvl1pPr>
          </a:lstStyle>
          <a:p>
            <a:pPr>
              <a:defRPr/>
            </a:pPr>
            <a:fld id="{10F37FC7-8D70-46F5-AA9C-C56EC588CE73}" type="slidenum">
              <a:rPr lang="en-US" altLang="en-US"/>
              <a:pPr>
                <a:defRPr/>
              </a:pPr>
              <a:t>‹#›</a:t>
            </a:fld>
            <a:endParaRPr lang="en-US" altLang="en-US"/>
          </a:p>
        </p:txBody>
      </p:sp>
    </p:spTree>
    <p:extLst>
      <p:ext uri="{BB962C8B-B14F-4D97-AF65-F5344CB8AC3E}">
        <p14:creationId xmlns:p14="http://schemas.microsoft.com/office/powerpoint/2010/main" val="32566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99D8F1AC-1087-4FCA-B6F0-FFC28D76A876}" type="slidenum">
              <a:rPr lang="en-US" altLang="en-US"/>
              <a:pPr>
                <a:defRPr/>
              </a:pPr>
              <a:t>‹#›</a:t>
            </a:fld>
            <a:endParaRPr lang="en-US" altLang="en-US"/>
          </a:p>
        </p:txBody>
      </p:sp>
    </p:spTree>
    <p:extLst>
      <p:ext uri="{BB962C8B-B14F-4D97-AF65-F5344CB8AC3E}">
        <p14:creationId xmlns:p14="http://schemas.microsoft.com/office/powerpoint/2010/main" val="267901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247"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7384" y="273059"/>
            <a:ext cx="681501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ADF1D3B-E8FD-4DD4-B17A-00ADB81D7C09}" type="slidenum">
              <a:rPr lang="en-US" altLang="en-US"/>
              <a:pPr>
                <a:defRPr/>
              </a:pPr>
              <a:t>‹#›</a:t>
            </a:fld>
            <a:endParaRPr lang="en-US" altLang="en-US"/>
          </a:p>
        </p:txBody>
      </p:sp>
    </p:spTree>
    <p:extLst>
      <p:ext uri="{BB962C8B-B14F-4D97-AF65-F5344CB8AC3E}">
        <p14:creationId xmlns:p14="http://schemas.microsoft.com/office/powerpoint/2010/main" val="174072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2C36814-3413-4D73-86EC-95C46AE855CE}" type="slidenum">
              <a:rPr lang="en-US" altLang="en-US"/>
              <a:pPr>
                <a:defRPr/>
              </a:pPr>
              <a:t>‹#›</a:t>
            </a:fld>
            <a:endParaRPr lang="en-US" altLang="en-US"/>
          </a:p>
        </p:txBody>
      </p:sp>
    </p:spTree>
    <p:extLst>
      <p:ext uri="{BB962C8B-B14F-4D97-AF65-F5344CB8AC3E}">
        <p14:creationId xmlns:p14="http://schemas.microsoft.com/office/powerpoint/2010/main" val="295799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descr="White Computer Wallpapers - Top Free White Computer Backgrounds -  WallpaperAccess"/>
          <p:cNvPicPr>
            <a:picLocks noChangeAspect="1" noChangeArrowheads="1"/>
          </p:cNvPicPr>
          <p:nvPr userDrawn="1"/>
        </p:nvPicPr>
        <p:blipFill rotWithShape="1">
          <a:blip r:embed="rId18">
            <a:extLst>
              <a:ext uri="{28A0092B-C50C-407E-A947-70E740481C1C}">
                <a14:useLocalDpi xmlns:a14="http://schemas.microsoft.com/office/drawing/2010/main" val="0"/>
              </a:ext>
            </a:extLst>
          </a:blip>
          <a:srcRect t="79265"/>
          <a:stretch/>
        </p:blipFill>
        <p:spPr bwMode="auto">
          <a:xfrm>
            <a:off x="-12032" y="0"/>
            <a:ext cx="12192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1" descr="E&amp;R-Template-inside_footer2"/>
          <p:cNvPicPr>
            <a:picLocks noChangeAspect="1" noChangeArrowheads="1"/>
          </p:cNvPicPr>
          <p:nvPr userDrawn="1"/>
        </p:nvPicPr>
        <p:blipFill rotWithShape="1">
          <a:blip r:embed="rId19">
            <a:duotone>
              <a:prstClr val="black"/>
              <a:schemeClr val="accent3">
                <a:tint val="45000"/>
                <a:satMod val="400000"/>
              </a:schemeClr>
            </a:duotone>
            <a:extLst>
              <a:ext uri="{28A0092B-C50C-407E-A947-70E740481C1C}">
                <a14:useLocalDpi xmlns:a14="http://schemas.microsoft.com/office/drawing/2010/main" val="0"/>
              </a:ext>
            </a:extLst>
          </a:blip>
          <a:srcRect l="3703" t="30556" r="28148"/>
          <a:stretch/>
        </p:blipFill>
        <p:spPr bwMode="auto">
          <a:xfrm>
            <a:off x="0" y="6183745"/>
            <a:ext cx="12192000" cy="75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2"/>
          <p:cNvSpPr>
            <a:spLocks noGrp="1" noChangeArrowheads="1"/>
          </p:cNvSpPr>
          <p:nvPr>
            <p:ph type="title"/>
          </p:nvPr>
        </p:nvSpPr>
        <p:spPr bwMode="auto">
          <a:xfrm>
            <a:off x="433137" y="-32084"/>
            <a:ext cx="9914188" cy="10179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1029" name="Rectangle 13"/>
          <p:cNvSpPr>
            <a:spLocks noGrp="1" noChangeArrowheads="1"/>
          </p:cNvSpPr>
          <p:nvPr>
            <p:ph type="body" idx="1"/>
          </p:nvPr>
        </p:nvSpPr>
        <p:spPr bwMode="auto">
          <a:xfrm>
            <a:off x="406400" y="1282700"/>
            <a:ext cx="10972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6350" name="Rectangle 14"/>
          <p:cNvSpPr>
            <a:spLocks noGrp="1" noChangeArrowheads="1"/>
          </p:cNvSpPr>
          <p:nvPr>
            <p:ph type="sldNum" sz="quarter" idx="4"/>
          </p:nvPr>
        </p:nvSpPr>
        <p:spPr bwMode="auto">
          <a:xfrm>
            <a:off x="5438775" y="6477000"/>
            <a:ext cx="1031875"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defRPr sz="1200" b="1" smtClean="0">
                <a:solidFill>
                  <a:schemeClr val="bg1"/>
                </a:solidFill>
                <a:latin typeface="Arial" panose="020B0604020202020204" pitchFamily="34" charset="0"/>
              </a:defRPr>
            </a:lvl1pPr>
          </a:lstStyle>
          <a:p>
            <a:pPr>
              <a:defRPr/>
            </a:pPr>
            <a:fld id="{EC5FB167-99EC-494E-BA48-D0CB9224004D}" type="slidenum">
              <a:rPr lang="en-US" altLang="en-US"/>
              <a:pPr>
                <a:defRPr/>
              </a:pPr>
              <a:t>‹#›</a:t>
            </a:fld>
            <a:endParaRPr lang="en-US" altLang="en-US"/>
          </a:p>
        </p:txBody>
      </p:sp>
      <p:grpSp>
        <p:nvGrpSpPr>
          <p:cNvPr id="1031" name="Group 15"/>
          <p:cNvGrpSpPr>
            <a:grpSpLocks/>
          </p:cNvGrpSpPr>
          <p:nvPr userDrawn="1"/>
        </p:nvGrpSpPr>
        <p:grpSpPr bwMode="auto">
          <a:xfrm>
            <a:off x="5730875" y="6453188"/>
            <a:ext cx="434975" cy="381000"/>
            <a:chOff x="4181" y="4125"/>
            <a:chExt cx="183" cy="192"/>
          </a:xfrm>
        </p:grpSpPr>
        <p:sp>
          <p:nvSpPr>
            <p:cNvPr id="1035" name="Freeform 16"/>
            <p:cNvSpPr>
              <a:spLocks/>
            </p:cNvSpPr>
            <p:nvPr userDrawn="1"/>
          </p:nvSpPr>
          <p:spPr bwMode="auto">
            <a:xfrm>
              <a:off x="4181" y="4125"/>
              <a:ext cx="183" cy="192"/>
            </a:xfrm>
            <a:custGeom>
              <a:avLst/>
              <a:gdLst>
                <a:gd name="T0" fmla="*/ 364 w 364"/>
                <a:gd name="T1" fmla="*/ 424 h 578"/>
                <a:gd name="T2" fmla="*/ 364 w 364"/>
                <a:gd name="T3" fmla="*/ 0 h 578"/>
                <a:gd name="T4" fmla="*/ 0 w 364"/>
                <a:gd name="T5" fmla="*/ 0 h 578"/>
                <a:gd name="T6" fmla="*/ 0 w 364"/>
                <a:gd name="T7" fmla="*/ 578 h 578"/>
                <a:gd name="T8" fmla="*/ 232 w 364"/>
                <a:gd name="T9" fmla="*/ 578 h 578"/>
                <a:gd name="T10" fmla="*/ 364 w 364"/>
                <a:gd name="T11" fmla="*/ 424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 name="Freeform 17"/>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endParaRPr lang="en-US"/>
            </a:p>
          </p:txBody>
        </p:sp>
        <p:sp>
          <p:nvSpPr>
            <p:cNvPr id="1037" name="Freeform 18"/>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endParaRPr lang="en-US"/>
            </a:p>
          </p:txBody>
        </p:sp>
      </p:grpSp>
      <p:sp>
        <p:nvSpPr>
          <p:cNvPr id="11" name="Rectangle 6"/>
          <p:cNvSpPr>
            <a:spLocks noChangeArrowheads="1"/>
          </p:cNvSpPr>
          <p:nvPr userDrawn="1"/>
        </p:nvSpPr>
        <p:spPr bwMode="auto">
          <a:xfrm>
            <a:off x="0" y="6570663"/>
            <a:ext cx="3781425" cy="261937"/>
          </a:xfrm>
          <a:prstGeom prst="rect">
            <a:avLst/>
          </a:prstGeom>
          <a:noFill/>
          <a:ln w="12700" algn="ctr">
            <a:noFill/>
            <a:miter lim="800000"/>
            <a:headEnd/>
            <a:tailEnd/>
          </a:ln>
          <a:effectLst/>
        </p:spPr>
        <p:txBody>
          <a:bodyPr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100" dirty="0">
                <a:solidFill>
                  <a:srgbClr val="FFFFCC"/>
                </a:solidFill>
                <a:latin typeface="Arial" panose="020B0604020202020204" pitchFamily="34" charset="0"/>
              </a:rPr>
              <a:t>Copyright © 2021, ABES Engineering College</a:t>
            </a:r>
          </a:p>
        </p:txBody>
      </p:sp>
      <p:pic>
        <p:nvPicPr>
          <p:cNvPr id="1034" name="Picture 8" descr="ABES ENGINEERING COLLEGE, Ghāziābād"/>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3" r:id="rId16"/>
  </p:sldLayoutIdLst>
  <p:hf hdr="0" ftr="0" dt="0"/>
  <p:txStyles>
    <p:title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brew.sh/"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55AD755F-DACA-206F-C34A-6AF806FFE160}"/>
              </a:ext>
            </a:extLst>
          </p:cNvPr>
          <p:cNvSpPr/>
          <p:nvPr/>
        </p:nvSpPr>
        <p:spPr>
          <a:xfrm>
            <a:off x="0" y="8092"/>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ubtitle 2">
            <a:extLst>
              <a:ext uri="{FF2B5EF4-FFF2-40B4-BE49-F238E27FC236}">
                <a16:creationId xmlns:a16="http://schemas.microsoft.com/office/drawing/2014/main" id="{DA2F8DEF-6020-6E48-831F-EC3C0708A617}"/>
              </a:ext>
            </a:extLst>
          </p:cNvPr>
          <p:cNvSpPr txBox="1">
            <a:spLocks/>
          </p:cNvSpPr>
          <p:nvPr/>
        </p:nvSpPr>
        <p:spPr>
          <a:xfrm>
            <a:off x="1250697" y="2780928"/>
            <a:ext cx="9505055" cy="917575"/>
          </a:xfrm>
          <a:prstGeom prst="rect">
            <a:avLst/>
          </a:prstGeom>
        </p:spPr>
        <p:txBody>
          <a:bodyPr/>
          <a:lstStyle/>
          <a:p>
            <a:pPr algn="ctr" defTabSz="685800">
              <a:buClr>
                <a:srgbClr val="5B9BD5"/>
              </a:buClr>
              <a:buSzPct val="70000"/>
              <a:defRPr/>
            </a:pPr>
            <a:r>
              <a:rPr lang="en-US" sz="6000" dirty="0" smtClean="0">
                <a:solidFill>
                  <a:srgbClr val="FF0000"/>
                </a:solidFill>
                <a:latin typeface="Century" panose="02040604050505020304" pitchFamily="18" charset="0"/>
              </a:rPr>
              <a:t>GIT AND GIT HUB</a:t>
            </a:r>
            <a:endParaRPr lang="en-US" sz="6000" dirty="0">
              <a:solidFill>
                <a:srgbClr val="FF0000"/>
              </a:solidFill>
              <a:latin typeface="Century" panose="02040604050505020304" pitchFamily="18" charset="0"/>
            </a:endParaRPr>
          </a:p>
        </p:txBody>
      </p:sp>
      <p:pic>
        <p:nvPicPr>
          <p:cNvPr id="2" name="Picture 2" descr="ABESEC OLA">
            <a:extLst>
              <a:ext uri="{FF2B5EF4-FFF2-40B4-BE49-F238E27FC236}">
                <a16:creationId xmlns:a16="http://schemas.microsoft.com/office/drawing/2014/main" id="{FAE1B79B-EA1D-6FEC-CFE7-4120228A22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76200"/>
            <a:ext cx="3455640" cy="153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46900"/>
    </mc:Choice>
    <mc:Fallback xmlns="">
      <p:transition spd="slow" advTm="469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git</a:t>
            </a:r>
            <a:r>
              <a:rPr lang="en-US" dirty="0" smtClean="0"/>
              <a:t> works</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10</a:t>
            </a:fld>
            <a:endParaRPr lang="en-US" altLang="en-US"/>
          </a:p>
        </p:txBody>
      </p:sp>
      <p:pic>
        <p:nvPicPr>
          <p:cNvPr id="2050" name="Picture 2" descr="Git, GitHub, &amp; Workflow Fundamentals - DEV Communit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5080" y="1282700"/>
            <a:ext cx="687544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4972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Hub Features</a:t>
            </a:r>
            <a:endParaRPr lang="en-IN" dirty="0"/>
          </a:p>
        </p:txBody>
      </p:sp>
      <p:sp>
        <p:nvSpPr>
          <p:cNvPr id="3" name="Content Placeholder 2"/>
          <p:cNvSpPr>
            <a:spLocks noGrp="1"/>
          </p:cNvSpPr>
          <p:nvPr>
            <p:ph idx="1"/>
          </p:nvPr>
        </p:nvSpPr>
        <p:spPr/>
        <p:txBody>
          <a:bodyPr/>
          <a:lstStyle/>
          <a:p>
            <a:r>
              <a:rPr lang="en-US" dirty="0"/>
              <a:t>Collaboration</a:t>
            </a:r>
          </a:p>
          <a:p>
            <a:r>
              <a:rPr lang="en-US" dirty="0"/>
              <a:t>Integrated issue and bug tracking</a:t>
            </a:r>
          </a:p>
          <a:p>
            <a:r>
              <a:rPr lang="en-US" dirty="0"/>
              <a:t>Graphical representation of branches</a:t>
            </a:r>
          </a:p>
          <a:p>
            <a:r>
              <a:rPr lang="en-US" dirty="0" err="1"/>
              <a:t>Git</a:t>
            </a:r>
            <a:r>
              <a:rPr lang="en-US" dirty="0"/>
              <a:t> repositories hosting</a:t>
            </a:r>
          </a:p>
          <a:p>
            <a:r>
              <a:rPr lang="en-US" dirty="0"/>
              <a:t>Project management</a:t>
            </a:r>
          </a:p>
          <a:p>
            <a:r>
              <a:rPr lang="en-US" dirty="0"/>
              <a:t>Team management</a:t>
            </a:r>
          </a:p>
          <a:p>
            <a:r>
              <a:rPr lang="en-US" dirty="0"/>
              <a:t>Code hosting</a:t>
            </a:r>
          </a:p>
          <a:p>
            <a:r>
              <a:rPr lang="en-US" dirty="0"/>
              <a:t>Track and assign tasks</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11</a:t>
            </a:fld>
            <a:endParaRPr lang="en-US" altLang="en-US"/>
          </a:p>
        </p:txBody>
      </p:sp>
    </p:spTree>
    <p:extLst>
      <p:ext uri="{BB962C8B-B14F-4D97-AF65-F5344CB8AC3E}">
        <p14:creationId xmlns:p14="http://schemas.microsoft.com/office/powerpoint/2010/main" val="20969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Git</a:t>
            </a:r>
            <a:r>
              <a:rPr lang="en-US" dirty="0" smtClean="0"/>
              <a:t> Hub</a:t>
            </a:r>
            <a:endParaRPr lang="en-IN" dirty="0"/>
          </a:p>
        </p:txBody>
      </p:sp>
      <p:pic>
        <p:nvPicPr>
          <p:cNvPr id="8" name="Content Placeholder 7"/>
          <p:cNvPicPr>
            <a:picLocks noGrp="1" noChangeAspect="1"/>
          </p:cNvPicPr>
          <p:nvPr>
            <p:ph idx="1"/>
          </p:nvPr>
        </p:nvPicPr>
        <p:blipFill>
          <a:blip r:embed="rId2"/>
          <a:stretch>
            <a:fillRect/>
          </a:stretch>
        </p:blipFill>
        <p:spPr>
          <a:xfrm>
            <a:off x="406400" y="1397476"/>
            <a:ext cx="10972800" cy="4652010"/>
          </a:xfrm>
          <a:prstGeom prst="rect">
            <a:avLst/>
          </a:prstGeom>
        </p:spPr>
      </p:pic>
      <p:sp>
        <p:nvSpPr>
          <p:cNvPr id="4" name="Slide Number Placeholder 3"/>
          <p:cNvSpPr>
            <a:spLocks noGrp="1"/>
          </p:cNvSpPr>
          <p:nvPr>
            <p:ph type="sldNum" sz="quarter" idx="10"/>
          </p:nvPr>
        </p:nvSpPr>
        <p:spPr/>
        <p:txBody>
          <a:bodyPr/>
          <a:lstStyle/>
          <a:p>
            <a:fld id="{BC2E8B6D-A843-4976-BA70-A811246CC566}" type="slidenum">
              <a:rPr lang="en-IN" smtClean="0"/>
              <a:pPr/>
              <a:t>12</a:t>
            </a:fld>
            <a:endParaRPr lang="en-IN"/>
          </a:p>
        </p:txBody>
      </p:sp>
      <p:sp>
        <p:nvSpPr>
          <p:cNvPr id="7" name="Rectangle 6"/>
          <p:cNvSpPr/>
          <p:nvPr/>
        </p:nvSpPr>
        <p:spPr>
          <a:xfrm>
            <a:off x="5934738" y="3244334"/>
            <a:ext cx="322524" cy="369332"/>
          </a:xfrm>
          <a:prstGeom prst="rect">
            <a:avLst/>
          </a:prstGeom>
        </p:spPr>
        <p:txBody>
          <a:bodyPr wrap="none">
            <a:spAutoFit/>
          </a:bodyPr>
          <a:lstStyle/>
          <a:p>
            <a:r>
              <a:rPr lang="en-IN" dirty="0"/>
              <a:t> </a:t>
            </a:r>
          </a:p>
        </p:txBody>
      </p:sp>
    </p:spTree>
    <p:extLst>
      <p:ext uri="{BB962C8B-B14F-4D97-AF65-F5344CB8AC3E}">
        <p14:creationId xmlns:p14="http://schemas.microsoft.com/office/powerpoint/2010/main" val="428520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Hub Repositories</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13</a:t>
            </a:fld>
            <a:endParaRPr lang="en-US" altLang="en-US"/>
          </a:p>
        </p:txBody>
      </p:sp>
      <p:pic>
        <p:nvPicPr>
          <p:cNvPr id="5122" name="Picture 2" descr="Launch School - A Guide to Git and Github"/>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01665" y="1282700"/>
            <a:ext cx="798227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018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 files</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14</a:t>
            </a:fld>
            <a:endParaRPr lang="en-US" altLang="en-US"/>
          </a:p>
        </p:txBody>
      </p:sp>
      <p:pic>
        <p:nvPicPr>
          <p:cNvPr id="4098" name="Picture 2" descr="WebKit on GitHub! | WebKit"/>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88901" y="1282700"/>
            <a:ext cx="6207797"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55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and Private Repository</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15</a:t>
            </a:fld>
            <a:endParaRPr lang="en-US" altLang="en-US"/>
          </a:p>
        </p:txBody>
      </p:sp>
      <p:pic>
        <p:nvPicPr>
          <p:cNvPr id="6146" name="Picture 2" descr="Git - Maintaining a Projec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2800" y="1542256"/>
            <a:ext cx="7620000" cy="436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322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vs GitHub</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16</a:t>
            </a:fld>
            <a:endParaRPr lang="en-US" altLang="en-US"/>
          </a:p>
        </p:txBody>
      </p:sp>
      <p:pic>
        <p:nvPicPr>
          <p:cNvPr id="5122" name="Picture 2" descr="Git and Github - Andersen Lab Dry Guid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1237" y="1282700"/>
            <a:ext cx="9763125"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100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Initialized</a:t>
            </a:r>
            <a:endParaRPr lang="en-IN" dirty="0"/>
          </a:p>
        </p:txBody>
      </p:sp>
      <p:pic>
        <p:nvPicPr>
          <p:cNvPr id="5" name="Content Placeholder 4"/>
          <p:cNvPicPr>
            <a:picLocks noGrp="1" noChangeAspect="1"/>
          </p:cNvPicPr>
          <p:nvPr>
            <p:ph idx="1"/>
          </p:nvPr>
        </p:nvPicPr>
        <p:blipFill>
          <a:blip r:embed="rId2"/>
          <a:stretch>
            <a:fillRect/>
          </a:stretch>
        </p:blipFill>
        <p:spPr>
          <a:xfrm>
            <a:off x="468312" y="1600200"/>
            <a:ext cx="10972800" cy="2013768"/>
          </a:xfrm>
          <a:prstGeom prst="rect">
            <a:avLst/>
          </a:prstGeom>
        </p:spPr>
      </p:pic>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17</a:t>
            </a:fld>
            <a:endParaRPr lang="en-US" altLang="en-US"/>
          </a:p>
        </p:txBody>
      </p:sp>
    </p:spTree>
    <p:extLst>
      <p:ext uri="{BB962C8B-B14F-4D97-AF65-F5344CB8AC3E}">
        <p14:creationId xmlns:p14="http://schemas.microsoft.com/office/powerpoint/2010/main" val="305932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Concept: Storage</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18</a:t>
            </a:fld>
            <a:endParaRPr lang="en-US" altLang="en-US"/>
          </a:p>
        </p:txBody>
      </p:sp>
      <p:pic>
        <p:nvPicPr>
          <p:cNvPr id="3074" name="Picture 2" descr="https://lh7-rt.googleusercontent.com/slidesz/AGV_vUcjQpHZmKG_XQ45k1ZRNztBdT-flDvuFtiSZuSMqt9Ov-pBYY2ElF1Uf7N0RmApRebEN2qLIBVehiajdTr14JUyia9AYB1gGzAoqXjUaOehrQUDmgZmt_4HRbpwxLzaqQPL1FKaj1cythxRSRiJNxn6X4SU=s2048?key=ia_4_NL7JoF98hNjUKrz9Q"/>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1912" y="1580356"/>
            <a:ext cx="658177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022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Concept: Storage</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19</a:t>
            </a:fld>
            <a:endParaRPr lang="en-US" altLang="en-US"/>
          </a:p>
        </p:txBody>
      </p:sp>
      <p:pic>
        <p:nvPicPr>
          <p:cNvPr id="4098" name="Picture 2" descr="https://lh7-rt.googleusercontent.com/slidesz/AGV_vUc2QLxOAr84q6CwTkpnuyUnL28BownmItFiKlOBRlg-VuZHOzASrbzoMWTcmr55zoP8QdGmYLupsK0QSUNp74zmmTe5tRAgHlm-rAmP-wUDUW-5axlQrEAvJJPhVmEbZZaoJFWN_XXF6cx1Pbiyfg82Sem0=s2048?key=ia_4_NL7JoF98hNjUKrz9Q"/>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1912" y="1580356"/>
            <a:ext cx="658177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645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effectLst/>
        </p:spPr>
        <p:txBody>
          <a:bodyPr/>
          <a:lstStyle/>
          <a:p>
            <a:pPr eaLnBrk="1" hangingPunct="1"/>
            <a:r>
              <a:rPr lang="en-US" altLang="en-US" sz="3600">
                <a:solidFill>
                  <a:schemeClr val="accent6">
                    <a:lumMod val="75000"/>
                  </a:schemeClr>
                </a:solidFill>
              </a:rPr>
              <a:t>General Guideline</a:t>
            </a:r>
            <a:endParaRPr lang="en-US" altLang="en-US" sz="3600" dirty="0">
              <a:solidFill>
                <a:schemeClr val="accent6">
                  <a:lumMod val="75000"/>
                </a:schemeClr>
              </a:solidFill>
            </a:endParaRPr>
          </a:p>
        </p:txBody>
      </p:sp>
      <p:sp>
        <p:nvSpPr>
          <p:cNvPr id="7171" name="Content Placeholder 2"/>
          <p:cNvSpPr>
            <a:spLocks noGrp="1"/>
          </p:cNvSpPr>
          <p:nvPr>
            <p:ph idx="1"/>
          </p:nvPr>
        </p:nvSpPr>
        <p:spPr/>
        <p:txBody>
          <a:bodyPr/>
          <a:lstStyle/>
          <a:p>
            <a:pPr indent="4763" eaLnBrk="1" hangingPunct="1">
              <a:buFont typeface="Wingdings" panose="05000000000000000000" pitchFamily="2" charset="2"/>
              <a:buNone/>
            </a:pPr>
            <a:r>
              <a:rPr lang="en-US" altLang="en-US" sz="1600" b="1"/>
              <a:t>© (2024) ABES Engineering College.</a:t>
            </a:r>
          </a:p>
          <a:p>
            <a:pPr indent="4763" eaLnBrk="1" hangingPunct="1">
              <a:buFont typeface="Wingdings" panose="05000000000000000000" pitchFamily="2" charset="2"/>
              <a:buNone/>
            </a:pPr>
            <a:endParaRPr lang="en-US" altLang="en-US" sz="1600"/>
          </a:p>
          <a:p>
            <a:pPr indent="4763" algn="just" eaLnBrk="1" hangingPunct="1">
              <a:buFont typeface="Wingdings" panose="05000000000000000000" pitchFamily="2" charset="2"/>
              <a:buNone/>
            </a:pPr>
            <a:r>
              <a:rPr lang="en-US" altLang="en-US" sz="1600"/>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endParaRPr lang="en-US" altLang="en-US" sz="1600" dirty="0"/>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C14B7E0C-946A-4A56-89AE-3F8B67CC828C}" type="slidenum">
              <a:rPr lang="en-US" altLang="en-US" sz="1200" smtClean="0">
                <a:solidFill>
                  <a:schemeClr val="bg1"/>
                </a:solidFill>
              </a:rPr>
              <a:pPr>
                <a:spcBef>
                  <a:spcPct val="0"/>
                </a:spcBef>
                <a:buClrTx/>
                <a:buFontTx/>
                <a:buNone/>
              </a:pPr>
              <a:t>2</a:t>
            </a:fld>
            <a:endParaRPr lang="en-US" altLang="en-US" sz="120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Setup</a:t>
            </a:r>
            <a:endParaRPr lang="en-IN" dirty="0"/>
          </a:p>
        </p:txBody>
      </p:sp>
      <p:pic>
        <p:nvPicPr>
          <p:cNvPr id="5" name="Content Placeholder 4"/>
          <p:cNvPicPr>
            <a:picLocks noGrp="1" noChangeAspect="1"/>
          </p:cNvPicPr>
          <p:nvPr>
            <p:ph idx="1"/>
          </p:nvPr>
        </p:nvPicPr>
        <p:blipFill>
          <a:blip r:embed="rId2"/>
          <a:stretch>
            <a:fillRect/>
          </a:stretch>
        </p:blipFill>
        <p:spPr>
          <a:xfrm>
            <a:off x="1828800" y="1781401"/>
            <a:ext cx="8091900" cy="3878263"/>
          </a:xfrm>
          <a:prstGeom prst="rect">
            <a:avLst/>
          </a:prstGeom>
        </p:spPr>
      </p:pic>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20</a:t>
            </a:fld>
            <a:endParaRPr lang="en-US" altLang="en-US"/>
          </a:p>
        </p:txBody>
      </p:sp>
    </p:spTree>
    <p:extLst>
      <p:ext uri="{BB962C8B-B14F-4D97-AF65-F5344CB8AC3E}">
        <p14:creationId xmlns:p14="http://schemas.microsoft.com/office/powerpoint/2010/main" val="3232608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to GitHub</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21</a:t>
            </a:fld>
            <a:endParaRPr lang="en-US" altLang="en-US"/>
          </a:p>
        </p:txBody>
      </p:sp>
      <p:pic>
        <p:nvPicPr>
          <p:cNvPr id="3074" name="Picture 2" descr="https://sites.northwestern.edu/researchcomputing/files/2021/05/github.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974952"/>
            <a:ext cx="5895975"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272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Push and </a:t>
            </a:r>
            <a:r>
              <a:rPr lang="en-US" dirty="0" err="1" smtClean="0"/>
              <a:t>Git</a:t>
            </a:r>
            <a:r>
              <a:rPr lang="en-US" dirty="0" smtClean="0"/>
              <a:t> Pull</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22</a:t>
            </a:fld>
            <a:endParaRPr lang="en-US" altLang="en-US"/>
          </a:p>
        </p:txBody>
      </p:sp>
      <p:sp>
        <p:nvSpPr>
          <p:cNvPr id="5" name="Content Placeholder 4"/>
          <p:cNvSpPr>
            <a:spLocks noGrp="1"/>
          </p:cNvSpPr>
          <p:nvPr>
            <p:ph idx="1"/>
          </p:nvPr>
        </p:nvSpPr>
        <p:spPr/>
        <p:txBody>
          <a:bodyPr/>
          <a:lstStyle/>
          <a:p>
            <a:r>
              <a:rPr lang="en-US" dirty="0" err="1" smtClean="0"/>
              <a:t>Git</a:t>
            </a:r>
            <a:r>
              <a:rPr lang="en-US" dirty="0" smtClean="0"/>
              <a:t> push origin &lt;</a:t>
            </a:r>
            <a:r>
              <a:rPr lang="en-US" dirty="0" err="1" smtClean="0"/>
              <a:t>branch_name</a:t>
            </a:r>
            <a:r>
              <a:rPr lang="en-US" dirty="0" smtClean="0"/>
              <a:t>&gt;</a:t>
            </a:r>
          </a:p>
          <a:p>
            <a:r>
              <a:rPr lang="en-US" dirty="0" err="1" smtClean="0"/>
              <a:t>Git</a:t>
            </a:r>
            <a:r>
              <a:rPr lang="en-US" dirty="0" smtClean="0"/>
              <a:t> pull origin &lt;</a:t>
            </a:r>
            <a:r>
              <a:rPr lang="en-US" dirty="0" err="1" smtClean="0"/>
              <a:t>branch_name</a:t>
            </a:r>
            <a:r>
              <a:rPr lang="en-US" dirty="0" smtClean="0"/>
              <a:t>&gt;</a:t>
            </a:r>
          </a:p>
          <a:p>
            <a:endParaRPr lang="en-US" dirty="0" smtClean="0"/>
          </a:p>
          <a:p>
            <a:endParaRPr lang="en-IN" dirty="0"/>
          </a:p>
        </p:txBody>
      </p:sp>
      <p:pic>
        <p:nvPicPr>
          <p:cNvPr id="7" name="Picture 6"/>
          <p:cNvPicPr>
            <a:picLocks noChangeAspect="1"/>
          </p:cNvPicPr>
          <p:nvPr/>
        </p:nvPicPr>
        <p:blipFill>
          <a:blip r:embed="rId2"/>
          <a:stretch>
            <a:fillRect/>
          </a:stretch>
        </p:blipFill>
        <p:spPr>
          <a:xfrm>
            <a:off x="2971800" y="2566193"/>
            <a:ext cx="6219825" cy="2314575"/>
          </a:xfrm>
          <a:prstGeom prst="rect">
            <a:avLst/>
          </a:prstGeom>
        </p:spPr>
      </p:pic>
    </p:spTree>
    <p:extLst>
      <p:ext uri="{BB962C8B-B14F-4D97-AF65-F5344CB8AC3E}">
        <p14:creationId xmlns:p14="http://schemas.microsoft.com/office/powerpoint/2010/main" val="2564639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a:t>
            </a:r>
            <a:endParaRPr lang="en-IN" dirty="0"/>
          </a:p>
        </p:txBody>
      </p:sp>
      <p:pic>
        <p:nvPicPr>
          <p:cNvPr id="5" name="Content Placeholder 4"/>
          <p:cNvPicPr>
            <a:picLocks noGrp="1" noChangeAspect="1"/>
          </p:cNvPicPr>
          <p:nvPr>
            <p:ph idx="1"/>
          </p:nvPr>
        </p:nvPicPr>
        <p:blipFill>
          <a:blip r:embed="rId2"/>
          <a:stretch>
            <a:fillRect/>
          </a:stretch>
        </p:blipFill>
        <p:spPr>
          <a:xfrm>
            <a:off x="1225140" y="1282700"/>
            <a:ext cx="9335320" cy="4881563"/>
          </a:xfrm>
          <a:prstGeom prst="rect">
            <a:avLst/>
          </a:prstGeom>
        </p:spPr>
      </p:pic>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23</a:t>
            </a:fld>
            <a:endParaRPr lang="en-US" altLang="en-US"/>
          </a:p>
        </p:txBody>
      </p:sp>
    </p:spTree>
    <p:extLst>
      <p:ext uri="{BB962C8B-B14F-4D97-AF65-F5344CB8AC3E}">
        <p14:creationId xmlns:p14="http://schemas.microsoft.com/office/powerpoint/2010/main" val="30200329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file from work are to staging area</a:t>
            </a:r>
            <a:endParaRPr lang="en-IN" dirty="0"/>
          </a:p>
        </p:txBody>
      </p:sp>
      <p:pic>
        <p:nvPicPr>
          <p:cNvPr id="5" name="Content Placeholder 4"/>
          <p:cNvPicPr>
            <a:picLocks noGrp="1" noChangeAspect="1"/>
          </p:cNvPicPr>
          <p:nvPr>
            <p:ph idx="1"/>
          </p:nvPr>
        </p:nvPicPr>
        <p:blipFill>
          <a:blip r:embed="rId2"/>
          <a:stretch>
            <a:fillRect/>
          </a:stretch>
        </p:blipFill>
        <p:spPr>
          <a:xfrm>
            <a:off x="406400" y="1676118"/>
            <a:ext cx="10972800" cy="4094727"/>
          </a:xfrm>
          <a:prstGeom prst="rect">
            <a:avLst/>
          </a:prstGeom>
        </p:spPr>
      </p:pic>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24</a:t>
            </a:fld>
            <a:endParaRPr lang="en-US" altLang="en-US"/>
          </a:p>
        </p:txBody>
      </p:sp>
    </p:spTree>
    <p:extLst>
      <p:ext uri="{BB962C8B-B14F-4D97-AF65-F5344CB8AC3E}">
        <p14:creationId xmlns:p14="http://schemas.microsoft.com/office/powerpoint/2010/main" val="40719687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and log</a:t>
            </a:r>
            <a:endParaRPr lang="en-IN" dirty="0"/>
          </a:p>
        </p:txBody>
      </p:sp>
      <p:pic>
        <p:nvPicPr>
          <p:cNvPr id="5" name="Content Placeholder 4"/>
          <p:cNvPicPr>
            <a:picLocks noGrp="1" noChangeAspect="1"/>
          </p:cNvPicPr>
          <p:nvPr>
            <p:ph idx="1"/>
          </p:nvPr>
        </p:nvPicPr>
        <p:blipFill>
          <a:blip r:embed="rId2"/>
          <a:stretch>
            <a:fillRect/>
          </a:stretch>
        </p:blipFill>
        <p:spPr>
          <a:xfrm>
            <a:off x="406400" y="1970755"/>
            <a:ext cx="10972800" cy="3505453"/>
          </a:xfrm>
          <a:prstGeom prst="rect">
            <a:avLst/>
          </a:prstGeom>
        </p:spPr>
      </p:pic>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25</a:t>
            </a:fld>
            <a:endParaRPr lang="en-US" altLang="en-US"/>
          </a:p>
        </p:txBody>
      </p:sp>
    </p:spTree>
    <p:extLst>
      <p:ext uri="{BB962C8B-B14F-4D97-AF65-F5344CB8AC3E}">
        <p14:creationId xmlns:p14="http://schemas.microsoft.com/office/powerpoint/2010/main" val="40528741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Branching </a:t>
            </a:r>
            <a:endParaRPr lang="en-IN" dirty="0"/>
          </a:p>
        </p:txBody>
      </p:sp>
      <p:sp>
        <p:nvSpPr>
          <p:cNvPr id="3" name="Content Placeholder 2"/>
          <p:cNvSpPr>
            <a:spLocks noGrp="1"/>
          </p:cNvSpPr>
          <p:nvPr>
            <p:ph idx="1"/>
          </p:nvPr>
        </p:nvSpPr>
        <p:spPr/>
        <p:txBody>
          <a:bodyPr/>
          <a:lstStyle/>
          <a:p>
            <a:pPr marL="0" indent="0">
              <a:buNone/>
            </a:pPr>
            <a:r>
              <a:rPr lang="en-US" dirty="0" smtClean="0"/>
              <a:t>View branch list</a:t>
            </a:r>
          </a:p>
          <a:p>
            <a:pPr marL="0" indent="0">
              <a:buNone/>
            </a:pPr>
            <a:r>
              <a:rPr lang="en-US" dirty="0" smtClean="0"/>
              <a:t>           </a:t>
            </a:r>
            <a:r>
              <a:rPr lang="en-US" dirty="0" err="1"/>
              <a:t>g</a:t>
            </a:r>
            <a:r>
              <a:rPr lang="en-US" dirty="0" err="1" smtClean="0"/>
              <a:t>it</a:t>
            </a:r>
            <a:r>
              <a:rPr lang="en-US" dirty="0" smtClean="0"/>
              <a:t> branch</a:t>
            </a:r>
          </a:p>
          <a:p>
            <a:pPr marL="0" indent="0">
              <a:buNone/>
            </a:pPr>
            <a:r>
              <a:rPr lang="en-US" dirty="0" smtClean="0"/>
              <a:t>Create New Branch</a:t>
            </a:r>
          </a:p>
          <a:p>
            <a:pPr marL="0" indent="0">
              <a:buNone/>
            </a:pPr>
            <a:r>
              <a:rPr lang="en-US" dirty="0"/>
              <a:t> </a:t>
            </a:r>
            <a:r>
              <a:rPr lang="en-US" dirty="0" smtClean="0"/>
              <a:t>          </a:t>
            </a:r>
            <a:r>
              <a:rPr lang="en-US" dirty="0" err="1" smtClean="0"/>
              <a:t>git</a:t>
            </a:r>
            <a:r>
              <a:rPr lang="en-US" dirty="0" smtClean="0"/>
              <a:t> branch &lt;</a:t>
            </a:r>
            <a:r>
              <a:rPr lang="en-US" dirty="0" err="1" smtClean="0"/>
              <a:t>new_branch_name</a:t>
            </a:r>
            <a:r>
              <a:rPr lang="en-US" dirty="0" smtClean="0"/>
              <a:t>&gt;</a:t>
            </a:r>
          </a:p>
          <a:p>
            <a:pPr marL="0" indent="0">
              <a:buNone/>
            </a:pPr>
            <a:r>
              <a:rPr lang="en-US" dirty="0" smtClean="0"/>
              <a:t>Switch </a:t>
            </a:r>
            <a:r>
              <a:rPr lang="en-US" dirty="0"/>
              <a:t>Branch</a:t>
            </a:r>
          </a:p>
          <a:p>
            <a:pPr marL="0" indent="0">
              <a:buNone/>
            </a:pPr>
            <a:r>
              <a:rPr lang="en-US" dirty="0"/>
              <a:t>           </a:t>
            </a:r>
            <a:r>
              <a:rPr lang="en-US" dirty="0" err="1"/>
              <a:t>git</a:t>
            </a:r>
            <a:r>
              <a:rPr lang="en-US" dirty="0"/>
              <a:t> checkout &lt;</a:t>
            </a:r>
            <a:r>
              <a:rPr lang="en-US" dirty="0" err="1"/>
              <a:t>old_branch_name</a:t>
            </a:r>
            <a:r>
              <a:rPr lang="en-US" dirty="0"/>
              <a:t>&gt;</a:t>
            </a:r>
          </a:p>
          <a:p>
            <a:pPr marL="0" indent="0">
              <a:buNone/>
            </a:pPr>
            <a:r>
              <a:rPr lang="en-US" dirty="0" smtClean="0"/>
              <a:t>Create </a:t>
            </a:r>
            <a:r>
              <a:rPr lang="en-US" dirty="0"/>
              <a:t>a Branch and Switch to </a:t>
            </a:r>
            <a:r>
              <a:rPr lang="en-US" dirty="0" smtClean="0"/>
              <a:t>it</a:t>
            </a:r>
          </a:p>
          <a:p>
            <a:pPr marL="0" indent="0">
              <a:buNone/>
            </a:pPr>
            <a:r>
              <a:rPr lang="en-US" dirty="0"/>
              <a:t> </a:t>
            </a:r>
            <a:r>
              <a:rPr lang="en-US" dirty="0" smtClean="0"/>
              <a:t>          </a:t>
            </a:r>
            <a:r>
              <a:rPr lang="en-US" dirty="0" err="1" smtClean="0"/>
              <a:t>git</a:t>
            </a:r>
            <a:r>
              <a:rPr lang="en-US" dirty="0" smtClean="0"/>
              <a:t> </a:t>
            </a:r>
            <a:r>
              <a:rPr lang="en-US" dirty="0"/>
              <a:t>checkout </a:t>
            </a:r>
            <a:r>
              <a:rPr lang="en-US" dirty="0" smtClean="0"/>
              <a:t>–b &lt;</a:t>
            </a:r>
            <a:r>
              <a:rPr lang="en-US" dirty="0" err="1" smtClean="0"/>
              <a:t>new_branch_name</a:t>
            </a:r>
            <a:r>
              <a:rPr lang="en-US" dirty="0" smtClean="0"/>
              <a:t>&gt;</a:t>
            </a:r>
          </a:p>
          <a:p>
            <a:pPr marL="0" indent="0">
              <a:buNone/>
            </a:pPr>
            <a:r>
              <a:rPr lang="en-US" dirty="0" smtClean="0"/>
              <a:t>Delete Branch</a:t>
            </a:r>
          </a:p>
          <a:p>
            <a:pPr marL="0" indent="0">
              <a:buNone/>
            </a:pPr>
            <a:r>
              <a:rPr lang="en-US" dirty="0"/>
              <a:t> </a:t>
            </a:r>
            <a:r>
              <a:rPr lang="en-US" dirty="0" smtClean="0"/>
              <a:t>          </a:t>
            </a:r>
            <a:r>
              <a:rPr lang="en-US" dirty="0" err="1" smtClean="0"/>
              <a:t>git</a:t>
            </a:r>
            <a:r>
              <a:rPr lang="en-US" dirty="0" smtClean="0"/>
              <a:t> branch –d &lt;</a:t>
            </a:r>
            <a:r>
              <a:rPr lang="en-US" dirty="0" err="1" smtClean="0"/>
              <a:t>branch_name</a:t>
            </a:r>
            <a:r>
              <a:rPr lang="en-US" dirty="0" smtClean="0"/>
              <a:t>&gt;(</a:t>
            </a:r>
            <a:r>
              <a:rPr lang="en-US" dirty="0"/>
              <a:t> if it has already been fully merged in its </a:t>
            </a:r>
            <a:r>
              <a:rPr lang="en-US" dirty="0" smtClean="0"/>
              <a:t>                        					       upstream branch)</a:t>
            </a:r>
          </a:p>
          <a:p>
            <a:pPr marL="0" indent="0">
              <a:buNone/>
            </a:pPr>
            <a:r>
              <a:rPr lang="en-US" dirty="0"/>
              <a:t> </a:t>
            </a:r>
            <a:r>
              <a:rPr lang="en-US" dirty="0" smtClean="0"/>
              <a:t>          </a:t>
            </a:r>
            <a:r>
              <a:rPr lang="en-US" dirty="0" err="1"/>
              <a:t>git</a:t>
            </a:r>
            <a:r>
              <a:rPr lang="en-US" dirty="0"/>
              <a:t> branch </a:t>
            </a:r>
            <a:r>
              <a:rPr lang="en-US" dirty="0" smtClean="0"/>
              <a:t>–D </a:t>
            </a:r>
            <a:r>
              <a:rPr lang="en-US" dirty="0"/>
              <a:t>&lt;</a:t>
            </a:r>
            <a:r>
              <a:rPr lang="en-US" dirty="0" err="1"/>
              <a:t>branch_name</a:t>
            </a:r>
            <a:r>
              <a:rPr lang="en-US" dirty="0"/>
              <a:t>&gt;</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26</a:t>
            </a:fld>
            <a:endParaRPr lang="en-US" altLang="en-US"/>
          </a:p>
        </p:txBody>
      </p:sp>
    </p:spTree>
    <p:extLst>
      <p:ext uri="{BB962C8B-B14F-4D97-AF65-F5344CB8AC3E}">
        <p14:creationId xmlns:p14="http://schemas.microsoft.com/office/powerpoint/2010/main" val="17794775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a:t>
            </a:r>
            <a:r>
              <a:rPr lang="en-US" dirty="0" smtClean="0"/>
              <a:t>Branching(</a:t>
            </a:r>
            <a:r>
              <a:rPr lang="en-US" dirty="0" err="1" smtClean="0"/>
              <a:t>cont</a:t>
            </a:r>
            <a:r>
              <a:rPr lang="en-US" dirty="0" smtClean="0"/>
              <a:t> …)</a:t>
            </a:r>
            <a:endParaRPr lang="en-IN" dirty="0"/>
          </a:p>
        </p:txBody>
      </p:sp>
      <p:pic>
        <p:nvPicPr>
          <p:cNvPr id="5" name="Content Placeholder 4"/>
          <p:cNvPicPr>
            <a:picLocks noGrp="1" noChangeAspect="1"/>
          </p:cNvPicPr>
          <p:nvPr>
            <p:ph idx="1"/>
          </p:nvPr>
        </p:nvPicPr>
        <p:blipFill>
          <a:blip r:embed="rId2"/>
          <a:stretch>
            <a:fillRect/>
          </a:stretch>
        </p:blipFill>
        <p:spPr>
          <a:xfrm>
            <a:off x="817658" y="1282700"/>
            <a:ext cx="10150284" cy="4881563"/>
          </a:xfrm>
          <a:prstGeom prst="rect">
            <a:avLst/>
          </a:prstGeom>
        </p:spPr>
      </p:pic>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27</a:t>
            </a:fld>
            <a:endParaRPr lang="en-US" altLang="en-US"/>
          </a:p>
        </p:txBody>
      </p:sp>
    </p:spTree>
    <p:extLst>
      <p:ext uri="{BB962C8B-B14F-4D97-AF65-F5344CB8AC3E}">
        <p14:creationId xmlns:p14="http://schemas.microsoft.com/office/powerpoint/2010/main" val="36945639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branch</a:t>
            </a:r>
            <a:endParaRPr lang="en-IN" dirty="0"/>
          </a:p>
        </p:txBody>
      </p:sp>
      <p:pic>
        <p:nvPicPr>
          <p:cNvPr id="5" name="Content Placeholder 4"/>
          <p:cNvPicPr>
            <a:picLocks noGrp="1" noChangeAspect="1"/>
          </p:cNvPicPr>
          <p:nvPr>
            <p:ph idx="1"/>
          </p:nvPr>
        </p:nvPicPr>
        <p:blipFill>
          <a:blip r:embed="rId2"/>
          <a:stretch>
            <a:fillRect/>
          </a:stretch>
        </p:blipFill>
        <p:spPr>
          <a:xfrm>
            <a:off x="549707" y="1282700"/>
            <a:ext cx="10686185" cy="4881563"/>
          </a:xfrm>
          <a:prstGeom prst="rect">
            <a:avLst/>
          </a:prstGeom>
        </p:spPr>
      </p:pic>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28</a:t>
            </a:fld>
            <a:endParaRPr lang="en-US" altLang="en-US"/>
          </a:p>
        </p:txBody>
      </p:sp>
    </p:spTree>
    <p:extLst>
      <p:ext uri="{BB962C8B-B14F-4D97-AF65-F5344CB8AC3E}">
        <p14:creationId xmlns:p14="http://schemas.microsoft.com/office/powerpoint/2010/main" val="18690275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merging</a:t>
            </a:r>
            <a:endParaRPr lang="en-IN" dirty="0"/>
          </a:p>
        </p:txBody>
      </p:sp>
      <p:sp>
        <p:nvSpPr>
          <p:cNvPr id="3" name="Content Placeholder 2"/>
          <p:cNvSpPr>
            <a:spLocks noGrp="1"/>
          </p:cNvSpPr>
          <p:nvPr>
            <p:ph idx="1"/>
          </p:nvPr>
        </p:nvSpPr>
        <p:spPr/>
        <p:txBody>
          <a:bodyPr/>
          <a:lstStyle/>
          <a:p>
            <a:r>
              <a:rPr lang="en-US" dirty="0" err="1" smtClean="0"/>
              <a:t>Git</a:t>
            </a:r>
            <a:r>
              <a:rPr lang="en-US" dirty="0" smtClean="0"/>
              <a:t> merge &lt;</a:t>
            </a:r>
            <a:r>
              <a:rPr lang="en-US" dirty="0" err="1" smtClean="0"/>
              <a:t>branch_name</a:t>
            </a:r>
            <a:r>
              <a:rPr lang="en-US" dirty="0" smtClean="0"/>
              <a:t>&gt;</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29</a:t>
            </a:fld>
            <a:endParaRPr lang="en-US" altLang="en-US"/>
          </a:p>
        </p:txBody>
      </p:sp>
      <p:pic>
        <p:nvPicPr>
          <p:cNvPr id="5" name="Picture 4"/>
          <p:cNvPicPr>
            <a:picLocks noChangeAspect="1"/>
          </p:cNvPicPr>
          <p:nvPr/>
        </p:nvPicPr>
        <p:blipFill>
          <a:blip r:embed="rId2"/>
          <a:stretch>
            <a:fillRect/>
          </a:stretch>
        </p:blipFill>
        <p:spPr>
          <a:xfrm>
            <a:off x="366712" y="2552700"/>
            <a:ext cx="11458575" cy="1752600"/>
          </a:xfrm>
          <a:prstGeom prst="rect">
            <a:avLst/>
          </a:prstGeom>
        </p:spPr>
      </p:pic>
    </p:spTree>
    <p:extLst>
      <p:ext uri="{BB962C8B-B14F-4D97-AF65-F5344CB8AC3E}">
        <p14:creationId xmlns:p14="http://schemas.microsoft.com/office/powerpoint/2010/main" val="4193604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2"/>
            <a:ext cx="8467046" cy="1001817"/>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smtClean="0">
                <a:solidFill>
                  <a:srgbClr val="FF0000"/>
                </a:solidFill>
                <a:latin typeface="+mn-lt"/>
              </a:rPr>
              <a:t>Table of 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endParaRPr lang="en-US" altLang="en-US" sz="28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p:txBody>
          <a:bodyPr/>
          <a:lstStyle/>
          <a:p>
            <a:endParaRPr lang="en-IN"/>
          </a:p>
        </p:txBody>
      </p:sp>
      <p:sp>
        <p:nvSpPr>
          <p:cNvPr id="8" name="Content Placeholder 7"/>
          <p:cNvSpPr>
            <a:spLocks noGrp="1"/>
          </p:cNvSpPr>
          <p:nvPr>
            <p:ph idx="1"/>
          </p:nvPr>
        </p:nvSpPr>
        <p:spPr>
          <a:xfrm>
            <a:off x="406400" y="1447800"/>
            <a:ext cx="10972800" cy="4716463"/>
          </a:xfrm>
        </p:spPr>
        <p:txBody>
          <a:bodyPr/>
          <a:lstStyle/>
          <a:p>
            <a:r>
              <a:rPr lang="en-IN" dirty="0"/>
              <a:t>Git </a:t>
            </a:r>
            <a:r>
              <a:rPr lang="en-IN" dirty="0" smtClean="0"/>
              <a:t>Introduction</a:t>
            </a:r>
          </a:p>
          <a:p>
            <a:r>
              <a:rPr lang="en-IN" dirty="0" smtClean="0"/>
              <a:t>Git </a:t>
            </a:r>
            <a:r>
              <a:rPr lang="en-IN" dirty="0"/>
              <a:t>Hub </a:t>
            </a:r>
            <a:r>
              <a:rPr lang="en-IN" dirty="0" smtClean="0"/>
              <a:t>Introduction</a:t>
            </a:r>
          </a:p>
          <a:p>
            <a:r>
              <a:rPr lang="en-IN" dirty="0" smtClean="0"/>
              <a:t>Git Setup</a:t>
            </a:r>
          </a:p>
          <a:p>
            <a:r>
              <a:rPr lang="en-IN" dirty="0" smtClean="0"/>
              <a:t>Git Branching</a:t>
            </a:r>
          </a:p>
          <a:p>
            <a:r>
              <a:rPr lang="en-IN" dirty="0" smtClean="0"/>
              <a:t>Git Stashing</a:t>
            </a:r>
          </a:p>
          <a:p>
            <a:r>
              <a:rPr lang="en-IN" dirty="0" smtClean="0"/>
              <a:t>Git </a:t>
            </a:r>
            <a:r>
              <a:rPr lang="en-IN" dirty="0"/>
              <a:t>Merging</a:t>
            </a:r>
          </a:p>
        </p:txBody>
      </p:sp>
    </p:spTree>
    <p:extLst>
      <p:ext uri="{BB962C8B-B14F-4D97-AF65-F5344CB8AC3E}">
        <p14:creationId xmlns:p14="http://schemas.microsoft.com/office/powerpoint/2010/main" val="3216973048"/>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a:t>
            </a:r>
            <a:endParaRPr lang="en-IN" dirty="0"/>
          </a:p>
        </p:txBody>
      </p:sp>
      <p:pic>
        <p:nvPicPr>
          <p:cNvPr id="5" name="Content Placeholder 4"/>
          <p:cNvPicPr>
            <a:picLocks noGrp="1" noChangeAspect="1"/>
          </p:cNvPicPr>
          <p:nvPr>
            <p:ph idx="1"/>
          </p:nvPr>
        </p:nvPicPr>
        <p:blipFill>
          <a:blip r:embed="rId2"/>
          <a:stretch>
            <a:fillRect/>
          </a:stretch>
        </p:blipFill>
        <p:spPr>
          <a:xfrm>
            <a:off x="228600" y="1066800"/>
            <a:ext cx="10972800" cy="2887578"/>
          </a:xfrm>
          <a:prstGeom prst="rect">
            <a:avLst/>
          </a:prstGeom>
        </p:spPr>
      </p:pic>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30</a:t>
            </a:fld>
            <a:endParaRPr lang="en-US" altLang="en-US"/>
          </a:p>
        </p:txBody>
      </p:sp>
    </p:spTree>
    <p:extLst>
      <p:ext uri="{BB962C8B-B14F-4D97-AF65-F5344CB8AC3E}">
        <p14:creationId xmlns:p14="http://schemas.microsoft.com/office/powerpoint/2010/main" val="3058157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Resolve conflict manually</a:t>
            </a:r>
            <a:endParaRPr lang="en-IN" dirty="0"/>
          </a:p>
        </p:txBody>
      </p:sp>
      <p:pic>
        <p:nvPicPr>
          <p:cNvPr id="5" name="Content Placeholder 4"/>
          <p:cNvPicPr>
            <a:picLocks noGrp="1" noChangeAspect="1"/>
          </p:cNvPicPr>
          <p:nvPr>
            <p:ph idx="1"/>
          </p:nvPr>
        </p:nvPicPr>
        <p:blipFill>
          <a:blip r:embed="rId2"/>
          <a:stretch>
            <a:fillRect/>
          </a:stretch>
        </p:blipFill>
        <p:spPr>
          <a:xfrm>
            <a:off x="914400" y="1752600"/>
            <a:ext cx="4743450" cy="1847850"/>
          </a:xfrm>
          <a:prstGeom prst="rect">
            <a:avLst/>
          </a:prstGeom>
        </p:spPr>
      </p:pic>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31</a:t>
            </a:fld>
            <a:endParaRPr lang="en-US" altLang="en-US"/>
          </a:p>
        </p:txBody>
      </p:sp>
      <p:pic>
        <p:nvPicPr>
          <p:cNvPr id="6" name="Picture 5"/>
          <p:cNvPicPr>
            <a:picLocks noChangeAspect="1"/>
          </p:cNvPicPr>
          <p:nvPr/>
        </p:nvPicPr>
        <p:blipFill>
          <a:blip r:embed="rId3"/>
          <a:stretch>
            <a:fillRect/>
          </a:stretch>
        </p:blipFill>
        <p:spPr>
          <a:xfrm>
            <a:off x="3886200" y="2542085"/>
            <a:ext cx="7834312" cy="3144339"/>
          </a:xfrm>
          <a:prstGeom prst="rect">
            <a:avLst/>
          </a:prstGeom>
        </p:spPr>
      </p:pic>
    </p:spTree>
    <p:extLst>
      <p:ext uri="{BB962C8B-B14F-4D97-AF65-F5344CB8AC3E}">
        <p14:creationId xmlns:p14="http://schemas.microsoft.com/office/powerpoint/2010/main" val="3590802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Stashing</a:t>
            </a:r>
            <a:endParaRPr lang="en-IN" dirty="0"/>
          </a:p>
        </p:txBody>
      </p:sp>
      <p:sp>
        <p:nvSpPr>
          <p:cNvPr id="3" name="Content Placeholder 2"/>
          <p:cNvSpPr>
            <a:spLocks noGrp="1"/>
          </p:cNvSpPr>
          <p:nvPr>
            <p:ph idx="1"/>
          </p:nvPr>
        </p:nvSpPr>
        <p:spPr/>
        <p:txBody>
          <a:bodyPr/>
          <a:lstStyle/>
          <a:p>
            <a:pPr marL="0" indent="0">
              <a:buNone/>
            </a:pPr>
            <a:r>
              <a:rPr lang="en-US" dirty="0" err="1"/>
              <a:t>g</a:t>
            </a:r>
            <a:r>
              <a:rPr lang="en-US" dirty="0" err="1" smtClean="0"/>
              <a:t>it</a:t>
            </a:r>
            <a:r>
              <a:rPr lang="en-US" dirty="0" smtClean="0"/>
              <a:t> stash</a:t>
            </a:r>
          </a:p>
          <a:p>
            <a:pPr marL="0" indent="0">
              <a:buNone/>
            </a:pPr>
            <a:r>
              <a:rPr lang="en-US" dirty="0" err="1"/>
              <a:t>g</a:t>
            </a:r>
            <a:r>
              <a:rPr lang="en-US" dirty="0" err="1" smtClean="0"/>
              <a:t>it</a:t>
            </a:r>
            <a:r>
              <a:rPr lang="en-US" dirty="0" smtClean="0"/>
              <a:t> stash list</a:t>
            </a:r>
          </a:p>
          <a:p>
            <a:pPr marL="0" indent="0">
              <a:buNone/>
            </a:pPr>
            <a:r>
              <a:rPr lang="en-US" dirty="0" err="1"/>
              <a:t>g</a:t>
            </a:r>
            <a:r>
              <a:rPr lang="en-US" dirty="0" err="1" smtClean="0"/>
              <a:t>it</a:t>
            </a:r>
            <a:r>
              <a:rPr lang="en-US" dirty="0" smtClean="0"/>
              <a:t> stash pop</a:t>
            </a:r>
          </a:p>
          <a:p>
            <a:pPr marL="0" indent="0">
              <a:buNone/>
            </a:pPr>
            <a:r>
              <a:rPr lang="en-US" dirty="0" err="1"/>
              <a:t>g</a:t>
            </a:r>
            <a:r>
              <a:rPr lang="en-US" dirty="0" err="1" smtClean="0"/>
              <a:t>it</a:t>
            </a:r>
            <a:r>
              <a:rPr lang="en-US" dirty="0" smtClean="0"/>
              <a:t> stash apply stash@{n}</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32</a:t>
            </a:fld>
            <a:endParaRPr lang="en-US" altLang="en-US"/>
          </a:p>
        </p:txBody>
      </p:sp>
    </p:spTree>
    <p:extLst>
      <p:ext uri="{BB962C8B-B14F-4D97-AF65-F5344CB8AC3E}">
        <p14:creationId xmlns:p14="http://schemas.microsoft.com/office/powerpoint/2010/main" val="37449572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406400" y="1487944"/>
            <a:ext cx="10972800" cy="4471074"/>
          </a:xfrm>
          <a:prstGeom prst="rect">
            <a:avLst/>
          </a:prstGeom>
        </p:spPr>
      </p:pic>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33</a:t>
            </a:fld>
            <a:endParaRPr lang="en-US" altLang="en-US"/>
          </a:p>
        </p:txBody>
      </p:sp>
    </p:spTree>
    <p:extLst>
      <p:ext uri="{BB962C8B-B14F-4D97-AF65-F5344CB8AC3E}">
        <p14:creationId xmlns:p14="http://schemas.microsoft.com/office/powerpoint/2010/main" val="18365346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Discard changes in working directory</a:t>
            </a:r>
            <a:endParaRPr lang="en-IN" dirty="0"/>
          </a:p>
        </p:txBody>
      </p:sp>
      <p:pic>
        <p:nvPicPr>
          <p:cNvPr id="5" name="Content Placeholder 4"/>
          <p:cNvPicPr>
            <a:picLocks noGrp="1" noChangeAspect="1"/>
          </p:cNvPicPr>
          <p:nvPr>
            <p:ph idx="1"/>
          </p:nvPr>
        </p:nvPicPr>
        <p:blipFill>
          <a:blip r:embed="rId2"/>
          <a:stretch>
            <a:fillRect/>
          </a:stretch>
        </p:blipFill>
        <p:spPr>
          <a:xfrm>
            <a:off x="406400" y="1562586"/>
            <a:ext cx="10972800" cy="4321791"/>
          </a:xfrm>
          <a:prstGeom prst="rect">
            <a:avLst/>
          </a:prstGeom>
        </p:spPr>
      </p:pic>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34</a:t>
            </a:fld>
            <a:endParaRPr lang="en-US" altLang="en-US"/>
          </a:p>
        </p:txBody>
      </p:sp>
    </p:spTree>
    <p:extLst>
      <p:ext uri="{BB962C8B-B14F-4D97-AF65-F5344CB8AC3E}">
        <p14:creationId xmlns:p14="http://schemas.microsoft.com/office/powerpoint/2010/main" val="20818594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0"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txBox="1">
            <a:spLocks/>
          </p:cNvSpPr>
          <p:nvPr/>
        </p:nvSpPr>
        <p:spPr>
          <a:xfrm>
            <a:off x="1676400" y="1447800"/>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Reference</a:t>
            </a:r>
            <a:endParaRPr lang="en-US" sz="4000" dirty="0">
              <a:solidFill>
                <a:srgbClr val="FF0000"/>
              </a:solidFill>
              <a:latin typeface="+mn-lt"/>
            </a:endParaRPr>
          </a:p>
          <a:p>
            <a:pPr algn="ctr"/>
            <a:endParaRPr lang="en-US" sz="3800" b="1" dirty="0">
              <a:latin typeface="+mn-lt"/>
            </a:endParaRPr>
          </a:p>
          <a:p>
            <a:pPr algn="ctr"/>
            <a:r>
              <a:rPr lang="en-US" sz="2000" dirty="0">
                <a:solidFill>
                  <a:schemeClr val="tx1"/>
                </a:solidFill>
                <a:latin typeface="+mn-lt"/>
              </a:rPr>
              <a:t>Amazon Web Service (https://aws.amazon.com/)</a:t>
            </a:r>
          </a:p>
        </p:txBody>
      </p:sp>
      <p:pic>
        <p:nvPicPr>
          <p:cNvPr id="3" name="Picture 2">
            <a:extLst>
              <a:ext uri="{FF2B5EF4-FFF2-40B4-BE49-F238E27FC236}">
                <a16:creationId xmlns:a16="http://schemas.microsoft.com/office/drawing/2014/main" id="{BEB3918C-E0FC-5C41-7BFA-D5F915C9D91A}"/>
              </a:ext>
            </a:extLst>
          </p:cNvPr>
          <p:cNvPicPr>
            <a:picLocks noChangeAspect="1"/>
          </p:cNvPicPr>
          <p:nvPr/>
        </p:nvPicPr>
        <p:blipFill>
          <a:blip r:embed="rId2"/>
          <a:stretch>
            <a:fillRect/>
          </a:stretch>
        </p:blipFill>
        <p:spPr>
          <a:xfrm>
            <a:off x="0" y="0"/>
            <a:ext cx="12192000" cy="870857"/>
          </a:xfrm>
          <a:prstGeom prst="rect">
            <a:avLst/>
          </a:prstGeom>
        </p:spPr>
      </p:pic>
    </p:spTree>
    <p:extLst>
      <p:ext uri="{BB962C8B-B14F-4D97-AF65-F5344CB8AC3E}">
        <p14:creationId xmlns:p14="http://schemas.microsoft.com/office/powerpoint/2010/main" val="3116345803"/>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5C012D54-CB9D-4234-BE5A-50F89A606296}" type="slidenum">
              <a:rPr lang="en-US" altLang="en-US" sz="1200">
                <a:solidFill>
                  <a:schemeClr val="bg1"/>
                </a:solidFill>
              </a:rPr>
              <a:pPr>
                <a:spcBef>
                  <a:spcPct val="0"/>
                </a:spcBef>
                <a:buClrTx/>
                <a:buFontTx/>
                <a:buNone/>
              </a:pPr>
              <a:t>36</a:t>
            </a:fld>
            <a:endParaRPr lang="en-US" altLang="en-US" sz="1200">
              <a:solidFill>
                <a:schemeClr val="bg1"/>
              </a:solidFill>
            </a:endParaRPr>
          </a:p>
        </p:txBody>
      </p:sp>
      <p:sp>
        <p:nvSpPr>
          <p:cNvPr id="84995" name="Rectangle 2"/>
          <p:cNvSpPr>
            <a:spLocks noChangeArrowheads="1"/>
          </p:cNvSpPr>
          <p:nvPr/>
        </p:nvSpPr>
        <p:spPr bwMode="auto">
          <a:xfrm>
            <a:off x="3810000" y="3254543"/>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spcBef>
                <a:spcPct val="20000"/>
              </a:spcBef>
              <a:buClr>
                <a:srgbClr val="003366"/>
              </a:buClr>
              <a:buFont typeface="Wingdings" panose="05000000000000000000" pitchFamily="2" charset="2"/>
              <a:buNone/>
              <a:defRPr/>
            </a:pPr>
            <a:r>
              <a:rPr lang="en-US" altLang="en-US" sz="5400" dirty="0">
                <a:solidFill>
                  <a:schemeClr val="bg2">
                    <a:lumMod val="50000"/>
                  </a:schemeClr>
                </a:solidFill>
                <a:latin typeface="Arial" panose="020B0604020202020204" pitchFamily="34" charset="0"/>
              </a:rPr>
              <a:t>Thank You</a:t>
            </a:r>
          </a:p>
        </p:txBody>
      </p:sp>
      <p:sp>
        <p:nvSpPr>
          <p:cNvPr id="28676" name="Line 3"/>
          <p:cNvSpPr>
            <a:spLocks noChangeShapeType="1"/>
          </p:cNvSpPr>
          <p:nvPr/>
        </p:nvSpPr>
        <p:spPr bwMode="auto">
          <a:xfrm>
            <a:off x="3048000" y="4876800"/>
            <a:ext cx="52006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a:extLst>
              <a:ext uri="{FF2B5EF4-FFF2-40B4-BE49-F238E27FC236}">
                <a16:creationId xmlns:a16="http://schemas.microsoft.com/office/drawing/2014/main" id="{938A15AD-44C5-7E70-A979-6C176D9ADF27}"/>
              </a:ext>
            </a:extLst>
          </p:cNvPr>
          <p:cNvPicPr>
            <a:picLocks noChangeAspect="1"/>
          </p:cNvPicPr>
          <p:nvPr/>
        </p:nvPicPr>
        <p:blipFill>
          <a:blip r:embed="rId2"/>
          <a:stretch>
            <a:fillRect/>
          </a:stretch>
        </p:blipFill>
        <p:spPr>
          <a:xfrm>
            <a:off x="0" y="0"/>
            <a:ext cx="12192000" cy="9906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Git</a:t>
            </a:r>
            <a:endParaRPr lang="en-IN" dirty="0"/>
          </a:p>
        </p:txBody>
      </p:sp>
      <p:sp>
        <p:nvSpPr>
          <p:cNvPr id="3" name="Content Placeholder 2"/>
          <p:cNvSpPr>
            <a:spLocks noGrp="1"/>
          </p:cNvSpPr>
          <p:nvPr>
            <p:ph idx="1"/>
          </p:nvPr>
        </p:nvSpPr>
        <p:spPr/>
        <p:txBody>
          <a:bodyPr/>
          <a:lstStyle/>
          <a:p>
            <a:r>
              <a:rPr lang="en-US" dirty="0" err="1"/>
              <a:t>git</a:t>
            </a:r>
            <a:r>
              <a:rPr lang="en-US" dirty="0"/>
              <a:t> is a distributed version control </a:t>
            </a:r>
            <a:r>
              <a:rPr lang="en-US" dirty="0" smtClean="0"/>
              <a:t>system</a:t>
            </a:r>
          </a:p>
          <a:p>
            <a:r>
              <a:rPr lang="en-US" dirty="0"/>
              <a:t> </a:t>
            </a:r>
            <a:r>
              <a:rPr lang="en-US" dirty="0" smtClean="0">
                <a:hlinkClick r:id="rId2"/>
              </a:rPr>
              <a:t>https</a:t>
            </a:r>
            <a:r>
              <a:rPr lang="en-US" dirty="0">
                <a:hlinkClick r:id="rId2"/>
              </a:rPr>
              <a:t>://</a:t>
            </a:r>
            <a:r>
              <a:rPr lang="en-US" dirty="0" smtClean="0">
                <a:hlinkClick r:id="rId2"/>
              </a:rPr>
              <a:t>git-scm.com</a:t>
            </a:r>
            <a:endParaRPr lang="en-US" dirty="0" smtClean="0"/>
          </a:p>
          <a:p>
            <a:r>
              <a:rPr lang="en-US" dirty="0" err="1"/>
              <a:t>git</a:t>
            </a:r>
            <a:r>
              <a:rPr lang="en-US" dirty="0"/>
              <a:t> was developed by the </a:t>
            </a:r>
            <a:r>
              <a:rPr lang="en-US" dirty="0" err="1"/>
              <a:t>linux</a:t>
            </a:r>
            <a:r>
              <a:rPr lang="en-US" dirty="0"/>
              <a:t> community in 2005 to help manage the </a:t>
            </a:r>
          </a:p>
          <a:p>
            <a:pPr marL="0" indent="0">
              <a:buNone/>
            </a:pPr>
            <a:r>
              <a:rPr lang="en-US" dirty="0" smtClean="0"/>
              <a:t>    development </a:t>
            </a:r>
            <a:r>
              <a:rPr lang="en-US" dirty="0"/>
              <a:t>of </a:t>
            </a:r>
            <a:r>
              <a:rPr lang="en-US" dirty="0" err="1"/>
              <a:t>linux</a:t>
            </a:r>
            <a:r>
              <a:rPr lang="en-US" dirty="0"/>
              <a:t> </a:t>
            </a:r>
            <a:r>
              <a:rPr lang="en-US" dirty="0" smtClean="0"/>
              <a:t>itself</a:t>
            </a:r>
          </a:p>
          <a:p>
            <a:r>
              <a:rPr lang="en-US" dirty="0"/>
              <a:t>On Mac OS X: first install homebrew: Details at </a:t>
            </a:r>
            <a:r>
              <a:rPr lang="en-US" dirty="0" smtClean="0">
                <a:hlinkClick r:id="rId3"/>
              </a:rPr>
              <a:t>http</a:t>
            </a:r>
            <a:r>
              <a:rPr lang="en-US" dirty="0">
                <a:hlinkClick r:id="rId3"/>
              </a:rPr>
              <a:t>://</a:t>
            </a:r>
            <a:r>
              <a:rPr lang="en-US" dirty="0" smtClean="0">
                <a:hlinkClick r:id="rId3"/>
              </a:rPr>
              <a:t>brew.sh</a:t>
            </a:r>
            <a:endParaRPr lang="en-US" dirty="0" smtClean="0"/>
          </a:p>
          <a:p>
            <a:r>
              <a:rPr lang="en-US" dirty="0" err="1"/>
              <a:t>Git</a:t>
            </a:r>
            <a:r>
              <a:rPr lang="en-US" dirty="0"/>
              <a:t> is foundation of many services like </a:t>
            </a:r>
            <a:r>
              <a:rPr lang="en-US" b="1" dirty="0"/>
              <a:t>GitHub</a:t>
            </a:r>
            <a:r>
              <a:rPr lang="en-US" dirty="0"/>
              <a:t> and </a:t>
            </a:r>
            <a:r>
              <a:rPr lang="en-US" b="1" dirty="0" err="1"/>
              <a:t>GitLab</a:t>
            </a:r>
            <a:r>
              <a:rPr lang="en-US" dirty="0"/>
              <a:t>, but we can use </a:t>
            </a:r>
            <a:r>
              <a:rPr lang="en-US" dirty="0" err="1"/>
              <a:t>Git</a:t>
            </a:r>
            <a:r>
              <a:rPr lang="en-US" dirty="0"/>
              <a:t> without using any other </a:t>
            </a:r>
            <a:r>
              <a:rPr lang="en-US" dirty="0" err="1"/>
              <a:t>Git</a:t>
            </a:r>
            <a:r>
              <a:rPr lang="en-US" dirty="0"/>
              <a:t> services</a:t>
            </a:r>
            <a:r>
              <a:rPr lang="en-US" dirty="0" smtClean="0"/>
              <a:t>.</a:t>
            </a:r>
          </a:p>
          <a:p>
            <a:r>
              <a:rPr lang="en-US" dirty="0" smtClean="0"/>
              <a:t> </a:t>
            </a:r>
            <a:r>
              <a:rPr lang="en-US" dirty="0" err="1"/>
              <a:t>Git</a:t>
            </a:r>
            <a:r>
              <a:rPr lang="en-US" dirty="0"/>
              <a:t> can be used </a:t>
            </a:r>
            <a:r>
              <a:rPr lang="en-US" b="1" dirty="0"/>
              <a:t>privately</a:t>
            </a:r>
            <a:r>
              <a:rPr lang="en-US" dirty="0"/>
              <a:t> and </a:t>
            </a:r>
            <a:r>
              <a:rPr lang="en-US" b="1" dirty="0"/>
              <a:t>publicly</a:t>
            </a:r>
            <a:endParaRPr lang="en-US" dirty="0" smtClean="0"/>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4</a:t>
            </a:fld>
            <a:endParaRPr lang="en-US" altLang="en-US"/>
          </a:p>
        </p:txBody>
      </p:sp>
    </p:spTree>
    <p:extLst>
      <p:ext uri="{BB962C8B-B14F-4D97-AF65-F5344CB8AC3E}">
        <p14:creationId xmlns:p14="http://schemas.microsoft.com/office/powerpoint/2010/main" val="2766213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dirty="0" err="1" smtClean="0"/>
              <a:t>Git</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5</a:t>
            </a:fld>
            <a:endParaRPr lang="en-US" altLang="en-US"/>
          </a:p>
        </p:txBody>
      </p:sp>
      <p:pic>
        <p:nvPicPr>
          <p:cNvPr id="6146" name="Picture 2" descr="Benefits of Gi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11217" y="2008742"/>
            <a:ext cx="4763165" cy="3429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281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a:t>
            </a:r>
            <a:r>
              <a:rPr lang="en-US" dirty="0" err="1" smtClean="0"/>
              <a:t>Git</a:t>
            </a:r>
            <a:endParaRPr lang="en-IN" dirty="0"/>
          </a:p>
        </p:txBody>
      </p:sp>
      <p:pic>
        <p:nvPicPr>
          <p:cNvPr id="5" name="Content Placeholder 4"/>
          <p:cNvPicPr>
            <a:picLocks noGrp="1" noChangeAspect="1"/>
          </p:cNvPicPr>
          <p:nvPr>
            <p:ph idx="1"/>
          </p:nvPr>
        </p:nvPicPr>
        <p:blipFill>
          <a:blip r:embed="rId2"/>
          <a:stretch>
            <a:fillRect/>
          </a:stretch>
        </p:blipFill>
        <p:spPr>
          <a:xfrm>
            <a:off x="871084" y="1282700"/>
            <a:ext cx="10043432" cy="4881563"/>
          </a:xfrm>
          <a:prstGeom prst="rect">
            <a:avLst/>
          </a:prstGeom>
        </p:spPr>
      </p:pic>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6</a:t>
            </a:fld>
            <a:endParaRPr lang="en-US" altLang="en-US"/>
          </a:p>
        </p:txBody>
      </p:sp>
    </p:spTree>
    <p:extLst>
      <p:ext uri="{BB962C8B-B14F-4D97-AF65-F5344CB8AC3E}">
        <p14:creationId xmlns:p14="http://schemas.microsoft.com/office/powerpoint/2010/main" val="874971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bash</a:t>
            </a:r>
            <a:endParaRPr lang="en-IN" dirty="0"/>
          </a:p>
        </p:txBody>
      </p:sp>
      <p:pic>
        <p:nvPicPr>
          <p:cNvPr id="5" name="Content Placeholder 4"/>
          <p:cNvPicPr>
            <a:picLocks noGrp="1" noChangeAspect="1"/>
          </p:cNvPicPr>
          <p:nvPr>
            <p:ph idx="1"/>
          </p:nvPr>
        </p:nvPicPr>
        <p:blipFill>
          <a:blip r:embed="rId2"/>
          <a:stretch>
            <a:fillRect/>
          </a:stretch>
        </p:blipFill>
        <p:spPr>
          <a:xfrm>
            <a:off x="1264776" y="1282700"/>
            <a:ext cx="9256048" cy="4881563"/>
          </a:xfrm>
          <a:prstGeom prst="rect">
            <a:avLst/>
          </a:prstGeom>
        </p:spPr>
      </p:pic>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7</a:t>
            </a:fld>
            <a:endParaRPr lang="en-US" altLang="en-US"/>
          </a:p>
        </p:txBody>
      </p:sp>
    </p:spTree>
    <p:extLst>
      <p:ext uri="{BB962C8B-B14F-4D97-AF65-F5344CB8AC3E}">
        <p14:creationId xmlns:p14="http://schemas.microsoft.com/office/powerpoint/2010/main" val="2743862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gui</a:t>
            </a:r>
            <a:endParaRPr lang="en-IN" dirty="0"/>
          </a:p>
        </p:txBody>
      </p:sp>
      <p:pic>
        <p:nvPicPr>
          <p:cNvPr id="5" name="Content Placeholder 4"/>
          <p:cNvPicPr>
            <a:picLocks noGrp="1" noChangeAspect="1"/>
          </p:cNvPicPr>
          <p:nvPr>
            <p:ph idx="1"/>
          </p:nvPr>
        </p:nvPicPr>
        <p:blipFill>
          <a:blip r:embed="rId2"/>
          <a:stretch>
            <a:fillRect/>
          </a:stretch>
        </p:blipFill>
        <p:spPr>
          <a:xfrm>
            <a:off x="1547587" y="1282700"/>
            <a:ext cx="8690425" cy="4881563"/>
          </a:xfrm>
          <a:prstGeom prst="rect">
            <a:avLst/>
          </a:prstGeom>
        </p:spPr>
      </p:pic>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8</a:t>
            </a:fld>
            <a:endParaRPr lang="en-US" altLang="en-US"/>
          </a:p>
        </p:txBody>
      </p:sp>
    </p:spTree>
    <p:extLst>
      <p:ext uri="{BB962C8B-B14F-4D97-AF65-F5344CB8AC3E}">
        <p14:creationId xmlns:p14="http://schemas.microsoft.com/office/powerpoint/2010/main" val="1358072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Hub</a:t>
            </a:r>
            <a:endParaRPr lang="en-IN" dirty="0"/>
          </a:p>
        </p:txBody>
      </p:sp>
      <p:sp>
        <p:nvSpPr>
          <p:cNvPr id="3" name="Content Placeholder 2"/>
          <p:cNvSpPr>
            <a:spLocks noGrp="1"/>
          </p:cNvSpPr>
          <p:nvPr>
            <p:ph idx="1"/>
          </p:nvPr>
        </p:nvSpPr>
        <p:spPr/>
        <p:txBody>
          <a:bodyPr/>
          <a:lstStyle/>
          <a:p>
            <a:r>
              <a:rPr lang="en-US" dirty="0" smtClean="0"/>
              <a:t>GitHub </a:t>
            </a:r>
            <a:r>
              <a:rPr lang="en-US" dirty="0"/>
              <a:t>is a </a:t>
            </a:r>
            <a:r>
              <a:rPr lang="en-US" dirty="0" err="1"/>
              <a:t>Git</a:t>
            </a:r>
            <a:r>
              <a:rPr lang="en-US" dirty="0"/>
              <a:t> repository hosting service</a:t>
            </a:r>
            <a:r>
              <a:rPr lang="en-US" dirty="0" smtClean="0"/>
              <a:t>.</a:t>
            </a:r>
          </a:p>
          <a:p>
            <a:r>
              <a:rPr lang="en-US" dirty="0"/>
              <a:t>It offers both distributed version control and source code management (SCM) functionality of </a:t>
            </a:r>
            <a:r>
              <a:rPr lang="en-US" dirty="0" err="1"/>
              <a:t>Git</a:t>
            </a:r>
            <a:r>
              <a:rPr lang="en-US" dirty="0" smtClean="0"/>
              <a:t>.</a:t>
            </a:r>
          </a:p>
          <a:p>
            <a:r>
              <a:rPr lang="en-US" dirty="0" smtClean="0"/>
              <a:t>GitHub </a:t>
            </a:r>
            <a:r>
              <a:rPr lang="en-US" dirty="0"/>
              <a:t>also facilitates with many of its features, such as access control and collaboration. </a:t>
            </a:r>
            <a:endParaRPr lang="en-US" dirty="0" smtClean="0"/>
          </a:p>
          <a:p>
            <a:r>
              <a:rPr lang="en-US" dirty="0" smtClean="0"/>
              <a:t>It </a:t>
            </a:r>
            <a:r>
              <a:rPr lang="en-US" dirty="0"/>
              <a:t>provides a Web-based graphical interface.</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9</a:t>
            </a:fld>
            <a:endParaRPr lang="en-US" altLang="en-US"/>
          </a:p>
        </p:txBody>
      </p:sp>
    </p:spTree>
    <p:extLst>
      <p:ext uri="{BB962C8B-B14F-4D97-AF65-F5344CB8AC3E}">
        <p14:creationId xmlns:p14="http://schemas.microsoft.com/office/powerpoint/2010/main" val="3778516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26406</TotalTime>
  <Words>435</Words>
  <Application>Microsoft Office PowerPoint</Application>
  <PresentationFormat>Widescreen</PresentationFormat>
  <Paragraphs>122</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Century</vt:lpstr>
      <vt:lpstr>Courier New</vt:lpstr>
      <vt:lpstr>Symbol</vt:lpstr>
      <vt:lpstr>Times New Roman</vt:lpstr>
      <vt:lpstr>Wingdings</vt:lpstr>
      <vt:lpstr>Presentation</vt:lpstr>
      <vt:lpstr>PowerPoint Presentation</vt:lpstr>
      <vt:lpstr>General Guideline</vt:lpstr>
      <vt:lpstr>PowerPoint Presentation</vt:lpstr>
      <vt:lpstr>About Git</vt:lpstr>
      <vt:lpstr>Benefits of Git</vt:lpstr>
      <vt:lpstr>Download Git</vt:lpstr>
      <vt:lpstr>Git bash</vt:lpstr>
      <vt:lpstr>Git gui</vt:lpstr>
      <vt:lpstr>Git Hub</vt:lpstr>
      <vt:lpstr>How git works</vt:lpstr>
      <vt:lpstr>Git Hub Features</vt:lpstr>
      <vt:lpstr>Git Hub</vt:lpstr>
      <vt:lpstr>Git Hub Repositories</vt:lpstr>
      <vt:lpstr>Repository files</vt:lpstr>
      <vt:lpstr>Public and Private Repository</vt:lpstr>
      <vt:lpstr>Git vs GitHub</vt:lpstr>
      <vt:lpstr>Git Initialized</vt:lpstr>
      <vt:lpstr>Git Concept: Storage</vt:lpstr>
      <vt:lpstr>Git Concept: Storage</vt:lpstr>
      <vt:lpstr>Git Setup</vt:lpstr>
      <vt:lpstr>Push to GitHub</vt:lpstr>
      <vt:lpstr>Git Push and Git Pull</vt:lpstr>
      <vt:lpstr>Git Status</vt:lpstr>
      <vt:lpstr>Add file from work are to staging area</vt:lpstr>
      <vt:lpstr>Git commit and log</vt:lpstr>
      <vt:lpstr>Git Branching </vt:lpstr>
      <vt:lpstr>Git Branching(cont …)</vt:lpstr>
      <vt:lpstr>Delete branch</vt:lpstr>
      <vt:lpstr>Git merging</vt:lpstr>
      <vt:lpstr>Conflict</vt:lpstr>
      <vt:lpstr>Resolve conflict manually</vt:lpstr>
      <vt:lpstr>Git Stashing</vt:lpstr>
      <vt:lpstr>PowerPoint Presentation</vt:lpstr>
      <vt:lpstr>Discard changes in working directory</vt:lpstr>
      <vt:lpstr>PowerPoint Presentation</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heena_mehta</dc:creator>
  <cp:lastModifiedBy>Dipti Bajpai</cp:lastModifiedBy>
  <cp:revision>1337</cp:revision>
  <dcterms:created xsi:type="dcterms:W3CDTF">2004-06-12T09:53:42Z</dcterms:created>
  <dcterms:modified xsi:type="dcterms:W3CDTF">2024-09-10T12:08:55Z</dcterms:modified>
</cp:coreProperties>
</file>