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0" r:id="rId2"/>
    <p:sldId id="376" r:id="rId3"/>
    <p:sldId id="381" r:id="rId4"/>
    <p:sldId id="3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95256" autoAdjust="0"/>
  </p:normalViewPr>
  <p:slideViewPr>
    <p:cSldViewPr>
      <p:cViewPr varScale="1">
        <p:scale>
          <a:sx n="82" d="100"/>
          <a:sy n="82" d="100"/>
        </p:scale>
        <p:origin x="89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78584-52B0-FC4D-AE45-7301D11129A4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077D-BC7D-1E45-ACAB-88A9C84F9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963F-0403-458F-8B8D-A5D5602BA06D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8B6D-A843-4976-BA70-A811246CC56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cess 4">
            <a:extLst>
              <a:ext uri="{FF2B5EF4-FFF2-40B4-BE49-F238E27FC236}">
                <a16:creationId xmlns:a16="http://schemas.microsoft.com/office/drawing/2014/main" id="{55AD755F-DACA-206F-C34A-6AF806FFE160}"/>
              </a:ext>
            </a:extLst>
          </p:cNvPr>
          <p:cNvSpPr/>
          <p:nvPr/>
        </p:nvSpPr>
        <p:spPr>
          <a:xfrm>
            <a:off x="0" y="8092"/>
            <a:ext cx="12192000" cy="6858000"/>
          </a:xfrm>
          <a:prstGeom prst="flowChart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Subtitle 2">
            <a:extLst>
              <a:ext uri="{FF2B5EF4-FFF2-40B4-BE49-F238E27FC236}">
                <a16:creationId xmlns:a16="http://schemas.microsoft.com/office/drawing/2014/main" id="{9C2BB71C-9F21-7741-8059-E214690E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600" y="5276366"/>
            <a:ext cx="7499350" cy="15684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00000"/>
              </a:lnSpc>
            </a:pPr>
            <a:r>
              <a:rPr lang="en-IN" altLang="en-US" u="sng" dirty="0">
                <a:solidFill>
                  <a:schemeClr val="tx1"/>
                </a:solidFill>
              </a:rPr>
              <a:t>By:</a:t>
            </a:r>
            <a:br>
              <a:rPr lang="en-IN" altLang="en-US" u="sng" dirty="0">
                <a:solidFill>
                  <a:schemeClr val="tx1"/>
                </a:solidFill>
              </a:rPr>
            </a:br>
            <a:r>
              <a:rPr lang="en-IN" altLang="en-US" dirty="0">
                <a:solidFill>
                  <a:schemeClr val="tx1"/>
                </a:solidFill>
              </a:rPr>
              <a:t>Mr. </a:t>
            </a:r>
            <a:r>
              <a:rPr lang="en-IN" altLang="en-US" dirty="0" err="1">
                <a:solidFill>
                  <a:schemeClr val="tx1"/>
                </a:solidFill>
              </a:rPr>
              <a:t>Maneesh</a:t>
            </a:r>
            <a:r>
              <a:rPr lang="en-IN" altLang="en-US" dirty="0">
                <a:solidFill>
                  <a:schemeClr val="tx1"/>
                </a:solidFill>
              </a:rPr>
              <a:t> Pant (Assistant Professor)</a:t>
            </a:r>
            <a:br>
              <a:rPr lang="en-IN" altLang="en-US" dirty="0">
                <a:solidFill>
                  <a:schemeClr val="tx1"/>
                </a:solidFill>
              </a:rPr>
            </a:br>
            <a:r>
              <a:rPr lang="en-IN" altLang="en-US" dirty="0">
                <a:solidFill>
                  <a:schemeClr val="tx1"/>
                </a:solidFill>
              </a:rPr>
              <a:t>Department of Computer Science</a:t>
            </a:r>
            <a:br>
              <a:rPr lang="en-IN" altLang="en-US" dirty="0">
                <a:solidFill>
                  <a:schemeClr val="tx1"/>
                </a:solidFill>
              </a:rPr>
            </a:br>
            <a:r>
              <a:rPr lang="en-IN" altLang="en-US" dirty="0">
                <a:solidFill>
                  <a:schemeClr val="tx1"/>
                </a:solidFill>
              </a:rPr>
              <a:t>ABES Engineering College, Ghaziabad</a:t>
            </a:r>
            <a:endParaRPr lang="en-US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2F8DEF-6020-6E48-831F-EC3C0708A617}"/>
              </a:ext>
            </a:extLst>
          </p:cNvPr>
          <p:cNvSpPr txBox="1">
            <a:spLocks/>
          </p:cNvSpPr>
          <p:nvPr/>
        </p:nvSpPr>
        <p:spPr>
          <a:xfrm>
            <a:off x="1250697" y="2780928"/>
            <a:ext cx="9505055" cy="917575"/>
          </a:xfrm>
          <a:prstGeom prst="rect">
            <a:avLst/>
          </a:prstGeom>
        </p:spPr>
        <p:txBody>
          <a:bodyPr/>
          <a:lstStyle/>
          <a:p>
            <a:pPr algn="ctr" defTabSz="685800">
              <a:buClr>
                <a:srgbClr val="5B9BD5"/>
              </a:buClr>
              <a:buSzPct val="70000"/>
              <a:defRPr/>
            </a:pPr>
            <a:r>
              <a:rPr lang="en-US" sz="6000" dirty="0">
                <a:solidFill>
                  <a:srgbClr val="FF0000"/>
                </a:solidFill>
              </a:rPr>
              <a:t>Cloud Computing Course Introduction</a:t>
            </a:r>
          </a:p>
        </p:txBody>
      </p:sp>
      <p:pic>
        <p:nvPicPr>
          <p:cNvPr id="2" name="Picture 2" descr="ABESEC OLA">
            <a:extLst>
              <a:ext uri="{FF2B5EF4-FFF2-40B4-BE49-F238E27FC236}">
                <a16:creationId xmlns:a16="http://schemas.microsoft.com/office/drawing/2014/main" id="{FAE1B79B-EA1D-6FEC-CFE7-4120228A2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60819"/>
            <a:ext cx="4134931" cy="183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0"/>
    </mc:Choice>
    <mc:Fallback xmlns="">
      <p:transition spd="slow" advTm="469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cess 4">
            <a:extLst>
              <a:ext uri="{FF2B5EF4-FFF2-40B4-BE49-F238E27FC236}">
                <a16:creationId xmlns:a16="http://schemas.microsoft.com/office/drawing/2014/main" id="{BFFBBDCF-92A0-BD47-B49F-B7B2C08C73BD}"/>
              </a:ext>
            </a:extLst>
          </p:cNvPr>
          <p:cNvSpPr/>
          <p:nvPr/>
        </p:nvSpPr>
        <p:spPr>
          <a:xfrm>
            <a:off x="0" y="8092"/>
            <a:ext cx="12192000" cy="6858000"/>
          </a:xfrm>
          <a:prstGeom prst="flowChart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7" name="Picture 2" descr="ABESEC OLA">
            <a:extLst>
              <a:ext uri="{FF2B5EF4-FFF2-40B4-BE49-F238E27FC236}">
                <a16:creationId xmlns:a16="http://schemas.microsoft.com/office/drawing/2014/main" id="{3B8001A8-E9F0-F441-84BC-8742ADBD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" y="73943"/>
            <a:ext cx="1395683" cy="61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ABCBA-0A33-940E-30B3-B259BE161461}"/>
              </a:ext>
            </a:extLst>
          </p:cNvPr>
          <p:cNvSpPr txBox="1">
            <a:spLocks/>
          </p:cNvSpPr>
          <p:nvPr/>
        </p:nvSpPr>
        <p:spPr>
          <a:xfrm>
            <a:off x="1733410" y="139638"/>
            <a:ext cx="8467046" cy="48736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0000"/>
                </a:solidFill>
                <a:latin typeface="+mn-lt"/>
              </a:rPr>
              <a:t>Content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  <a:p>
            <a:pPr algn="ctr"/>
            <a:endParaRPr lang="en-US" sz="3800" b="1" dirty="0">
              <a:latin typeface="+mn-lt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Amazon Web Service (https://aws.amazon.com/)</a:t>
            </a:r>
          </a:p>
        </p:txBody>
      </p:sp>
    </p:spTree>
    <p:extLst>
      <p:ext uri="{BB962C8B-B14F-4D97-AF65-F5344CB8AC3E}">
        <p14:creationId xmlns:p14="http://schemas.microsoft.com/office/powerpoint/2010/main" val="32169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3"/>
    </mc:Choice>
    <mc:Fallback xmlns="">
      <p:transition spd="slow" advTm="34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cess 4">
            <a:extLst>
              <a:ext uri="{FF2B5EF4-FFF2-40B4-BE49-F238E27FC236}">
                <a16:creationId xmlns:a16="http://schemas.microsoft.com/office/drawing/2014/main" id="{BFFBBDCF-92A0-BD47-B49F-B7B2C08C73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7" name="Picture 2" descr="ABESEC OLA">
            <a:extLst>
              <a:ext uri="{FF2B5EF4-FFF2-40B4-BE49-F238E27FC236}">
                <a16:creationId xmlns:a16="http://schemas.microsoft.com/office/drawing/2014/main" id="{3B8001A8-E9F0-F441-84BC-8742ADBD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" y="73942"/>
            <a:ext cx="1395683" cy="61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33410" y="139638"/>
            <a:ext cx="8467046" cy="48736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0000"/>
                </a:solidFill>
                <a:latin typeface="+mn-lt"/>
              </a:rPr>
              <a:t>Reference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  <a:p>
            <a:pPr algn="ctr"/>
            <a:endParaRPr lang="en-US" sz="3800" b="1" dirty="0">
              <a:latin typeface="+mn-lt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Amazon Web Service (https://aws.amazon.com/)</a:t>
            </a:r>
          </a:p>
        </p:txBody>
      </p:sp>
    </p:spTree>
    <p:extLst>
      <p:ext uri="{BB962C8B-B14F-4D97-AF65-F5344CB8AC3E}">
        <p14:creationId xmlns:p14="http://schemas.microsoft.com/office/powerpoint/2010/main" val="31163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3"/>
    </mc:Choice>
    <mc:Fallback xmlns="">
      <p:transition spd="slow" advTm="34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Process 4">
            <a:extLst>
              <a:ext uri="{FF2B5EF4-FFF2-40B4-BE49-F238E27FC236}">
                <a16:creationId xmlns:a16="http://schemas.microsoft.com/office/drawing/2014/main" id="{BFFBBDCF-92A0-BD47-B49F-B7B2C08C73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39EB-586C-41C1-99D0-4E664246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704"/>
            <a:ext cx="9144000" cy="78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Disclaimer</a:t>
            </a:r>
            <a:endParaRPr lang="en-IN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48E991CB-90DE-8F47-BB9B-FFC1F38A8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848"/>
            <a:ext cx="1080452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BESEC OLA">
            <a:extLst>
              <a:ext uri="{FF2B5EF4-FFF2-40B4-BE49-F238E27FC236}">
                <a16:creationId xmlns:a16="http://schemas.microsoft.com/office/drawing/2014/main" id="{3B8001A8-E9F0-F441-84BC-8742ADBD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" y="73942"/>
            <a:ext cx="1395683" cy="61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3"/>
    </mc:Choice>
    <mc:Fallback xmlns="">
      <p:transition spd="slow" advTm="342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53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Battle</dc:title>
  <dc:creator>Harsh Khatter</dc:creator>
  <cp:lastModifiedBy>Akhilesh Kumar Srivastava</cp:lastModifiedBy>
  <cp:revision>101</cp:revision>
  <dcterms:created xsi:type="dcterms:W3CDTF">2020-07-18T14:21:19Z</dcterms:created>
  <dcterms:modified xsi:type="dcterms:W3CDTF">2022-12-29T06:36:19Z</dcterms:modified>
</cp:coreProperties>
</file>