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f23af8b1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f23af8b1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f23af8b1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f23af8b1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f23af8b1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f23af8b1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f23af8b1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f23af8b1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f23af8b1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f23af8b1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f23af8b1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f23af8b1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f23af8b1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f23af8b1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f23af8b1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f23af8b1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f23af8b1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f23af8b1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Diabetes Type Using Random Forest Classifier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David DeSalvo</a:t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The End</a:t>
            </a:r>
            <a:endParaRPr sz="3400"/>
          </a:p>
        </p:txBody>
      </p:sp>
      <p:sp>
        <p:nvSpPr>
          <p:cNvPr id="202" name="Google Shape;20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Objective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Predict type of Diabetes a person has depending on various health attributes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Types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Type 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Type 2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LADA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Neonatal Diabetes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etc.</a:t>
            </a:r>
            <a:endParaRPr sz="1600"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Random Forest Classification?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Definition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Random forest constructs multiple decision trees and outputs the mode of the classes of the trees.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Key Features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Ensemble Method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Bagging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Random Feature Selection</a:t>
            </a:r>
            <a:endParaRPr sz="1600"/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Handling</a:t>
            </a:r>
            <a:r>
              <a:rPr lang="en" sz="1800"/>
              <a:t> missing data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Scikit Learn SimpleImputer()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7" name="Google Shape;1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1330800" y="2786775"/>
            <a:ext cx="69723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imputer = SimpleImputer</a:t>
            </a:r>
            <a:r>
              <a:rPr lang="en" sz="18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strategy=</a:t>
            </a:r>
            <a:r>
              <a:rPr lang="en" sz="1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'most_frequent'</a:t>
            </a:r>
            <a:r>
              <a:rPr lang="en" sz="18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</a:t>
            </a:r>
            <a:r>
              <a:rPr lang="en"/>
              <a:t> Variables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Encoding Categorical Variables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Scikit Learn LabelEncoder()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1297500" y="2830325"/>
            <a:ext cx="7038900" cy="13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 = LabelEncoder</a:t>
            </a:r>
            <a:r>
              <a:rPr lang="en" sz="18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df_imputed</a:t>
            </a:r>
            <a:r>
              <a:rPr lang="en" sz="18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8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le.fit_transform</a:t>
            </a:r>
            <a:r>
              <a:rPr lang="en" sz="18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df_imputed</a:t>
            </a:r>
            <a:r>
              <a:rPr lang="en" sz="18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8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8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The Data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Training 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Testing Set</a:t>
            </a:r>
            <a:endParaRPr sz="1800"/>
          </a:p>
        </p:txBody>
      </p: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1297500" y="2743175"/>
            <a:ext cx="70389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X_train</a:t>
            </a:r>
            <a:r>
              <a:rPr lang="en" sz="18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X_test</a:t>
            </a:r>
            <a:r>
              <a:rPr lang="en" sz="18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y_train</a:t>
            </a:r>
            <a:r>
              <a:rPr lang="en" sz="18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y_test = train_test_split</a:t>
            </a:r>
            <a:r>
              <a:rPr lang="en" sz="18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" sz="18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test_size=</a:t>
            </a:r>
            <a:r>
              <a:rPr lang="en" sz="18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en" sz="18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random_state=</a:t>
            </a:r>
            <a:r>
              <a:rPr lang="en" sz="18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8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Random Forest Classifer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Scikit Learn RandomForestClassifier()</a:t>
            </a:r>
            <a:endParaRPr sz="1600"/>
          </a:p>
        </p:txBody>
      </p:sp>
      <p:sp>
        <p:nvSpPr>
          <p:cNvPr id="181" name="Google Shape;1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1297500" y="2757725"/>
            <a:ext cx="7001100" cy="1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rf = RandomForestClassifier</a:t>
            </a:r>
            <a:r>
              <a:rPr lang="en" sz="18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n_estimators=</a:t>
            </a:r>
            <a:r>
              <a:rPr lang="en" sz="18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" sz="18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random_state=</a:t>
            </a:r>
            <a:r>
              <a:rPr lang="en" sz="18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8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The Model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Evaluation Metrics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Accuracy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Precision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Recall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F1-Score</a:t>
            </a:r>
            <a:endParaRPr sz="1600"/>
          </a:p>
        </p:txBody>
      </p:sp>
      <p:sp>
        <p:nvSpPr>
          <p:cNvPr id="189" name="Google Shape;1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important are the different attributes?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Scikit Learn RandomForestClassifier().feature_importances_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" name="Google Shape;1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