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1BE71-E0B2-6C89-7F70-FEEB8865C8EF}" v="34" dt="2024-11-06T20:25:21.300"/>
    <p1510:client id="{51D12D26-E543-92CE-2740-00D888C1071F}" v="44" dt="2024-11-06T19:05:01.184"/>
    <p1510:client id="{A49AEAD9-D4C2-121D-5725-608FE6C81AB8}" v="99" dt="2024-11-06T19:07:26.479"/>
    <p1510:client id="{D43CC141-0A32-A5E3-93C6-B3FE397AD5B1}" v="822" dt="2024-11-06T20:14:44.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8C173-5A9B-4320-8F81-45A6AD62B14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1D2EB8E-5591-4BB4-B463-18057C9CE473}">
      <dgm:prSet/>
      <dgm:spPr/>
      <dgm:t>
        <a:bodyPr/>
        <a:lstStyle/>
        <a:p>
          <a:r>
            <a:rPr lang="en-US" b="1" dirty="0"/>
            <a:t>What is Random Forest Regression?</a:t>
          </a:r>
          <a:endParaRPr lang="en-US" dirty="0"/>
        </a:p>
      </dgm:t>
    </dgm:pt>
    <dgm:pt modelId="{95BA9043-40A0-4D9A-9D38-CB79031BAE65}" type="parTrans" cxnId="{B9F1B809-94B0-4EBA-8F43-AD83697633D7}">
      <dgm:prSet/>
      <dgm:spPr/>
      <dgm:t>
        <a:bodyPr/>
        <a:lstStyle/>
        <a:p>
          <a:endParaRPr lang="en-US"/>
        </a:p>
      </dgm:t>
    </dgm:pt>
    <dgm:pt modelId="{D91C2FEF-3854-477A-BC38-1D0C74DC77BE}" type="sibTrans" cxnId="{B9F1B809-94B0-4EBA-8F43-AD83697633D7}">
      <dgm:prSet/>
      <dgm:spPr/>
      <dgm:t>
        <a:bodyPr/>
        <a:lstStyle/>
        <a:p>
          <a:endParaRPr lang="en-US"/>
        </a:p>
      </dgm:t>
    </dgm:pt>
    <dgm:pt modelId="{7BD92E57-A499-4F50-8AB9-A1917E305CF9}">
      <dgm:prSet/>
      <dgm:spPr/>
      <dgm:t>
        <a:bodyPr/>
        <a:lstStyle/>
        <a:p>
          <a:r>
            <a:rPr lang="en-US" dirty="0"/>
            <a:t>A type of ensemble learning method that combines multiple decision trees.</a:t>
          </a:r>
        </a:p>
      </dgm:t>
    </dgm:pt>
    <dgm:pt modelId="{584DBE53-EA30-4955-B2A1-386E152D4D87}" type="parTrans" cxnId="{16D92DAD-10D6-4161-8F2B-79A5F38696F7}">
      <dgm:prSet/>
      <dgm:spPr/>
      <dgm:t>
        <a:bodyPr/>
        <a:lstStyle/>
        <a:p>
          <a:endParaRPr lang="en-US"/>
        </a:p>
      </dgm:t>
    </dgm:pt>
    <dgm:pt modelId="{0A80D7E2-2F78-4CFB-820F-29AD28C58782}" type="sibTrans" cxnId="{16D92DAD-10D6-4161-8F2B-79A5F38696F7}">
      <dgm:prSet/>
      <dgm:spPr/>
      <dgm:t>
        <a:bodyPr/>
        <a:lstStyle/>
        <a:p>
          <a:endParaRPr lang="en-US"/>
        </a:p>
      </dgm:t>
    </dgm:pt>
    <dgm:pt modelId="{9F2AAD15-E965-487E-A794-464366405D2D}">
      <dgm:prSet/>
      <dgm:spPr/>
      <dgm:t>
        <a:bodyPr/>
        <a:lstStyle/>
        <a:p>
          <a:r>
            <a:rPr lang="en-US" dirty="0"/>
            <a:t>In regression, each tree in the forest predicts a continuous value, and the final prediction is the average of all tree predictions.</a:t>
          </a:r>
        </a:p>
      </dgm:t>
    </dgm:pt>
    <dgm:pt modelId="{BB0E9004-8F6E-493C-89A5-C8F51BB96D54}" type="parTrans" cxnId="{06BF7411-22E5-4465-A3BB-E3339E15A24A}">
      <dgm:prSet/>
      <dgm:spPr/>
      <dgm:t>
        <a:bodyPr/>
        <a:lstStyle/>
        <a:p>
          <a:endParaRPr lang="en-US"/>
        </a:p>
      </dgm:t>
    </dgm:pt>
    <dgm:pt modelId="{1FABCF8A-9155-4806-B797-548D1CCE4746}" type="sibTrans" cxnId="{06BF7411-22E5-4465-A3BB-E3339E15A24A}">
      <dgm:prSet/>
      <dgm:spPr/>
      <dgm:t>
        <a:bodyPr/>
        <a:lstStyle/>
        <a:p>
          <a:endParaRPr lang="en-US"/>
        </a:p>
      </dgm:t>
    </dgm:pt>
    <dgm:pt modelId="{9E10C3D7-87B6-416D-8637-AF03B78D6EA8}">
      <dgm:prSet/>
      <dgm:spPr/>
      <dgm:t>
        <a:bodyPr/>
        <a:lstStyle/>
        <a:p>
          <a:r>
            <a:rPr lang="en-US" b="1" dirty="0"/>
            <a:t>How It Works:</a:t>
          </a:r>
          <a:endParaRPr lang="en-US" dirty="0"/>
        </a:p>
      </dgm:t>
    </dgm:pt>
    <dgm:pt modelId="{5603D354-6C99-45A5-80A6-00682E587C74}" type="parTrans" cxnId="{82CBD610-E9D1-46AB-B61E-0122DBF13B00}">
      <dgm:prSet/>
      <dgm:spPr/>
      <dgm:t>
        <a:bodyPr/>
        <a:lstStyle/>
        <a:p>
          <a:endParaRPr lang="en-US"/>
        </a:p>
      </dgm:t>
    </dgm:pt>
    <dgm:pt modelId="{EF667DD4-6A02-4E16-960C-D5AE697F9BAA}" type="sibTrans" cxnId="{82CBD610-E9D1-46AB-B61E-0122DBF13B00}">
      <dgm:prSet/>
      <dgm:spPr/>
      <dgm:t>
        <a:bodyPr/>
        <a:lstStyle/>
        <a:p>
          <a:endParaRPr lang="en-US"/>
        </a:p>
      </dgm:t>
    </dgm:pt>
    <dgm:pt modelId="{899B869F-8560-41EC-8799-C237287F0512}">
      <dgm:prSet/>
      <dgm:spPr/>
      <dgm:t>
        <a:bodyPr/>
        <a:lstStyle/>
        <a:p>
          <a:r>
            <a:rPr lang="en-US" b="1" dirty="0"/>
            <a:t>Bootstrap Sampling</a:t>
          </a:r>
          <a:endParaRPr lang="en-US" dirty="0"/>
        </a:p>
      </dgm:t>
    </dgm:pt>
    <dgm:pt modelId="{269F5787-7878-452A-AF93-4A94443B044A}" type="parTrans" cxnId="{F325E2EB-FDD6-41C8-A75E-C196A2AAEC8D}">
      <dgm:prSet/>
      <dgm:spPr/>
      <dgm:t>
        <a:bodyPr/>
        <a:lstStyle/>
        <a:p>
          <a:endParaRPr lang="en-US"/>
        </a:p>
      </dgm:t>
    </dgm:pt>
    <dgm:pt modelId="{7BB16217-862B-4235-8038-8DCE882C91B6}" type="sibTrans" cxnId="{F325E2EB-FDD6-41C8-A75E-C196A2AAEC8D}">
      <dgm:prSet/>
      <dgm:spPr/>
      <dgm:t>
        <a:bodyPr/>
        <a:lstStyle/>
        <a:p>
          <a:endParaRPr lang="en-US"/>
        </a:p>
      </dgm:t>
    </dgm:pt>
    <dgm:pt modelId="{99B33BFB-6591-4FB5-8360-2AF37FB87CC6}">
      <dgm:prSet/>
      <dgm:spPr/>
      <dgm:t>
        <a:bodyPr/>
        <a:lstStyle/>
        <a:p>
          <a:r>
            <a:rPr lang="en-US" b="1" dirty="0"/>
            <a:t>Random Feature Selection</a:t>
          </a:r>
          <a:endParaRPr lang="en-US" dirty="0"/>
        </a:p>
      </dgm:t>
    </dgm:pt>
    <dgm:pt modelId="{DAE7CE2E-1635-4804-9623-63F77B0D4853}" type="parTrans" cxnId="{3F097E8B-1CFF-436B-90EF-76CAED0AD4EB}">
      <dgm:prSet/>
      <dgm:spPr/>
      <dgm:t>
        <a:bodyPr/>
        <a:lstStyle/>
        <a:p>
          <a:endParaRPr lang="en-US"/>
        </a:p>
      </dgm:t>
    </dgm:pt>
    <dgm:pt modelId="{E2F1AE28-B549-45DA-8536-E39E2D16B088}" type="sibTrans" cxnId="{3F097E8B-1CFF-436B-90EF-76CAED0AD4EB}">
      <dgm:prSet/>
      <dgm:spPr/>
      <dgm:t>
        <a:bodyPr/>
        <a:lstStyle/>
        <a:p>
          <a:endParaRPr lang="en-US"/>
        </a:p>
      </dgm:t>
    </dgm:pt>
    <dgm:pt modelId="{4ADFC0B4-8DC8-4E99-996A-B9B5EF6DB859}">
      <dgm:prSet/>
      <dgm:spPr/>
      <dgm:t>
        <a:bodyPr/>
        <a:lstStyle/>
        <a:p>
          <a:r>
            <a:rPr lang="en-US" b="1" dirty="0"/>
            <a:t>Aggregation of Predictions</a:t>
          </a:r>
          <a:endParaRPr lang="en-US" dirty="0"/>
        </a:p>
      </dgm:t>
    </dgm:pt>
    <dgm:pt modelId="{2779274B-7478-4E7A-B2E4-501DB3A80043}" type="parTrans" cxnId="{903596F9-45B1-4E01-A74D-CFCBEBFA6FC3}">
      <dgm:prSet/>
      <dgm:spPr/>
      <dgm:t>
        <a:bodyPr/>
        <a:lstStyle/>
        <a:p>
          <a:endParaRPr lang="en-US"/>
        </a:p>
      </dgm:t>
    </dgm:pt>
    <dgm:pt modelId="{7974DFA0-610B-4D7C-9CAA-47B2B8662472}" type="sibTrans" cxnId="{903596F9-45B1-4E01-A74D-CFCBEBFA6FC3}">
      <dgm:prSet/>
      <dgm:spPr/>
      <dgm:t>
        <a:bodyPr/>
        <a:lstStyle/>
        <a:p>
          <a:endParaRPr lang="en-US"/>
        </a:p>
      </dgm:t>
    </dgm:pt>
    <dgm:pt modelId="{432832D1-E597-4980-BEAA-AD2A0EED3229}" type="pres">
      <dgm:prSet presAssocID="{9C98C173-5A9B-4320-8F81-45A6AD62B141}" presName="hierChild1" presStyleCnt="0">
        <dgm:presLayoutVars>
          <dgm:chPref val="1"/>
          <dgm:dir/>
          <dgm:animOne val="branch"/>
          <dgm:animLvl val="lvl"/>
          <dgm:resizeHandles/>
        </dgm:presLayoutVars>
      </dgm:prSet>
      <dgm:spPr/>
    </dgm:pt>
    <dgm:pt modelId="{372D001D-4E3D-462C-8A46-CB82805634D2}" type="pres">
      <dgm:prSet presAssocID="{71D2EB8E-5591-4BB4-B463-18057C9CE473}" presName="hierRoot1" presStyleCnt="0"/>
      <dgm:spPr/>
    </dgm:pt>
    <dgm:pt modelId="{7E914D42-9BC2-47A5-9B7E-C2B22EEEBD2B}" type="pres">
      <dgm:prSet presAssocID="{71D2EB8E-5591-4BB4-B463-18057C9CE473}" presName="composite" presStyleCnt="0"/>
      <dgm:spPr/>
    </dgm:pt>
    <dgm:pt modelId="{758A4328-B605-4CE9-AE91-758FA35FA1AC}" type="pres">
      <dgm:prSet presAssocID="{71D2EB8E-5591-4BB4-B463-18057C9CE473}" presName="background" presStyleLbl="node0" presStyleIdx="0" presStyleCnt="2"/>
      <dgm:spPr/>
    </dgm:pt>
    <dgm:pt modelId="{7CB3D1D5-DB5B-4AEB-BB5C-2952E30F2094}" type="pres">
      <dgm:prSet presAssocID="{71D2EB8E-5591-4BB4-B463-18057C9CE473}" presName="text" presStyleLbl="fgAcc0" presStyleIdx="0" presStyleCnt="2">
        <dgm:presLayoutVars>
          <dgm:chPref val="3"/>
        </dgm:presLayoutVars>
      </dgm:prSet>
      <dgm:spPr/>
    </dgm:pt>
    <dgm:pt modelId="{D0F15648-51FD-4D33-93A3-2B4ED264A804}" type="pres">
      <dgm:prSet presAssocID="{71D2EB8E-5591-4BB4-B463-18057C9CE473}" presName="hierChild2" presStyleCnt="0"/>
      <dgm:spPr/>
    </dgm:pt>
    <dgm:pt modelId="{2B24E634-C39D-4185-B7F4-2BB0E35D6ADA}" type="pres">
      <dgm:prSet presAssocID="{584DBE53-EA30-4955-B2A1-386E152D4D87}" presName="Name10" presStyleLbl="parChTrans1D2" presStyleIdx="0" presStyleCnt="5"/>
      <dgm:spPr/>
    </dgm:pt>
    <dgm:pt modelId="{0BBB8D34-5CE9-48ED-948F-D8C59140B568}" type="pres">
      <dgm:prSet presAssocID="{7BD92E57-A499-4F50-8AB9-A1917E305CF9}" presName="hierRoot2" presStyleCnt="0"/>
      <dgm:spPr/>
    </dgm:pt>
    <dgm:pt modelId="{B8B545FC-6A53-4BE4-9429-247DB8A85ADB}" type="pres">
      <dgm:prSet presAssocID="{7BD92E57-A499-4F50-8AB9-A1917E305CF9}" presName="composite2" presStyleCnt="0"/>
      <dgm:spPr/>
    </dgm:pt>
    <dgm:pt modelId="{DC9F995B-37F6-4CA0-AEC3-9463AB103494}" type="pres">
      <dgm:prSet presAssocID="{7BD92E57-A499-4F50-8AB9-A1917E305CF9}" presName="background2" presStyleLbl="node2" presStyleIdx="0" presStyleCnt="5"/>
      <dgm:spPr/>
    </dgm:pt>
    <dgm:pt modelId="{96DDBA27-1D56-4198-BCA9-C98CC26FA48E}" type="pres">
      <dgm:prSet presAssocID="{7BD92E57-A499-4F50-8AB9-A1917E305CF9}" presName="text2" presStyleLbl="fgAcc2" presStyleIdx="0" presStyleCnt="5">
        <dgm:presLayoutVars>
          <dgm:chPref val="3"/>
        </dgm:presLayoutVars>
      </dgm:prSet>
      <dgm:spPr/>
    </dgm:pt>
    <dgm:pt modelId="{C1C338BA-4076-4933-A4B1-CB360B8AFE95}" type="pres">
      <dgm:prSet presAssocID="{7BD92E57-A499-4F50-8AB9-A1917E305CF9}" presName="hierChild3" presStyleCnt="0"/>
      <dgm:spPr/>
    </dgm:pt>
    <dgm:pt modelId="{40D82BC5-2318-4B9C-963D-ED8E2F4229BA}" type="pres">
      <dgm:prSet presAssocID="{BB0E9004-8F6E-493C-89A5-C8F51BB96D54}" presName="Name10" presStyleLbl="parChTrans1D2" presStyleIdx="1" presStyleCnt="5"/>
      <dgm:spPr/>
    </dgm:pt>
    <dgm:pt modelId="{8C6EDDA1-C7C6-4024-8795-8F3AE4EDBB02}" type="pres">
      <dgm:prSet presAssocID="{9F2AAD15-E965-487E-A794-464366405D2D}" presName="hierRoot2" presStyleCnt="0"/>
      <dgm:spPr/>
    </dgm:pt>
    <dgm:pt modelId="{A299FE29-36E2-48B8-AAFC-4342D66DFE98}" type="pres">
      <dgm:prSet presAssocID="{9F2AAD15-E965-487E-A794-464366405D2D}" presName="composite2" presStyleCnt="0"/>
      <dgm:spPr/>
    </dgm:pt>
    <dgm:pt modelId="{E56884D3-0F74-4E93-89E9-AB74A2091CE7}" type="pres">
      <dgm:prSet presAssocID="{9F2AAD15-E965-487E-A794-464366405D2D}" presName="background2" presStyleLbl="node2" presStyleIdx="1" presStyleCnt="5"/>
      <dgm:spPr/>
    </dgm:pt>
    <dgm:pt modelId="{20FAEFDD-9DD7-431D-A501-A78168376B76}" type="pres">
      <dgm:prSet presAssocID="{9F2AAD15-E965-487E-A794-464366405D2D}" presName="text2" presStyleLbl="fgAcc2" presStyleIdx="1" presStyleCnt="5">
        <dgm:presLayoutVars>
          <dgm:chPref val="3"/>
        </dgm:presLayoutVars>
      </dgm:prSet>
      <dgm:spPr/>
    </dgm:pt>
    <dgm:pt modelId="{59290B8A-5EBA-438C-AF0A-DA4785166D10}" type="pres">
      <dgm:prSet presAssocID="{9F2AAD15-E965-487E-A794-464366405D2D}" presName="hierChild3" presStyleCnt="0"/>
      <dgm:spPr/>
    </dgm:pt>
    <dgm:pt modelId="{827CDB52-47EF-4A0B-97D1-7E604BC073D3}" type="pres">
      <dgm:prSet presAssocID="{9E10C3D7-87B6-416D-8637-AF03B78D6EA8}" presName="hierRoot1" presStyleCnt="0"/>
      <dgm:spPr/>
    </dgm:pt>
    <dgm:pt modelId="{FFE1AA24-145B-4769-AA55-5C7EBDD1C7F1}" type="pres">
      <dgm:prSet presAssocID="{9E10C3D7-87B6-416D-8637-AF03B78D6EA8}" presName="composite" presStyleCnt="0"/>
      <dgm:spPr/>
    </dgm:pt>
    <dgm:pt modelId="{EB0E201C-A957-4AE2-86C9-912575749902}" type="pres">
      <dgm:prSet presAssocID="{9E10C3D7-87B6-416D-8637-AF03B78D6EA8}" presName="background" presStyleLbl="node0" presStyleIdx="1" presStyleCnt="2"/>
      <dgm:spPr/>
    </dgm:pt>
    <dgm:pt modelId="{33534853-CF69-495C-86B1-93EDB7B62362}" type="pres">
      <dgm:prSet presAssocID="{9E10C3D7-87B6-416D-8637-AF03B78D6EA8}" presName="text" presStyleLbl="fgAcc0" presStyleIdx="1" presStyleCnt="2">
        <dgm:presLayoutVars>
          <dgm:chPref val="3"/>
        </dgm:presLayoutVars>
      </dgm:prSet>
      <dgm:spPr/>
    </dgm:pt>
    <dgm:pt modelId="{743BAF4B-A563-4D84-94F9-CB05DF1EF231}" type="pres">
      <dgm:prSet presAssocID="{9E10C3D7-87B6-416D-8637-AF03B78D6EA8}" presName="hierChild2" presStyleCnt="0"/>
      <dgm:spPr/>
    </dgm:pt>
    <dgm:pt modelId="{D7E58840-D60A-4008-B76E-0A91BCBBA7BD}" type="pres">
      <dgm:prSet presAssocID="{269F5787-7878-452A-AF93-4A94443B044A}" presName="Name10" presStyleLbl="parChTrans1D2" presStyleIdx="2" presStyleCnt="5"/>
      <dgm:spPr/>
    </dgm:pt>
    <dgm:pt modelId="{6476F9D0-5BBE-4084-885C-B0275DF3F42C}" type="pres">
      <dgm:prSet presAssocID="{899B869F-8560-41EC-8799-C237287F0512}" presName="hierRoot2" presStyleCnt="0"/>
      <dgm:spPr/>
    </dgm:pt>
    <dgm:pt modelId="{FD25A263-7BB1-4546-99F1-A9F38BF86156}" type="pres">
      <dgm:prSet presAssocID="{899B869F-8560-41EC-8799-C237287F0512}" presName="composite2" presStyleCnt="0"/>
      <dgm:spPr/>
    </dgm:pt>
    <dgm:pt modelId="{DE4B7D00-00A3-4D57-A396-416CD0A7025D}" type="pres">
      <dgm:prSet presAssocID="{899B869F-8560-41EC-8799-C237287F0512}" presName="background2" presStyleLbl="node2" presStyleIdx="2" presStyleCnt="5"/>
      <dgm:spPr/>
    </dgm:pt>
    <dgm:pt modelId="{347B790A-D907-42A9-A0F2-45362A970D85}" type="pres">
      <dgm:prSet presAssocID="{899B869F-8560-41EC-8799-C237287F0512}" presName="text2" presStyleLbl="fgAcc2" presStyleIdx="2" presStyleCnt="5">
        <dgm:presLayoutVars>
          <dgm:chPref val="3"/>
        </dgm:presLayoutVars>
      </dgm:prSet>
      <dgm:spPr/>
    </dgm:pt>
    <dgm:pt modelId="{A1454900-1907-4971-9096-2EEE46D64C6D}" type="pres">
      <dgm:prSet presAssocID="{899B869F-8560-41EC-8799-C237287F0512}" presName="hierChild3" presStyleCnt="0"/>
      <dgm:spPr/>
    </dgm:pt>
    <dgm:pt modelId="{0D84B54C-4AF3-4B6A-B7C2-A7595F0E5794}" type="pres">
      <dgm:prSet presAssocID="{DAE7CE2E-1635-4804-9623-63F77B0D4853}" presName="Name10" presStyleLbl="parChTrans1D2" presStyleIdx="3" presStyleCnt="5"/>
      <dgm:spPr/>
    </dgm:pt>
    <dgm:pt modelId="{CE7E7333-D554-450B-95B9-B27916976759}" type="pres">
      <dgm:prSet presAssocID="{99B33BFB-6591-4FB5-8360-2AF37FB87CC6}" presName="hierRoot2" presStyleCnt="0"/>
      <dgm:spPr/>
    </dgm:pt>
    <dgm:pt modelId="{4037DB63-3303-43A1-85D2-096A35601B4D}" type="pres">
      <dgm:prSet presAssocID="{99B33BFB-6591-4FB5-8360-2AF37FB87CC6}" presName="composite2" presStyleCnt="0"/>
      <dgm:spPr/>
    </dgm:pt>
    <dgm:pt modelId="{316AA38B-244C-47F6-BDB6-3F3DB6D3F6C9}" type="pres">
      <dgm:prSet presAssocID="{99B33BFB-6591-4FB5-8360-2AF37FB87CC6}" presName="background2" presStyleLbl="node2" presStyleIdx="3" presStyleCnt="5"/>
      <dgm:spPr/>
    </dgm:pt>
    <dgm:pt modelId="{C24871CF-6944-4CB3-8F12-82EE6EB8F14F}" type="pres">
      <dgm:prSet presAssocID="{99B33BFB-6591-4FB5-8360-2AF37FB87CC6}" presName="text2" presStyleLbl="fgAcc2" presStyleIdx="3" presStyleCnt="5">
        <dgm:presLayoutVars>
          <dgm:chPref val="3"/>
        </dgm:presLayoutVars>
      </dgm:prSet>
      <dgm:spPr/>
    </dgm:pt>
    <dgm:pt modelId="{7F90A17C-B230-434B-84B7-B8F6A604CA68}" type="pres">
      <dgm:prSet presAssocID="{99B33BFB-6591-4FB5-8360-2AF37FB87CC6}" presName="hierChild3" presStyleCnt="0"/>
      <dgm:spPr/>
    </dgm:pt>
    <dgm:pt modelId="{122B8D3E-989D-45B0-9A5B-48689D37AE4A}" type="pres">
      <dgm:prSet presAssocID="{2779274B-7478-4E7A-B2E4-501DB3A80043}" presName="Name10" presStyleLbl="parChTrans1D2" presStyleIdx="4" presStyleCnt="5"/>
      <dgm:spPr/>
    </dgm:pt>
    <dgm:pt modelId="{F1E611DC-787A-48FD-9F13-DF77A2AFED7C}" type="pres">
      <dgm:prSet presAssocID="{4ADFC0B4-8DC8-4E99-996A-B9B5EF6DB859}" presName="hierRoot2" presStyleCnt="0"/>
      <dgm:spPr/>
    </dgm:pt>
    <dgm:pt modelId="{46E32487-38CB-4CC1-8235-CCFCB47CE17A}" type="pres">
      <dgm:prSet presAssocID="{4ADFC0B4-8DC8-4E99-996A-B9B5EF6DB859}" presName="composite2" presStyleCnt="0"/>
      <dgm:spPr/>
    </dgm:pt>
    <dgm:pt modelId="{DF470063-5D3A-4FA4-BE01-7E148585F3C6}" type="pres">
      <dgm:prSet presAssocID="{4ADFC0B4-8DC8-4E99-996A-B9B5EF6DB859}" presName="background2" presStyleLbl="node2" presStyleIdx="4" presStyleCnt="5"/>
      <dgm:spPr/>
    </dgm:pt>
    <dgm:pt modelId="{9A2AF61D-53E1-4E85-A124-3F520D701227}" type="pres">
      <dgm:prSet presAssocID="{4ADFC0B4-8DC8-4E99-996A-B9B5EF6DB859}" presName="text2" presStyleLbl="fgAcc2" presStyleIdx="4" presStyleCnt="5">
        <dgm:presLayoutVars>
          <dgm:chPref val="3"/>
        </dgm:presLayoutVars>
      </dgm:prSet>
      <dgm:spPr/>
    </dgm:pt>
    <dgm:pt modelId="{20C565EE-0F69-4447-8DAD-0EFD83FF56AD}" type="pres">
      <dgm:prSet presAssocID="{4ADFC0B4-8DC8-4E99-996A-B9B5EF6DB859}" presName="hierChild3" presStyleCnt="0"/>
      <dgm:spPr/>
    </dgm:pt>
  </dgm:ptLst>
  <dgm:cxnLst>
    <dgm:cxn modelId="{35733F07-AB4E-4AD5-821E-8DF172068926}" type="presOf" srcId="{9C98C173-5A9B-4320-8F81-45A6AD62B141}" destId="{432832D1-E597-4980-BEAA-AD2A0EED3229}" srcOrd="0" destOrd="0" presId="urn:microsoft.com/office/officeart/2005/8/layout/hierarchy1"/>
    <dgm:cxn modelId="{B9F1B809-94B0-4EBA-8F43-AD83697633D7}" srcId="{9C98C173-5A9B-4320-8F81-45A6AD62B141}" destId="{71D2EB8E-5591-4BB4-B463-18057C9CE473}" srcOrd="0" destOrd="0" parTransId="{95BA9043-40A0-4D9A-9D38-CB79031BAE65}" sibTransId="{D91C2FEF-3854-477A-BC38-1D0C74DC77BE}"/>
    <dgm:cxn modelId="{82CBD610-E9D1-46AB-B61E-0122DBF13B00}" srcId="{9C98C173-5A9B-4320-8F81-45A6AD62B141}" destId="{9E10C3D7-87B6-416D-8637-AF03B78D6EA8}" srcOrd="1" destOrd="0" parTransId="{5603D354-6C99-45A5-80A6-00682E587C74}" sibTransId="{EF667DD4-6A02-4E16-960C-D5AE697F9BAA}"/>
    <dgm:cxn modelId="{06BF7411-22E5-4465-A3BB-E3339E15A24A}" srcId="{71D2EB8E-5591-4BB4-B463-18057C9CE473}" destId="{9F2AAD15-E965-487E-A794-464366405D2D}" srcOrd="1" destOrd="0" parTransId="{BB0E9004-8F6E-493C-89A5-C8F51BB96D54}" sibTransId="{1FABCF8A-9155-4806-B797-548D1CCE4746}"/>
    <dgm:cxn modelId="{4757F241-2EF6-42A6-9B7D-B0A1CA2C2DB0}" type="presOf" srcId="{9F2AAD15-E965-487E-A794-464366405D2D}" destId="{20FAEFDD-9DD7-431D-A501-A78168376B76}" srcOrd="0" destOrd="0" presId="urn:microsoft.com/office/officeart/2005/8/layout/hierarchy1"/>
    <dgm:cxn modelId="{A4438F66-B56C-4BDA-91E1-19021318BCBB}" type="presOf" srcId="{7BD92E57-A499-4F50-8AB9-A1917E305CF9}" destId="{96DDBA27-1D56-4198-BCA9-C98CC26FA48E}" srcOrd="0" destOrd="0" presId="urn:microsoft.com/office/officeart/2005/8/layout/hierarchy1"/>
    <dgm:cxn modelId="{09DDE950-1F8D-4744-85BC-E52DFB70B620}" type="presOf" srcId="{BB0E9004-8F6E-493C-89A5-C8F51BB96D54}" destId="{40D82BC5-2318-4B9C-963D-ED8E2F4229BA}" srcOrd="0" destOrd="0" presId="urn:microsoft.com/office/officeart/2005/8/layout/hierarchy1"/>
    <dgm:cxn modelId="{7C67445A-B2DE-47D9-8871-6793853E0165}" type="presOf" srcId="{9E10C3D7-87B6-416D-8637-AF03B78D6EA8}" destId="{33534853-CF69-495C-86B1-93EDB7B62362}" srcOrd="0" destOrd="0" presId="urn:microsoft.com/office/officeart/2005/8/layout/hierarchy1"/>
    <dgm:cxn modelId="{7727F67F-96C1-4A6D-B533-F51966A901E4}" type="presOf" srcId="{4ADFC0B4-8DC8-4E99-996A-B9B5EF6DB859}" destId="{9A2AF61D-53E1-4E85-A124-3F520D701227}" srcOrd="0" destOrd="0" presId="urn:microsoft.com/office/officeart/2005/8/layout/hierarchy1"/>
    <dgm:cxn modelId="{D4322285-1B42-4F10-A485-4FB56843728F}" type="presOf" srcId="{899B869F-8560-41EC-8799-C237287F0512}" destId="{347B790A-D907-42A9-A0F2-45362A970D85}" srcOrd="0" destOrd="0" presId="urn:microsoft.com/office/officeart/2005/8/layout/hierarchy1"/>
    <dgm:cxn modelId="{3F097E8B-1CFF-436B-90EF-76CAED0AD4EB}" srcId="{9E10C3D7-87B6-416D-8637-AF03B78D6EA8}" destId="{99B33BFB-6591-4FB5-8360-2AF37FB87CC6}" srcOrd="1" destOrd="0" parTransId="{DAE7CE2E-1635-4804-9623-63F77B0D4853}" sibTransId="{E2F1AE28-B549-45DA-8536-E39E2D16B088}"/>
    <dgm:cxn modelId="{4F417594-3A35-4D67-952C-4959A00D7B15}" type="presOf" srcId="{584DBE53-EA30-4955-B2A1-386E152D4D87}" destId="{2B24E634-C39D-4185-B7F4-2BB0E35D6ADA}" srcOrd="0" destOrd="0" presId="urn:microsoft.com/office/officeart/2005/8/layout/hierarchy1"/>
    <dgm:cxn modelId="{2297649A-6FBA-45CA-9A8E-A515CB53EC5F}" type="presOf" srcId="{DAE7CE2E-1635-4804-9623-63F77B0D4853}" destId="{0D84B54C-4AF3-4B6A-B7C2-A7595F0E5794}" srcOrd="0" destOrd="0" presId="urn:microsoft.com/office/officeart/2005/8/layout/hierarchy1"/>
    <dgm:cxn modelId="{05A1CFA1-10DE-4123-9264-0C9C3BBE6E2D}" type="presOf" srcId="{2779274B-7478-4E7A-B2E4-501DB3A80043}" destId="{122B8D3E-989D-45B0-9A5B-48689D37AE4A}" srcOrd="0" destOrd="0" presId="urn:microsoft.com/office/officeart/2005/8/layout/hierarchy1"/>
    <dgm:cxn modelId="{16D92DAD-10D6-4161-8F2B-79A5F38696F7}" srcId="{71D2EB8E-5591-4BB4-B463-18057C9CE473}" destId="{7BD92E57-A499-4F50-8AB9-A1917E305CF9}" srcOrd="0" destOrd="0" parTransId="{584DBE53-EA30-4955-B2A1-386E152D4D87}" sibTransId="{0A80D7E2-2F78-4CFB-820F-29AD28C58782}"/>
    <dgm:cxn modelId="{C43350B9-6C7D-4CE6-93BC-E9AC75FFA78E}" type="presOf" srcId="{99B33BFB-6591-4FB5-8360-2AF37FB87CC6}" destId="{C24871CF-6944-4CB3-8F12-82EE6EB8F14F}" srcOrd="0" destOrd="0" presId="urn:microsoft.com/office/officeart/2005/8/layout/hierarchy1"/>
    <dgm:cxn modelId="{6B0DD4BD-2228-4F72-95A7-FA780B83E4A8}" type="presOf" srcId="{71D2EB8E-5591-4BB4-B463-18057C9CE473}" destId="{7CB3D1D5-DB5B-4AEB-BB5C-2952E30F2094}" srcOrd="0" destOrd="0" presId="urn:microsoft.com/office/officeart/2005/8/layout/hierarchy1"/>
    <dgm:cxn modelId="{CF1912C9-01B6-4A00-855D-0DEB1071B897}" type="presOf" srcId="{269F5787-7878-452A-AF93-4A94443B044A}" destId="{D7E58840-D60A-4008-B76E-0A91BCBBA7BD}" srcOrd="0" destOrd="0" presId="urn:microsoft.com/office/officeart/2005/8/layout/hierarchy1"/>
    <dgm:cxn modelId="{F325E2EB-FDD6-41C8-A75E-C196A2AAEC8D}" srcId="{9E10C3D7-87B6-416D-8637-AF03B78D6EA8}" destId="{899B869F-8560-41EC-8799-C237287F0512}" srcOrd="0" destOrd="0" parTransId="{269F5787-7878-452A-AF93-4A94443B044A}" sibTransId="{7BB16217-862B-4235-8038-8DCE882C91B6}"/>
    <dgm:cxn modelId="{903596F9-45B1-4E01-A74D-CFCBEBFA6FC3}" srcId="{9E10C3D7-87B6-416D-8637-AF03B78D6EA8}" destId="{4ADFC0B4-8DC8-4E99-996A-B9B5EF6DB859}" srcOrd="2" destOrd="0" parTransId="{2779274B-7478-4E7A-B2E4-501DB3A80043}" sibTransId="{7974DFA0-610B-4D7C-9CAA-47B2B8662472}"/>
    <dgm:cxn modelId="{FE23F30F-A1B3-4FDF-9D74-1B0A85800422}" type="presParOf" srcId="{432832D1-E597-4980-BEAA-AD2A0EED3229}" destId="{372D001D-4E3D-462C-8A46-CB82805634D2}" srcOrd="0" destOrd="0" presId="urn:microsoft.com/office/officeart/2005/8/layout/hierarchy1"/>
    <dgm:cxn modelId="{3498E810-57A7-429D-83AC-3BE1A3685AEE}" type="presParOf" srcId="{372D001D-4E3D-462C-8A46-CB82805634D2}" destId="{7E914D42-9BC2-47A5-9B7E-C2B22EEEBD2B}" srcOrd="0" destOrd="0" presId="urn:microsoft.com/office/officeart/2005/8/layout/hierarchy1"/>
    <dgm:cxn modelId="{9C9A197A-BC5B-484A-AADA-C352E2652203}" type="presParOf" srcId="{7E914D42-9BC2-47A5-9B7E-C2B22EEEBD2B}" destId="{758A4328-B605-4CE9-AE91-758FA35FA1AC}" srcOrd="0" destOrd="0" presId="urn:microsoft.com/office/officeart/2005/8/layout/hierarchy1"/>
    <dgm:cxn modelId="{B8852065-53BD-4D54-9EF7-E82A4717851B}" type="presParOf" srcId="{7E914D42-9BC2-47A5-9B7E-C2B22EEEBD2B}" destId="{7CB3D1D5-DB5B-4AEB-BB5C-2952E30F2094}" srcOrd="1" destOrd="0" presId="urn:microsoft.com/office/officeart/2005/8/layout/hierarchy1"/>
    <dgm:cxn modelId="{EAE5D6FB-82B8-4C78-84FA-12B7CB2E8DD8}" type="presParOf" srcId="{372D001D-4E3D-462C-8A46-CB82805634D2}" destId="{D0F15648-51FD-4D33-93A3-2B4ED264A804}" srcOrd="1" destOrd="0" presId="urn:microsoft.com/office/officeart/2005/8/layout/hierarchy1"/>
    <dgm:cxn modelId="{38B90596-47AC-48D4-B191-63CE278C05DD}" type="presParOf" srcId="{D0F15648-51FD-4D33-93A3-2B4ED264A804}" destId="{2B24E634-C39D-4185-B7F4-2BB0E35D6ADA}" srcOrd="0" destOrd="0" presId="urn:microsoft.com/office/officeart/2005/8/layout/hierarchy1"/>
    <dgm:cxn modelId="{456298EF-7EA4-42F9-9296-6524CC149FC5}" type="presParOf" srcId="{D0F15648-51FD-4D33-93A3-2B4ED264A804}" destId="{0BBB8D34-5CE9-48ED-948F-D8C59140B568}" srcOrd="1" destOrd="0" presId="urn:microsoft.com/office/officeart/2005/8/layout/hierarchy1"/>
    <dgm:cxn modelId="{DBDE41E0-7E40-4359-AFFD-C2F995C8DE54}" type="presParOf" srcId="{0BBB8D34-5CE9-48ED-948F-D8C59140B568}" destId="{B8B545FC-6A53-4BE4-9429-247DB8A85ADB}" srcOrd="0" destOrd="0" presId="urn:microsoft.com/office/officeart/2005/8/layout/hierarchy1"/>
    <dgm:cxn modelId="{071F4520-A163-4FDD-8387-51509EE2854E}" type="presParOf" srcId="{B8B545FC-6A53-4BE4-9429-247DB8A85ADB}" destId="{DC9F995B-37F6-4CA0-AEC3-9463AB103494}" srcOrd="0" destOrd="0" presId="urn:microsoft.com/office/officeart/2005/8/layout/hierarchy1"/>
    <dgm:cxn modelId="{44D05185-1B9F-408F-8893-7D8EBF0E3C31}" type="presParOf" srcId="{B8B545FC-6A53-4BE4-9429-247DB8A85ADB}" destId="{96DDBA27-1D56-4198-BCA9-C98CC26FA48E}" srcOrd="1" destOrd="0" presId="urn:microsoft.com/office/officeart/2005/8/layout/hierarchy1"/>
    <dgm:cxn modelId="{FA3DCBD6-D1A6-4D6F-932A-9EE0A1C04B39}" type="presParOf" srcId="{0BBB8D34-5CE9-48ED-948F-D8C59140B568}" destId="{C1C338BA-4076-4933-A4B1-CB360B8AFE95}" srcOrd="1" destOrd="0" presId="urn:microsoft.com/office/officeart/2005/8/layout/hierarchy1"/>
    <dgm:cxn modelId="{28BC495B-6094-4D79-A176-F49D8FC479F5}" type="presParOf" srcId="{D0F15648-51FD-4D33-93A3-2B4ED264A804}" destId="{40D82BC5-2318-4B9C-963D-ED8E2F4229BA}" srcOrd="2" destOrd="0" presId="urn:microsoft.com/office/officeart/2005/8/layout/hierarchy1"/>
    <dgm:cxn modelId="{82F97BEE-DC5B-4FE0-BA1F-A197F853E60E}" type="presParOf" srcId="{D0F15648-51FD-4D33-93A3-2B4ED264A804}" destId="{8C6EDDA1-C7C6-4024-8795-8F3AE4EDBB02}" srcOrd="3" destOrd="0" presId="urn:microsoft.com/office/officeart/2005/8/layout/hierarchy1"/>
    <dgm:cxn modelId="{850DC16B-DE62-4421-8192-73D39C29391B}" type="presParOf" srcId="{8C6EDDA1-C7C6-4024-8795-8F3AE4EDBB02}" destId="{A299FE29-36E2-48B8-AAFC-4342D66DFE98}" srcOrd="0" destOrd="0" presId="urn:microsoft.com/office/officeart/2005/8/layout/hierarchy1"/>
    <dgm:cxn modelId="{4EDD48FE-F3DD-4757-A29F-C5E2764A1D7D}" type="presParOf" srcId="{A299FE29-36E2-48B8-AAFC-4342D66DFE98}" destId="{E56884D3-0F74-4E93-89E9-AB74A2091CE7}" srcOrd="0" destOrd="0" presId="urn:microsoft.com/office/officeart/2005/8/layout/hierarchy1"/>
    <dgm:cxn modelId="{47134E0A-23C4-4393-AC95-CD0B8A18ADB1}" type="presParOf" srcId="{A299FE29-36E2-48B8-AAFC-4342D66DFE98}" destId="{20FAEFDD-9DD7-431D-A501-A78168376B76}" srcOrd="1" destOrd="0" presId="urn:microsoft.com/office/officeart/2005/8/layout/hierarchy1"/>
    <dgm:cxn modelId="{5279D216-36C7-4D71-A685-8983DBFB5641}" type="presParOf" srcId="{8C6EDDA1-C7C6-4024-8795-8F3AE4EDBB02}" destId="{59290B8A-5EBA-438C-AF0A-DA4785166D10}" srcOrd="1" destOrd="0" presId="urn:microsoft.com/office/officeart/2005/8/layout/hierarchy1"/>
    <dgm:cxn modelId="{A0F52675-46B0-4BA7-80AD-269E38097DA5}" type="presParOf" srcId="{432832D1-E597-4980-BEAA-AD2A0EED3229}" destId="{827CDB52-47EF-4A0B-97D1-7E604BC073D3}" srcOrd="1" destOrd="0" presId="urn:microsoft.com/office/officeart/2005/8/layout/hierarchy1"/>
    <dgm:cxn modelId="{9CFA5491-9A84-477E-93F4-3368FA109C4C}" type="presParOf" srcId="{827CDB52-47EF-4A0B-97D1-7E604BC073D3}" destId="{FFE1AA24-145B-4769-AA55-5C7EBDD1C7F1}" srcOrd="0" destOrd="0" presId="urn:microsoft.com/office/officeart/2005/8/layout/hierarchy1"/>
    <dgm:cxn modelId="{065486F6-3DFC-4689-BA71-6BFFE45C07E2}" type="presParOf" srcId="{FFE1AA24-145B-4769-AA55-5C7EBDD1C7F1}" destId="{EB0E201C-A957-4AE2-86C9-912575749902}" srcOrd="0" destOrd="0" presId="urn:microsoft.com/office/officeart/2005/8/layout/hierarchy1"/>
    <dgm:cxn modelId="{420359C7-BD83-49E5-8723-0D450EDCAFA5}" type="presParOf" srcId="{FFE1AA24-145B-4769-AA55-5C7EBDD1C7F1}" destId="{33534853-CF69-495C-86B1-93EDB7B62362}" srcOrd="1" destOrd="0" presId="urn:microsoft.com/office/officeart/2005/8/layout/hierarchy1"/>
    <dgm:cxn modelId="{D2CF3EFF-8AE1-4087-9042-44BB47021F10}" type="presParOf" srcId="{827CDB52-47EF-4A0B-97D1-7E604BC073D3}" destId="{743BAF4B-A563-4D84-94F9-CB05DF1EF231}" srcOrd="1" destOrd="0" presId="urn:microsoft.com/office/officeart/2005/8/layout/hierarchy1"/>
    <dgm:cxn modelId="{CE22EDC9-402E-4201-ACB1-DBB2B4B8EDCA}" type="presParOf" srcId="{743BAF4B-A563-4D84-94F9-CB05DF1EF231}" destId="{D7E58840-D60A-4008-B76E-0A91BCBBA7BD}" srcOrd="0" destOrd="0" presId="urn:microsoft.com/office/officeart/2005/8/layout/hierarchy1"/>
    <dgm:cxn modelId="{94A55616-CF57-4F6F-9AEF-115790CC554B}" type="presParOf" srcId="{743BAF4B-A563-4D84-94F9-CB05DF1EF231}" destId="{6476F9D0-5BBE-4084-885C-B0275DF3F42C}" srcOrd="1" destOrd="0" presId="urn:microsoft.com/office/officeart/2005/8/layout/hierarchy1"/>
    <dgm:cxn modelId="{4FD0C357-14A1-43FB-B502-AE6489BB81A0}" type="presParOf" srcId="{6476F9D0-5BBE-4084-885C-B0275DF3F42C}" destId="{FD25A263-7BB1-4546-99F1-A9F38BF86156}" srcOrd="0" destOrd="0" presId="urn:microsoft.com/office/officeart/2005/8/layout/hierarchy1"/>
    <dgm:cxn modelId="{C22A1058-093B-4D75-ADEF-F3EC5B7C067F}" type="presParOf" srcId="{FD25A263-7BB1-4546-99F1-A9F38BF86156}" destId="{DE4B7D00-00A3-4D57-A396-416CD0A7025D}" srcOrd="0" destOrd="0" presId="urn:microsoft.com/office/officeart/2005/8/layout/hierarchy1"/>
    <dgm:cxn modelId="{C19642F6-223F-4C65-A035-30775222B829}" type="presParOf" srcId="{FD25A263-7BB1-4546-99F1-A9F38BF86156}" destId="{347B790A-D907-42A9-A0F2-45362A970D85}" srcOrd="1" destOrd="0" presId="urn:microsoft.com/office/officeart/2005/8/layout/hierarchy1"/>
    <dgm:cxn modelId="{20F7A471-D2AD-4194-BE28-2CFF0176163B}" type="presParOf" srcId="{6476F9D0-5BBE-4084-885C-B0275DF3F42C}" destId="{A1454900-1907-4971-9096-2EEE46D64C6D}" srcOrd="1" destOrd="0" presId="urn:microsoft.com/office/officeart/2005/8/layout/hierarchy1"/>
    <dgm:cxn modelId="{D66EC248-FCE7-45EE-9657-A6D49082D547}" type="presParOf" srcId="{743BAF4B-A563-4D84-94F9-CB05DF1EF231}" destId="{0D84B54C-4AF3-4B6A-B7C2-A7595F0E5794}" srcOrd="2" destOrd="0" presId="urn:microsoft.com/office/officeart/2005/8/layout/hierarchy1"/>
    <dgm:cxn modelId="{D7129FF3-45FA-4164-B6F0-B8F780909BCE}" type="presParOf" srcId="{743BAF4B-A563-4D84-94F9-CB05DF1EF231}" destId="{CE7E7333-D554-450B-95B9-B27916976759}" srcOrd="3" destOrd="0" presId="urn:microsoft.com/office/officeart/2005/8/layout/hierarchy1"/>
    <dgm:cxn modelId="{5A125631-BE2E-442A-99DB-5CB9CDE34796}" type="presParOf" srcId="{CE7E7333-D554-450B-95B9-B27916976759}" destId="{4037DB63-3303-43A1-85D2-096A35601B4D}" srcOrd="0" destOrd="0" presId="urn:microsoft.com/office/officeart/2005/8/layout/hierarchy1"/>
    <dgm:cxn modelId="{CE18F453-F1B9-40DA-AB98-A45BE27DF39A}" type="presParOf" srcId="{4037DB63-3303-43A1-85D2-096A35601B4D}" destId="{316AA38B-244C-47F6-BDB6-3F3DB6D3F6C9}" srcOrd="0" destOrd="0" presId="urn:microsoft.com/office/officeart/2005/8/layout/hierarchy1"/>
    <dgm:cxn modelId="{1BC76AFF-E835-4D07-96C6-371E5CDF634B}" type="presParOf" srcId="{4037DB63-3303-43A1-85D2-096A35601B4D}" destId="{C24871CF-6944-4CB3-8F12-82EE6EB8F14F}" srcOrd="1" destOrd="0" presId="urn:microsoft.com/office/officeart/2005/8/layout/hierarchy1"/>
    <dgm:cxn modelId="{BFECB83B-DD6F-4A31-BBC8-4B2C7DA73E90}" type="presParOf" srcId="{CE7E7333-D554-450B-95B9-B27916976759}" destId="{7F90A17C-B230-434B-84B7-B8F6A604CA68}" srcOrd="1" destOrd="0" presId="urn:microsoft.com/office/officeart/2005/8/layout/hierarchy1"/>
    <dgm:cxn modelId="{94059C7C-991E-4F1B-99DE-452093E0B496}" type="presParOf" srcId="{743BAF4B-A563-4D84-94F9-CB05DF1EF231}" destId="{122B8D3E-989D-45B0-9A5B-48689D37AE4A}" srcOrd="4" destOrd="0" presId="urn:microsoft.com/office/officeart/2005/8/layout/hierarchy1"/>
    <dgm:cxn modelId="{7186F063-5E2E-42A9-9E01-2310CEBB7E46}" type="presParOf" srcId="{743BAF4B-A563-4D84-94F9-CB05DF1EF231}" destId="{F1E611DC-787A-48FD-9F13-DF77A2AFED7C}" srcOrd="5" destOrd="0" presId="urn:microsoft.com/office/officeart/2005/8/layout/hierarchy1"/>
    <dgm:cxn modelId="{5985DC7B-9A00-47D4-A4F9-7744BAE7C55C}" type="presParOf" srcId="{F1E611DC-787A-48FD-9F13-DF77A2AFED7C}" destId="{46E32487-38CB-4CC1-8235-CCFCB47CE17A}" srcOrd="0" destOrd="0" presId="urn:microsoft.com/office/officeart/2005/8/layout/hierarchy1"/>
    <dgm:cxn modelId="{70E981A7-1FE8-4555-9578-AAEBCC785FD8}" type="presParOf" srcId="{46E32487-38CB-4CC1-8235-CCFCB47CE17A}" destId="{DF470063-5D3A-4FA4-BE01-7E148585F3C6}" srcOrd="0" destOrd="0" presId="urn:microsoft.com/office/officeart/2005/8/layout/hierarchy1"/>
    <dgm:cxn modelId="{A78B3D0B-AF4B-4731-905E-B694B89664C0}" type="presParOf" srcId="{46E32487-38CB-4CC1-8235-CCFCB47CE17A}" destId="{9A2AF61D-53E1-4E85-A124-3F520D701227}" srcOrd="1" destOrd="0" presId="urn:microsoft.com/office/officeart/2005/8/layout/hierarchy1"/>
    <dgm:cxn modelId="{59F9ECBD-40C0-4057-AA30-0C1F648032D7}" type="presParOf" srcId="{F1E611DC-787A-48FD-9F13-DF77A2AFED7C}" destId="{20C565EE-0F69-4447-8DAD-0EFD83FF56A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6A9956-90C0-4506-856E-601A6EFC5A9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C1711A-95F7-41BF-8E42-C1BB773DE40F}">
      <dgm:prSet/>
      <dgm:spPr/>
      <dgm:t>
        <a:bodyPr/>
        <a:lstStyle/>
        <a:p>
          <a:r>
            <a:rPr lang="en-US"/>
            <a:t>Nonlinear relationships</a:t>
          </a:r>
        </a:p>
      </dgm:t>
    </dgm:pt>
    <dgm:pt modelId="{E65F3448-38C2-4A42-B43A-EE730262E37B}" type="parTrans" cxnId="{975C11B2-A602-44F8-93C1-B465F934D3FE}">
      <dgm:prSet/>
      <dgm:spPr/>
      <dgm:t>
        <a:bodyPr/>
        <a:lstStyle/>
        <a:p>
          <a:endParaRPr lang="en-US"/>
        </a:p>
      </dgm:t>
    </dgm:pt>
    <dgm:pt modelId="{F7E7F190-4AFD-4579-A1F7-44013D8DA2D8}" type="sibTrans" cxnId="{975C11B2-A602-44F8-93C1-B465F934D3FE}">
      <dgm:prSet/>
      <dgm:spPr/>
      <dgm:t>
        <a:bodyPr/>
        <a:lstStyle/>
        <a:p>
          <a:endParaRPr lang="en-US"/>
        </a:p>
      </dgm:t>
    </dgm:pt>
    <dgm:pt modelId="{44F5B638-F269-4034-AD37-FFE5E8C89FD2}">
      <dgm:prSet/>
      <dgm:spPr/>
      <dgm:t>
        <a:bodyPr/>
        <a:lstStyle/>
        <a:p>
          <a:r>
            <a:rPr lang="en-US"/>
            <a:t>Overfitting</a:t>
          </a:r>
        </a:p>
      </dgm:t>
    </dgm:pt>
    <dgm:pt modelId="{B6110625-E3BA-46B2-ACAE-FAEB50C03EB6}" type="parTrans" cxnId="{1A729D19-CE53-48A8-8A49-7156C4D99321}">
      <dgm:prSet/>
      <dgm:spPr/>
      <dgm:t>
        <a:bodyPr/>
        <a:lstStyle/>
        <a:p>
          <a:endParaRPr lang="en-US"/>
        </a:p>
      </dgm:t>
    </dgm:pt>
    <dgm:pt modelId="{FFAFF832-1841-45C3-9919-A18EA15DB85B}" type="sibTrans" cxnId="{1A729D19-CE53-48A8-8A49-7156C4D99321}">
      <dgm:prSet/>
      <dgm:spPr/>
      <dgm:t>
        <a:bodyPr/>
        <a:lstStyle/>
        <a:p>
          <a:endParaRPr lang="en-US"/>
        </a:p>
      </dgm:t>
    </dgm:pt>
    <dgm:pt modelId="{D694BE81-F7BF-4821-8987-2CBFF090DA8F}">
      <dgm:prSet/>
      <dgm:spPr/>
      <dgm:t>
        <a:bodyPr/>
        <a:lstStyle/>
        <a:p>
          <a:r>
            <a:rPr lang="en-US"/>
            <a:t>Dataset size</a:t>
          </a:r>
        </a:p>
      </dgm:t>
    </dgm:pt>
    <dgm:pt modelId="{475F7372-694A-4534-9540-E05E88E46F40}" type="parTrans" cxnId="{0BDB0E26-B1E8-4D41-8860-AC41AC0B926C}">
      <dgm:prSet/>
      <dgm:spPr/>
      <dgm:t>
        <a:bodyPr/>
        <a:lstStyle/>
        <a:p>
          <a:endParaRPr lang="en-US"/>
        </a:p>
      </dgm:t>
    </dgm:pt>
    <dgm:pt modelId="{7F8E23F3-8179-44DB-A6D5-97CB50592E8C}" type="sibTrans" cxnId="{0BDB0E26-B1E8-4D41-8860-AC41AC0B926C}">
      <dgm:prSet/>
      <dgm:spPr/>
      <dgm:t>
        <a:bodyPr/>
        <a:lstStyle/>
        <a:p>
          <a:endParaRPr lang="en-US"/>
        </a:p>
      </dgm:t>
    </dgm:pt>
    <dgm:pt modelId="{EDFB4555-3E2B-46AD-AC5A-635795B29F06}">
      <dgm:prSet/>
      <dgm:spPr/>
      <dgm:t>
        <a:bodyPr/>
        <a:lstStyle/>
        <a:p>
          <a:r>
            <a:rPr lang="en-US"/>
            <a:t>Lack of chronological data</a:t>
          </a:r>
        </a:p>
      </dgm:t>
    </dgm:pt>
    <dgm:pt modelId="{FFE4DC75-75BA-4BAF-AB35-98CAB0A91358}" type="parTrans" cxnId="{61FA6DF8-0663-4E1C-9133-AF634A2ED79F}">
      <dgm:prSet/>
      <dgm:spPr/>
      <dgm:t>
        <a:bodyPr/>
        <a:lstStyle/>
        <a:p>
          <a:endParaRPr lang="en-US"/>
        </a:p>
      </dgm:t>
    </dgm:pt>
    <dgm:pt modelId="{F7950180-009F-4809-9FEB-92F7C629EE63}" type="sibTrans" cxnId="{61FA6DF8-0663-4E1C-9133-AF634A2ED79F}">
      <dgm:prSet/>
      <dgm:spPr/>
      <dgm:t>
        <a:bodyPr/>
        <a:lstStyle/>
        <a:p>
          <a:endParaRPr lang="en-US"/>
        </a:p>
      </dgm:t>
    </dgm:pt>
    <dgm:pt modelId="{2FA558ED-1766-411C-8CA3-68A5A5EDB959}" type="pres">
      <dgm:prSet presAssocID="{BE6A9956-90C0-4506-856E-601A6EFC5A9B}" presName="hierChild1" presStyleCnt="0">
        <dgm:presLayoutVars>
          <dgm:chPref val="1"/>
          <dgm:dir/>
          <dgm:animOne val="branch"/>
          <dgm:animLvl val="lvl"/>
          <dgm:resizeHandles/>
        </dgm:presLayoutVars>
      </dgm:prSet>
      <dgm:spPr/>
    </dgm:pt>
    <dgm:pt modelId="{97175E34-4AAE-4DED-83D9-75F5B27444EF}" type="pres">
      <dgm:prSet presAssocID="{2DC1711A-95F7-41BF-8E42-C1BB773DE40F}" presName="hierRoot1" presStyleCnt="0"/>
      <dgm:spPr/>
    </dgm:pt>
    <dgm:pt modelId="{971FBF93-85DF-48C0-A5C7-044ABF177D8A}" type="pres">
      <dgm:prSet presAssocID="{2DC1711A-95F7-41BF-8E42-C1BB773DE40F}" presName="composite" presStyleCnt="0"/>
      <dgm:spPr/>
    </dgm:pt>
    <dgm:pt modelId="{AE00AA88-749B-4EE0-AC4F-EE25F56269D8}" type="pres">
      <dgm:prSet presAssocID="{2DC1711A-95F7-41BF-8E42-C1BB773DE40F}" presName="background" presStyleLbl="node0" presStyleIdx="0" presStyleCnt="4"/>
      <dgm:spPr/>
    </dgm:pt>
    <dgm:pt modelId="{2821BB84-EEB8-4D45-A1FB-4793FB5121CE}" type="pres">
      <dgm:prSet presAssocID="{2DC1711A-95F7-41BF-8E42-C1BB773DE40F}" presName="text" presStyleLbl="fgAcc0" presStyleIdx="0" presStyleCnt="4">
        <dgm:presLayoutVars>
          <dgm:chPref val="3"/>
        </dgm:presLayoutVars>
      </dgm:prSet>
      <dgm:spPr/>
    </dgm:pt>
    <dgm:pt modelId="{1698DC28-3D7B-4E1F-BB8F-EE25E0A0DD7A}" type="pres">
      <dgm:prSet presAssocID="{2DC1711A-95F7-41BF-8E42-C1BB773DE40F}" presName="hierChild2" presStyleCnt="0"/>
      <dgm:spPr/>
    </dgm:pt>
    <dgm:pt modelId="{4B0619A9-AF7E-4A35-8CC8-5D62CF8525FC}" type="pres">
      <dgm:prSet presAssocID="{44F5B638-F269-4034-AD37-FFE5E8C89FD2}" presName="hierRoot1" presStyleCnt="0"/>
      <dgm:spPr/>
    </dgm:pt>
    <dgm:pt modelId="{AE46FF37-A405-43A4-A084-39A3FEF27783}" type="pres">
      <dgm:prSet presAssocID="{44F5B638-F269-4034-AD37-FFE5E8C89FD2}" presName="composite" presStyleCnt="0"/>
      <dgm:spPr/>
    </dgm:pt>
    <dgm:pt modelId="{F1CF9C92-1D06-49EB-B10A-9546682DA21C}" type="pres">
      <dgm:prSet presAssocID="{44F5B638-F269-4034-AD37-FFE5E8C89FD2}" presName="background" presStyleLbl="node0" presStyleIdx="1" presStyleCnt="4"/>
      <dgm:spPr/>
    </dgm:pt>
    <dgm:pt modelId="{564F4164-4B56-4646-8326-F6AD43683011}" type="pres">
      <dgm:prSet presAssocID="{44F5B638-F269-4034-AD37-FFE5E8C89FD2}" presName="text" presStyleLbl="fgAcc0" presStyleIdx="1" presStyleCnt="4">
        <dgm:presLayoutVars>
          <dgm:chPref val="3"/>
        </dgm:presLayoutVars>
      </dgm:prSet>
      <dgm:spPr/>
    </dgm:pt>
    <dgm:pt modelId="{75E993FC-D5EF-453F-A0A8-ED448378FF94}" type="pres">
      <dgm:prSet presAssocID="{44F5B638-F269-4034-AD37-FFE5E8C89FD2}" presName="hierChild2" presStyleCnt="0"/>
      <dgm:spPr/>
    </dgm:pt>
    <dgm:pt modelId="{0D5E8F55-49DC-481B-8427-1A24A3D90F96}" type="pres">
      <dgm:prSet presAssocID="{D694BE81-F7BF-4821-8987-2CBFF090DA8F}" presName="hierRoot1" presStyleCnt="0"/>
      <dgm:spPr/>
    </dgm:pt>
    <dgm:pt modelId="{6E77A7C8-DA09-42AD-BBBE-13779C9B81B1}" type="pres">
      <dgm:prSet presAssocID="{D694BE81-F7BF-4821-8987-2CBFF090DA8F}" presName="composite" presStyleCnt="0"/>
      <dgm:spPr/>
    </dgm:pt>
    <dgm:pt modelId="{84CF814D-9E7D-4BA9-8D01-2EB25517E2AD}" type="pres">
      <dgm:prSet presAssocID="{D694BE81-F7BF-4821-8987-2CBFF090DA8F}" presName="background" presStyleLbl="node0" presStyleIdx="2" presStyleCnt="4"/>
      <dgm:spPr/>
    </dgm:pt>
    <dgm:pt modelId="{BCD1C6C9-8189-467C-8957-ED79115D70F2}" type="pres">
      <dgm:prSet presAssocID="{D694BE81-F7BF-4821-8987-2CBFF090DA8F}" presName="text" presStyleLbl="fgAcc0" presStyleIdx="2" presStyleCnt="4">
        <dgm:presLayoutVars>
          <dgm:chPref val="3"/>
        </dgm:presLayoutVars>
      </dgm:prSet>
      <dgm:spPr/>
    </dgm:pt>
    <dgm:pt modelId="{EB27B3E5-C4C1-43E6-AC8E-CD5FC16209B7}" type="pres">
      <dgm:prSet presAssocID="{D694BE81-F7BF-4821-8987-2CBFF090DA8F}" presName="hierChild2" presStyleCnt="0"/>
      <dgm:spPr/>
    </dgm:pt>
    <dgm:pt modelId="{27D0CFF1-7A20-4D60-82DB-8B43758E868F}" type="pres">
      <dgm:prSet presAssocID="{EDFB4555-3E2B-46AD-AC5A-635795B29F06}" presName="hierRoot1" presStyleCnt="0"/>
      <dgm:spPr/>
    </dgm:pt>
    <dgm:pt modelId="{F8946013-2ED6-4245-8043-31E443027FA4}" type="pres">
      <dgm:prSet presAssocID="{EDFB4555-3E2B-46AD-AC5A-635795B29F06}" presName="composite" presStyleCnt="0"/>
      <dgm:spPr/>
    </dgm:pt>
    <dgm:pt modelId="{B33A3100-AF95-4E0A-AF49-4CB1EA889E0F}" type="pres">
      <dgm:prSet presAssocID="{EDFB4555-3E2B-46AD-AC5A-635795B29F06}" presName="background" presStyleLbl="node0" presStyleIdx="3" presStyleCnt="4"/>
      <dgm:spPr/>
    </dgm:pt>
    <dgm:pt modelId="{56496145-22F9-4536-81D9-1D14293F11DE}" type="pres">
      <dgm:prSet presAssocID="{EDFB4555-3E2B-46AD-AC5A-635795B29F06}" presName="text" presStyleLbl="fgAcc0" presStyleIdx="3" presStyleCnt="4">
        <dgm:presLayoutVars>
          <dgm:chPref val="3"/>
        </dgm:presLayoutVars>
      </dgm:prSet>
      <dgm:spPr/>
    </dgm:pt>
    <dgm:pt modelId="{7170A70A-2521-46A3-9337-225913BE55AB}" type="pres">
      <dgm:prSet presAssocID="{EDFB4555-3E2B-46AD-AC5A-635795B29F06}" presName="hierChild2" presStyleCnt="0"/>
      <dgm:spPr/>
    </dgm:pt>
  </dgm:ptLst>
  <dgm:cxnLst>
    <dgm:cxn modelId="{1A729D19-CE53-48A8-8A49-7156C4D99321}" srcId="{BE6A9956-90C0-4506-856E-601A6EFC5A9B}" destId="{44F5B638-F269-4034-AD37-FFE5E8C89FD2}" srcOrd="1" destOrd="0" parTransId="{B6110625-E3BA-46B2-ACAE-FAEB50C03EB6}" sibTransId="{FFAFF832-1841-45C3-9919-A18EA15DB85B}"/>
    <dgm:cxn modelId="{0BDB0E26-B1E8-4D41-8860-AC41AC0B926C}" srcId="{BE6A9956-90C0-4506-856E-601A6EFC5A9B}" destId="{D694BE81-F7BF-4821-8987-2CBFF090DA8F}" srcOrd="2" destOrd="0" parTransId="{475F7372-694A-4534-9540-E05E88E46F40}" sibTransId="{7F8E23F3-8179-44DB-A6D5-97CB50592E8C}"/>
    <dgm:cxn modelId="{D0848F6C-4401-40E2-A7B9-DC4B38F1306D}" type="presOf" srcId="{EDFB4555-3E2B-46AD-AC5A-635795B29F06}" destId="{56496145-22F9-4536-81D9-1D14293F11DE}" srcOrd="0" destOrd="0" presId="urn:microsoft.com/office/officeart/2005/8/layout/hierarchy1"/>
    <dgm:cxn modelId="{4B49FE74-D135-47A4-912F-FFF66665556C}" type="presOf" srcId="{44F5B638-F269-4034-AD37-FFE5E8C89FD2}" destId="{564F4164-4B56-4646-8326-F6AD43683011}" srcOrd="0" destOrd="0" presId="urn:microsoft.com/office/officeart/2005/8/layout/hierarchy1"/>
    <dgm:cxn modelId="{0734EF56-ECE0-4BAD-B6BB-DE7D557E7F0E}" type="presOf" srcId="{2DC1711A-95F7-41BF-8E42-C1BB773DE40F}" destId="{2821BB84-EEB8-4D45-A1FB-4793FB5121CE}" srcOrd="0" destOrd="0" presId="urn:microsoft.com/office/officeart/2005/8/layout/hierarchy1"/>
    <dgm:cxn modelId="{D2C5CD86-E094-4F3F-99B2-6F759D712FC2}" type="presOf" srcId="{D694BE81-F7BF-4821-8987-2CBFF090DA8F}" destId="{BCD1C6C9-8189-467C-8957-ED79115D70F2}" srcOrd="0" destOrd="0" presId="urn:microsoft.com/office/officeart/2005/8/layout/hierarchy1"/>
    <dgm:cxn modelId="{A8ADD088-04C0-466C-A202-A83F06CAEF4B}" type="presOf" srcId="{BE6A9956-90C0-4506-856E-601A6EFC5A9B}" destId="{2FA558ED-1766-411C-8CA3-68A5A5EDB959}" srcOrd="0" destOrd="0" presId="urn:microsoft.com/office/officeart/2005/8/layout/hierarchy1"/>
    <dgm:cxn modelId="{975C11B2-A602-44F8-93C1-B465F934D3FE}" srcId="{BE6A9956-90C0-4506-856E-601A6EFC5A9B}" destId="{2DC1711A-95F7-41BF-8E42-C1BB773DE40F}" srcOrd="0" destOrd="0" parTransId="{E65F3448-38C2-4A42-B43A-EE730262E37B}" sibTransId="{F7E7F190-4AFD-4579-A1F7-44013D8DA2D8}"/>
    <dgm:cxn modelId="{61FA6DF8-0663-4E1C-9133-AF634A2ED79F}" srcId="{BE6A9956-90C0-4506-856E-601A6EFC5A9B}" destId="{EDFB4555-3E2B-46AD-AC5A-635795B29F06}" srcOrd="3" destOrd="0" parTransId="{FFE4DC75-75BA-4BAF-AB35-98CAB0A91358}" sibTransId="{F7950180-009F-4809-9FEB-92F7C629EE63}"/>
    <dgm:cxn modelId="{E525E8FA-EE31-42AC-8FB0-138A2D9F9145}" type="presParOf" srcId="{2FA558ED-1766-411C-8CA3-68A5A5EDB959}" destId="{97175E34-4AAE-4DED-83D9-75F5B27444EF}" srcOrd="0" destOrd="0" presId="urn:microsoft.com/office/officeart/2005/8/layout/hierarchy1"/>
    <dgm:cxn modelId="{4C00316B-69B4-4E9B-848C-53C92082F28E}" type="presParOf" srcId="{97175E34-4AAE-4DED-83D9-75F5B27444EF}" destId="{971FBF93-85DF-48C0-A5C7-044ABF177D8A}" srcOrd="0" destOrd="0" presId="urn:microsoft.com/office/officeart/2005/8/layout/hierarchy1"/>
    <dgm:cxn modelId="{7D423712-D82E-455A-BAB5-8B14E2A3803D}" type="presParOf" srcId="{971FBF93-85DF-48C0-A5C7-044ABF177D8A}" destId="{AE00AA88-749B-4EE0-AC4F-EE25F56269D8}" srcOrd="0" destOrd="0" presId="urn:microsoft.com/office/officeart/2005/8/layout/hierarchy1"/>
    <dgm:cxn modelId="{162F7827-1328-4861-8C74-AC12093F5A9C}" type="presParOf" srcId="{971FBF93-85DF-48C0-A5C7-044ABF177D8A}" destId="{2821BB84-EEB8-4D45-A1FB-4793FB5121CE}" srcOrd="1" destOrd="0" presId="urn:microsoft.com/office/officeart/2005/8/layout/hierarchy1"/>
    <dgm:cxn modelId="{726BD267-A4ED-4648-9591-932080278C96}" type="presParOf" srcId="{97175E34-4AAE-4DED-83D9-75F5B27444EF}" destId="{1698DC28-3D7B-4E1F-BB8F-EE25E0A0DD7A}" srcOrd="1" destOrd="0" presId="urn:microsoft.com/office/officeart/2005/8/layout/hierarchy1"/>
    <dgm:cxn modelId="{AB922198-8958-4B70-9DFD-9F686B59E5D1}" type="presParOf" srcId="{2FA558ED-1766-411C-8CA3-68A5A5EDB959}" destId="{4B0619A9-AF7E-4A35-8CC8-5D62CF8525FC}" srcOrd="1" destOrd="0" presId="urn:microsoft.com/office/officeart/2005/8/layout/hierarchy1"/>
    <dgm:cxn modelId="{7E99410C-A8D6-4E82-AACD-4279E70B48DF}" type="presParOf" srcId="{4B0619A9-AF7E-4A35-8CC8-5D62CF8525FC}" destId="{AE46FF37-A405-43A4-A084-39A3FEF27783}" srcOrd="0" destOrd="0" presId="urn:microsoft.com/office/officeart/2005/8/layout/hierarchy1"/>
    <dgm:cxn modelId="{A21DCD32-CB68-4DE2-B848-CBDF42AD5DD9}" type="presParOf" srcId="{AE46FF37-A405-43A4-A084-39A3FEF27783}" destId="{F1CF9C92-1D06-49EB-B10A-9546682DA21C}" srcOrd="0" destOrd="0" presId="urn:microsoft.com/office/officeart/2005/8/layout/hierarchy1"/>
    <dgm:cxn modelId="{2C19C99E-54EA-4124-B9A2-2E7AC547833C}" type="presParOf" srcId="{AE46FF37-A405-43A4-A084-39A3FEF27783}" destId="{564F4164-4B56-4646-8326-F6AD43683011}" srcOrd="1" destOrd="0" presId="urn:microsoft.com/office/officeart/2005/8/layout/hierarchy1"/>
    <dgm:cxn modelId="{6F11DC51-9C36-4A64-B487-0BB97151AD99}" type="presParOf" srcId="{4B0619A9-AF7E-4A35-8CC8-5D62CF8525FC}" destId="{75E993FC-D5EF-453F-A0A8-ED448378FF94}" srcOrd="1" destOrd="0" presId="urn:microsoft.com/office/officeart/2005/8/layout/hierarchy1"/>
    <dgm:cxn modelId="{C21F40DB-E863-4110-A094-3B2ACF857D8F}" type="presParOf" srcId="{2FA558ED-1766-411C-8CA3-68A5A5EDB959}" destId="{0D5E8F55-49DC-481B-8427-1A24A3D90F96}" srcOrd="2" destOrd="0" presId="urn:microsoft.com/office/officeart/2005/8/layout/hierarchy1"/>
    <dgm:cxn modelId="{A580A219-2BCF-4507-9F6F-6C851E798218}" type="presParOf" srcId="{0D5E8F55-49DC-481B-8427-1A24A3D90F96}" destId="{6E77A7C8-DA09-42AD-BBBE-13779C9B81B1}" srcOrd="0" destOrd="0" presId="urn:microsoft.com/office/officeart/2005/8/layout/hierarchy1"/>
    <dgm:cxn modelId="{B61C3BFF-FDCA-4493-A38F-EB25E74E4DA0}" type="presParOf" srcId="{6E77A7C8-DA09-42AD-BBBE-13779C9B81B1}" destId="{84CF814D-9E7D-4BA9-8D01-2EB25517E2AD}" srcOrd="0" destOrd="0" presId="urn:microsoft.com/office/officeart/2005/8/layout/hierarchy1"/>
    <dgm:cxn modelId="{DC648ADF-AE2D-4786-9459-A3FA5DC8D656}" type="presParOf" srcId="{6E77A7C8-DA09-42AD-BBBE-13779C9B81B1}" destId="{BCD1C6C9-8189-467C-8957-ED79115D70F2}" srcOrd="1" destOrd="0" presId="urn:microsoft.com/office/officeart/2005/8/layout/hierarchy1"/>
    <dgm:cxn modelId="{A7AF00A2-69EF-4230-B8F9-FBBFB0FB31AA}" type="presParOf" srcId="{0D5E8F55-49DC-481B-8427-1A24A3D90F96}" destId="{EB27B3E5-C4C1-43E6-AC8E-CD5FC16209B7}" srcOrd="1" destOrd="0" presId="urn:microsoft.com/office/officeart/2005/8/layout/hierarchy1"/>
    <dgm:cxn modelId="{8247117E-7766-4C8D-9A3D-97F336C1A5C0}" type="presParOf" srcId="{2FA558ED-1766-411C-8CA3-68A5A5EDB959}" destId="{27D0CFF1-7A20-4D60-82DB-8B43758E868F}" srcOrd="3" destOrd="0" presId="urn:microsoft.com/office/officeart/2005/8/layout/hierarchy1"/>
    <dgm:cxn modelId="{E5142724-B62A-49C8-ACC2-14999427C370}" type="presParOf" srcId="{27D0CFF1-7A20-4D60-82DB-8B43758E868F}" destId="{F8946013-2ED6-4245-8043-31E443027FA4}" srcOrd="0" destOrd="0" presId="urn:microsoft.com/office/officeart/2005/8/layout/hierarchy1"/>
    <dgm:cxn modelId="{30E18B09-7968-4512-9120-7414F4B570F5}" type="presParOf" srcId="{F8946013-2ED6-4245-8043-31E443027FA4}" destId="{B33A3100-AF95-4E0A-AF49-4CB1EA889E0F}" srcOrd="0" destOrd="0" presId="urn:microsoft.com/office/officeart/2005/8/layout/hierarchy1"/>
    <dgm:cxn modelId="{1710ADC6-D418-4DE6-B3CD-D2344746A112}" type="presParOf" srcId="{F8946013-2ED6-4245-8043-31E443027FA4}" destId="{56496145-22F9-4536-81D9-1D14293F11DE}" srcOrd="1" destOrd="0" presId="urn:microsoft.com/office/officeart/2005/8/layout/hierarchy1"/>
    <dgm:cxn modelId="{32F87C37-9302-4A46-A888-1F2FD7BB432D}" type="presParOf" srcId="{27D0CFF1-7A20-4D60-82DB-8B43758E868F}" destId="{7170A70A-2521-46A3-9337-225913BE55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B8D3E-989D-45B0-9A5B-48689D37AE4A}">
      <dsp:nvSpPr>
        <dsp:cNvPr id="0" name=""/>
        <dsp:cNvSpPr/>
      </dsp:nvSpPr>
      <dsp:spPr>
        <a:xfrm>
          <a:off x="6995640" y="1594629"/>
          <a:ext cx="2051044" cy="488055"/>
        </a:xfrm>
        <a:custGeom>
          <a:avLst/>
          <a:gdLst/>
          <a:ahLst/>
          <a:cxnLst/>
          <a:rect l="0" t="0" r="0" b="0"/>
          <a:pathLst>
            <a:path>
              <a:moveTo>
                <a:pt x="0" y="0"/>
              </a:moveTo>
              <a:lnTo>
                <a:pt x="0" y="332595"/>
              </a:lnTo>
              <a:lnTo>
                <a:pt x="2051044" y="332595"/>
              </a:lnTo>
              <a:lnTo>
                <a:pt x="2051044" y="4880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84B54C-4AF3-4B6A-B7C2-A7595F0E5794}">
      <dsp:nvSpPr>
        <dsp:cNvPr id="0" name=""/>
        <dsp:cNvSpPr/>
      </dsp:nvSpPr>
      <dsp:spPr>
        <a:xfrm>
          <a:off x="6949920" y="1594629"/>
          <a:ext cx="91440" cy="488055"/>
        </a:xfrm>
        <a:custGeom>
          <a:avLst/>
          <a:gdLst/>
          <a:ahLst/>
          <a:cxnLst/>
          <a:rect l="0" t="0" r="0" b="0"/>
          <a:pathLst>
            <a:path>
              <a:moveTo>
                <a:pt x="45720" y="0"/>
              </a:moveTo>
              <a:lnTo>
                <a:pt x="45720" y="4880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58840-D60A-4008-B76E-0A91BCBBA7BD}">
      <dsp:nvSpPr>
        <dsp:cNvPr id="0" name=""/>
        <dsp:cNvSpPr/>
      </dsp:nvSpPr>
      <dsp:spPr>
        <a:xfrm>
          <a:off x="4944596" y="1594629"/>
          <a:ext cx="2051044" cy="488055"/>
        </a:xfrm>
        <a:custGeom>
          <a:avLst/>
          <a:gdLst/>
          <a:ahLst/>
          <a:cxnLst/>
          <a:rect l="0" t="0" r="0" b="0"/>
          <a:pathLst>
            <a:path>
              <a:moveTo>
                <a:pt x="2051044" y="0"/>
              </a:moveTo>
              <a:lnTo>
                <a:pt x="2051044" y="332595"/>
              </a:lnTo>
              <a:lnTo>
                <a:pt x="0" y="332595"/>
              </a:lnTo>
              <a:lnTo>
                <a:pt x="0" y="4880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82BC5-2318-4B9C-963D-ED8E2F4229BA}">
      <dsp:nvSpPr>
        <dsp:cNvPr id="0" name=""/>
        <dsp:cNvSpPr/>
      </dsp:nvSpPr>
      <dsp:spPr>
        <a:xfrm>
          <a:off x="1868029" y="1594629"/>
          <a:ext cx="1025522" cy="488055"/>
        </a:xfrm>
        <a:custGeom>
          <a:avLst/>
          <a:gdLst/>
          <a:ahLst/>
          <a:cxnLst/>
          <a:rect l="0" t="0" r="0" b="0"/>
          <a:pathLst>
            <a:path>
              <a:moveTo>
                <a:pt x="0" y="0"/>
              </a:moveTo>
              <a:lnTo>
                <a:pt x="0" y="332595"/>
              </a:lnTo>
              <a:lnTo>
                <a:pt x="1025522" y="332595"/>
              </a:lnTo>
              <a:lnTo>
                <a:pt x="1025522" y="4880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24E634-C39D-4185-B7F4-2BB0E35D6ADA}">
      <dsp:nvSpPr>
        <dsp:cNvPr id="0" name=""/>
        <dsp:cNvSpPr/>
      </dsp:nvSpPr>
      <dsp:spPr>
        <a:xfrm>
          <a:off x="842507" y="1594629"/>
          <a:ext cx="1025522" cy="488055"/>
        </a:xfrm>
        <a:custGeom>
          <a:avLst/>
          <a:gdLst/>
          <a:ahLst/>
          <a:cxnLst/>
          <a:rect l="0" t="0" r="0" b="0"/>
          <a:pathLst>
            <a:path>
              <a:moveTo>
                <a:pt x="1025522" y="0"/>
              </a:moveTo>
              <a:lnTo>
                <a:pt x="1025522" y="332595"/>
              </a:lnTo>
              <a:lnTo>
                <a:pt x="0" y="332595"/>
              </a:lnTo>
              <a:lnTo>
                <a:pt x="0" y="4880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8A4328-B605-4CE9-AE91-758FA35FA1AC}">
      <dsp:nvSpPr>
        <dsp:cNvPr id="0" name=""/>
        <dsp:cNvSpPr/>
      </dsp:nvSpPr>
      <dsp:spPr>
        <a:xfrm>
          <a:off x="1028966" y="529018"/>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3D1D5-DB5B-4AEB-BB5C-2952E30F2094}">
      <dsp:nvSpPr>
        <dsp:cNvPr id="0" name=""/>
        <dsp:cNvSpPr/>
      </dsp:nvSpPr>
      <dsp:spPr>
        <a:xfrm>
          <a:off x="1215424" y="706154"/>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What is Random Forest Regression?</a:t>
          </a:r>
          <a:endParaRPr lang="en-US" sz="900" kern="1200" dirty="0"/>
        </a:p>
      </dsp:txBody>
      <dsp:txXfrm>
        <a:off x="1246635" y="737365"/>
        <a:ext cx="1615705" cy="1003188"/>
      </dsp:txXfrm>
    </dsp:sp>
    <dsp:sp modelId="{DC9F995B-37F6-4CA0-AEC3-9463AB103494}">
      <dsp:nvSpPr>
        <dsp:cNvPr id="0" name=""/>
        <dsp:cNvSpPr/>
      </dsp:nvSpPr>
      <dsp:spPr>
        <a:xfrm>
          <a:off x="3443" y="2082684"/>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DBA27-1D56-4198-BCA9-C98CC26FA48E}">
      <dsp:nvSpPr>
        <dsp:cNvPr id="0" name=""/>
        <dsp:cNvSpPr/>
      </dsp:nvSpPr>
      <dsp:spPr>
        <a:xfrm>
          <a:off x="189902" y="2259820"/>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 type of ensemble learning method that combines multiple decision trees.</a:t>
          </a:r>
        </a:p>
      </dsp:txBody>
      <dsp:txXfrm>
        <a:off x="221113" y="2291031"/>
        <a:ext cx="1615705" cy="1003188"/>
      </dsp:txXfrm>
    </dsp:sp>
    <dsp:sp modelId="{E56884D3-0F74-4E93-89E9-AB74A2091CE7}">
      <dsp:nvSpPr>
        <dsp:cNvPr id="0" name=""/>
        <dsp:cNvSpPr/>
      </dsp:nvSpPr>
      <dsp:spPr>
        <a:xfrm>
          <a:off x="2054488" y="2082684"/>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AEFDD-9DD7-431D-A501-A78168376B76}">
      <dsp:nvSpPr>
        <dsp:cNvPr id="0" name=""/>
        <dsp:cNvSpPr/>
      </dsp:nvSpPr>
      <dsp:spPr>
        <a:xfrm>
          <a:off x="2240946" y="2259820"/>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 regression, each tree in the forest predicts a continuous value, and the final prediction is the average of all tree predictions.</a:t>
          </a:r>
        </a:p>
      </dsp:txBody>
      <dsp:txXfrm>
        <a:off x="2272157" y="2291031"/>
        <a:ext cx="1615705" cy="1003188"/>
      </dsp:txXfrm>
    </dsp:sp>
    <dsp:sp modelId="{EB0E201C-A957-4AE2-86C9-912575749902}">
      <dsp:nvSpPr>
        <dsp:cNvPr id="0" name=""/>
        <dsp:cNvSpPr/>
      </dsp:nvSpPr>
      <dsp:spPr>
        <a:xfrm>
          <a:off x="6156576" y="529018"/>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34853-CF69-495C-86B1-93EDB7B62362}">
      <dsp:nvSpPr>
        <dsp:cNvPr id="0" name=""/>
        <dsp:cNvSpPr/>
      </dsp:nvSpPr>
      <dsp:spPr>
        <a:xfrm>
          <a:off x="6343035" y="706154"/>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How It Works:</a:t>
          </a:r>
          <a:endParaRPr lang="en-US" sz="900" kern="1200" dirty="0"/>
        </a:p>
      </dsp:txBody>
      <dsp:txXfrm>
        <a:off x="6374246" y="737365"/>
        <a:ext cx="1615705" cy="1003188"/>
      </dsp:txXfrm>
    </dsp:sp>
    <dsp:sp modelId="{DE4B7D00-00A3-4D57-A396-416CD0A7025D}">
      <dsp:nvSpPr>
        <dsp:cNvPr id="0" name=""/>
        <dsp:cNvSpPr/>
      </dsp:nvSpPr>
      <dsp:spPr>
        <a:xfrm>
          <a:off x="4105532" y="2082684"/>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B790A-D907-42A9-A0F2-45362A970D85}">
      <dsp:nvSpPr>
        <dsp:cNvPr id="0" name=""/>
        <dsp:cNvSpPr/>
      </dsp:nvSpPr>
      <dsp:spPr>
        <a:xfrm>
          <a:off x="4291991" y="2259820"/>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Bootstrap Sampling</a:t>
          </a:r>
          <a:endParaRPr lang="en-US" sz="900" kern="1200" dirty="0"/>
        </a:p>
      </dsp:txBody>
      <dsp:txXfrm>
        <a:off x="4323202" y="2291031"/>
        <a:ext cx="1615705" cy="1003188"/>
      </dsp:txXfrm>
    </dsp:sp>
    <dsp:sp modelId="{316AA38B-244C-47F6-BDB6-3F3DB6D3F6C9}">
      <dsp:nvSpPr>
        <dsp:cNvPr id="0" name=""/>
        <dsp:cNvSpPr/>
      </dsp:nvSpPr>
      <dsp:spPr>
        <a:xfrm>
          <a:off x="6156576" y="2082684"/>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4871CF-6944-4CB3-8F12-82EE6EB8F14F}">
      <dsp:nvSpPr>
        <dsp:cNvPr id="0" name=""/>
        <dsp:cNvSpPr/>
      </dsp:nvSpPr>
      <dsp:spPr>
        <a:xfrm>
          <a:off x="6343035" y="2259820"/>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Random Feature Selection</a:t>
          </a:r>
          <a:endParaRPr lang="en-US" sz="900" kern="1200" dirty="0"/>
        </a:p>
      </dsp:txBody>
      <dsp:txXfrm>
        <a:off x="6374246" y="2291031"/>
        <a:ext cx="1615705" cy="1003188"/>
      </dsp:txXfrm>
    </dsp:sp>
    <dsp:sp modelId="{DF470063-5D3A-4FA4-BE01-7E148585F3C6}">
      <dsp:nvSpPr>
        <dsp:cNvPr id="0" name=""/>
        <dsp:cNvSpPr/>
      </dsp:nvSpPr>
      <dsp:spPr>
        <a:xfrm>
          <a:off x="8207621" y="2082684"/>
          <a:ext cx="1678127" cy="106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AF61D-53E1-4E85-A124-3F520D701227}">
      <dsp:nvSpPr>
        <dsp:cNvPr id="0" name=""/>
        <dsp:cNvSpPr/>
      </dsp:nvSpPr>
      <dsp:spPr>
        <a:xfrm>
          <a:off x="8394079" y="2259820"/>
          <a:ext cx="1678127" cy="10656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Aggregation of Predictions</a:t>
          </a:r>
          <a:endParaRPr lang="en-US" sz="900" kern="1200" dirty="0"/>
        </a:p>
      </dsp:txBody>
      <dsp:txXfrm>
        <a:off x="8425290" y="2291031"/>
        <a:ext cx="1615705" cy="1003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0AA88-749B-4EE0-AC4F-EE25F56269D8}">
      <dsp:nvSpPr>
        <dsp:cNvPr id="0" name=""/>
        <dsp:cNvSpPr/>
      </dsp:nvSpPr>
      <dsp:spPr>
        <a:xfrm>
          <a:off x="2951" y="1146819"/>
          <a:ext cx="2107621" cy="1338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1BB84-EEB8-4D45-A1FB-4793FB5121CE}">
      <dsp:nvSpPr>
        <dsp:cNvPr id="0" name=""/>
        <dsp:cNvSpPr/>
      </dsp:nvSpPr>
      <dsp:spPr>
        <a:xfrm>
          <a:off x="237132" y="1369290"/>
          <a:ext cx="2107621" cy="13383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Nonlinear relationships</a:t>
          </a:r>
        </a:p>
      </dsp:txBody>
      <dsp:txXfrm>
        <a:off x="276331" y="1408489"/>
        <a:ext cx="2029223" cy="1259941"/>
      </dsp:txXfrm>
    </dsp:sp>
    <dsp:sp modelId="{F1CF9C92-1D06-49EB-B10A-9546682DA21C}">
      <dsp:nvSpPr>
        <dsp:cNvPr id="0" name=""/>
        <dsp:cNvSpPr/>
      </dsp:nvSpPr>
      <dsp:spPr>
        <a:xfrm>
          <a:off x="2578933" y="1146819"/>
          <a:ext cx="2107621" cy="1338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F4164-4B56-4646-8326-F6AD43683011}">
      <dsp:nvSpPr>
        <dsp:cNvPr id="0" name=""/>
        <dsp:cNvSpPr/>
      </dsp:nvSpPr>
      <dsp:spPr>
        <a:xfrm>
          <a:off x="2813113" y="1369290"/>
          <a:ext cx="2107621" cy="13383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Overfitting</a:t>
          </a:r>
        </a:p>
      </dsp:txBody>
      <dsp:txXfrm>
        <a:off x="2852312" y="1408489"/>
        <a:ext cx="2029223" cy="1259941"/>
      </dsp:txXfrm>
    </dsp:sp>
    <dsp:sp modelId="{84CF814D-9E7D-4BA9-8D01-2EB25517E2AD}">
      <dsp:nvSpPr>
        <dsp:cNvPr id="0" name=""/>
        <dsp:cNvSpPr/>
      </dsp:nvSpPr>
      <dsp:spPr>
        <a:xfrm>
          <a:off x="5154915" y="1146819"/>
          <a:ext cx="2107621" cy="1338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1C6C9-8189-467C-8957-ED79115D70F2}">
      <dsp:nvSpPr>
        <dsp:cNvPr id="0" name=""/>
        <dsp:cNvSpPr/>
      </dsp:nvSpPr>
      <dsp:spPr>
        <a:xfrm>
          <a:off x="5389095" y="1369290"/>
          <a:ext cx="2107621" cy="13383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Dataset size</a:t>
          </a:r>
        </a:p>
      </dsp:txBody>
      <dsp:txXfrm>
        <a:off x="5428294" y="1408489"/>
        <a:ext cx="2029223" cy="1259941"/>
      </dsp:txXfrm>
    </dsp:sp>
    <dsp:sp modelId="{B33A3100-AF95-4E0A-AF49-4CB1EA889E0F}">
      <dsp:nvSpPr>
        <dsp:cNvPr id="0" name=""/>
        <dsp:cNvSpPr/>
      </dsp:nvSpPr>
      <dsp:spPr>
        <a:xfrm>
          <a:off x="7730897" y="1146819"/>
          <a:ext cx="2107621" cy="1338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96145-22F9-4536-81D9-1D14293F11DE}">
      <dsp:nvSpPr>
        <dsp:cNvPr id="0" name=""/>
        <dsp:cNvSpPr/>
      </dsp:nvSpPr>
      <dsp:spPr>
        <a:xfrm>
          <a:off x="7965077" y="1369290"/>
          <a:ext cx="2107621" cy="13383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Lack of chronological data</a:t>
          </a:r>
        </a:p>
      </dsp:txBody>
      <dsp:txXfrm>
        <a:off x="8004276" y="1408489"/>
        <a:ext cx="2029223" cy="12599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058EA-807D-4330-B54A-BBA0B1E13FB6}" type="datetimeFigureOut">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12E45-4C03-4208-A770-60918002D3E4}" type="slidenum">
              <a:t>‹#›</a:t>
            </a:fld>
            <a:endParaRPr lang="en-US"/>
          </a:p>
        </p:txBody>
      </p:sp>
    </p:spTree>
    <p:extLst>
      <p:ext uri="{BB962C8B-B14F-4D97-AF65-F5344CB8AC3E}">
        <p14:creationId xmlns:p14="http://schemas.microsoft.com/office/powerpoint/2010/main" val="99369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split in the tree, only a random subset of features is considered, reducing correlation between trees.</a:t>
            </a:r>
          </a:p>
          <a:p>
            <a:r>
              <a:rPr lang="en-US" dirty="0"/>
              <a:t>Random Forest uses a technique called bootstrap sampling, where each tree is trained on a random subset of the data (with replacement).</a:t>
            </a:r>
            <a:endParaRPr lang="en-US" dirty="0">
              <a:cs typeface="Calibri"/>
            </a:endParaRPr>
          </a:p>
          <a:p>
            <a:r>
              <a:rPr lang="en-US" dirty="0"/>
              <a:t>Once all trees are built, their predictions are averaged to obtain the final result, which reduces variance and improves model robustness.</a:t>
            </a:r>
            <a:endParaRPr lang="en-US" dirty="0">
              <a:cs typeface="Calibri"/>
            </a:endParaRPr>
          </a:p>
        </p:txBody>
      </p:sp>
      <p:sp>
        <p:nvSpPr>
          <p:cNvPr id="4" name="Slide Number Placeholder 3"/>
          <p:cNvSpPr>
            <a:spLocks noGrp="1"/>
          </p:cNvSpPr>
          <p:nvPr>
            <p:ph type="sldNum" sz="quarter" idx="5"/>
          </p:nvPr>
        </p:nvSpPr>
        <p:spPr/>
        <p:txBody>
          <a:bodyPr/>
          <a:lstStyle/>
          <a:p>
            <a:fld id="{8DB12E45-4C03-4208-A770-60918002D3E4}" type="slidenum">
              <a:t>5</a:t>
            </a:fld>
            <a:endParaRPr lang="en-US"/>
          </a:p>
        </p:txBody>
      </p:sp>
    </p:spTree>
    <p:extLst>
      <p:ext uri="{BB962C8B-B14F-4D97-AF65-F5344CB8AC3E}">
        <p14:creationId xmlns:p14="http://schemas.microsoft.com/office/powerpoint/2010/main" val="194622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err="1"/>
              <a:t>n_estimators</a:t>
            </a:r>
            <a:r>
              <a:rPr lang="en-US" b="1"/>
              <a:t>:</a:t>
            </a:r>
            <a:endParaRPr lang="en-US"/>
          </a:p>
          <a:p>
            <a:r>
              <a:rPr lang="en-US"/>
              <a:t>The number of trees in the forest, with values between 50 and 500 randomly chosen. A larger number can improve accuracy but increases computational cost.</a:t>
            </a:r>
          </a:p>
          <a:p>
            <a:pPr marL="285750" indent="-285750">
              <a:buFont typeface="Arial"/>
              <a:buChar char="•"/>
            </a:pPr>
            <a:r>
              <a:rPr lang="en-US" b="1" err="1"/>
              <a:t>max_depth</a:t>
            </a:r>
            <a:r>
              <a:rPr lang="en-US" b="1"/>
              <a:t>:</a:t>
            </a:r>
            <a:endParaRPr lang="en-US"/>
          </a:p>
          <a:p>
            <a:r>
              <a:rPr lang="en-US"/>
              <a:t>Limits the depth of each tree, which helps control model complexity. A range from 5 to 30 (plus None for unrestricted depth) was chosen to prevent overfitting while allowing for deep trees if needed.</a:t>
            </a:r>
          </a:p>
          <a:p>
            <a:pPr marL="285750" indent="-285750">
              <a:buFont typeface="Arial"/>
              <a:buChar char="•"/>
            </a:pPr>
            <a:r>
              <a:rPr lang="en-US" b="1" err="1"/>
              <a:t>min_samples_split</a:t>
            </a:r>
            <a:r>
              <a:rPr lang="en-US" b="1"/>
              <a:t>:</a:t>
            </a:r>
            <a:endParaRPr lang="en-US"/>
          </a:p>
          <a:p>
            <a:r>
              <a:rPr lang="en-US"/>
              <a:t>Minimum samples needed to split a node, set from 2 to 20. Higher values help prevent overfitting by requiring more data per split, making the trees less complex.</a:t>
            </a:r>
          </a:p>
          <a:p>
            <a:pPr marL="285750" indent="-285750">
              <a:buFont typeface="Arial"/>
              <a:buChar char="•"/>
            </a:pPr>
            <a:r>
              <a:rPr lang="en-US" b="1" err="1"/>
              <a:t>min_samples_leaf</a:t>
            </a:r>
            <a:r>
              <a:rPr lang="en-US" b="1"/>
              <a:t>:</a:t>
            </a:r>
            <a:endParaRPr lang="en-US"/>
          </a:p>
          <a:p>
            <a:r>
              <a:rPr lang="en-US"/>
              <a:t>Minimum samples required at a leaf node, set from 1 to 10. Larger values can smooth model predictions, reducing overfitting on noisy data.</a:t>
            </a:r>
          </a:p>
          <a:p>
            <a:pPr marL="285750" indent="-285750">
              <a:buFont typeface="Arial"/>
              <a:buChar char="•"/>
            </a:pPr>
            <a:r>
              <a:rPr lang="en-US" b="1" err="1"/>
              <a:t>max_features</a:t>
            </a:r>
            <a:r>
              <a:rPr lang="en-US" b="1"/>
              <a:t>:</a:t>
            </a:r>
            <a:endParaRPr lang="en-US"/>
          </a:p>
          <a:p>
            <a:r>
              <a:rPr lang="en-US" dirty="0"/>
              <a:t>Specifies the number of features considered for each split, with options of sqrt (square root of features), log2 (logarithmic), or None (use all features). Limiting features per split promotes diversity among trees, improving the model’s generalization.</a:t>
            </a:r>
            <a:endParaRPr lang="en-US" dirty="0">
              <a:cs typeface="Calibri"/>
            </a:endParaRPr>
          </a:p>
          <a:p>
            <a:pPr marL="285750" indent="-285750">
              <a:buFont typeface="Arial"/>
              <a:buChar char="•"/>
            </a:pPr>
            <a:r>
              <a:rPr lang="en-US" b="1" dirty="0"/>
              <a:t>bootstrap:</a:t>
            </a:r>
            <a:endParaRPr lang="en-US" dirty="0"/>
          </a:p>
          <a:p>
            <a:r>
              <a:rPr lang="en-US" dirty="0"/>
              <a:t>Whether or not to sample data with replacement when building each tree. Setting this to True enables bagging, while False forces each tree to train on the full dataset, which can sometimes improve accuracy.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DB12E45-4C03-4208-A770-60918002D3E4}" type="slidenum">
              <a:t>8</a:t>
            </a:fld>
            <a:endParaRPr lang="en-US"/>
          </a:p>
        </p:txBody>
      </p:sp>
    </p:spTree>
    <p:extLst>
      <p:ext uri="{BB962C8B-B14F-4D97-AF65-F5344CB8AC3E}">
        <p14:creationId xmlns:p14="http://schemas.microsoft.com/office/powerpoint/2010/main" val="148425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9843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3122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0825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5651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1797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3161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229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0502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8134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0490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11/6/2024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5049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11/6/2024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5856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84" r:id="rId6"/>
    <p:sldLayoutId id="2147483679" r:id="rId7"/>
    <p:sldLayoutId id="2147483680" r:id="rId8"/>
    <p:sldLayoutId id="2147483681" r:id="rId9"/>
    <p:sldLayoutId id="2147483683" r:id="rId10"/>
    <p:sldLayoutId id="2147483682"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cenic view of trees and plants growing in the forest">
            <a:extLst>
              <a:ext uri="{FF2B5EF4-FFF2-40B4-BE49-F238E27FC236}">
                <a16:creationId xmlns:a16="http://schemas.microsoft.com/office/drawing/2014/main" id="{8109EE37-F5A5-0728-FF06-EA1C4FB097D3}"/>
              </a:ext>
            </a:extLst>
          </p:cNvPr>
          <p:cNvPicPr>
            <a:picLocks noChangeAspect="1"/>
          </p:cNvPicPr>
          <p:nvPr/>
        </p:nvPicPr>
        <p:blipFill>
          <a:blip r:embed="rId3">
            <a:alphaModFix amt="84000"/>
          </a:blip>
          <a:srcRect l="481" r="9931" b="-5"/>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96000" y="1943098"/>
            <a:ext cx="5410200" cy="3184241"/>
          </a:xfrm>
        </p:spPr>
        <p:txBody>
          <a:bodyPr>
            <a:normAutofit/>
          </a:bodyPr>
          <a:lstStyle/>
          <a:p>
            <a:pPr algn="r">
              <a:lnSpc>
                <a:spcPct val="110000"/>
              </a:lnSpc>
            </a:pPr>
            <a:r>
              <a:rPr lang="en-US" sz="4600"/>
              <a:t>Predicting Active Covid19 cases using Random Forest Regression</a:t>
            </a:r>
          </a:p>
        </p:txBody>
      </p:sp>
      <p:sp>
        <p:nvSpPr>
          <p:cNvPr id="3" name="Subtitle 2"/>
          <p:cNvSpPr>
            <a:spLocks noGrp="1"/>
          </p:cNvSpPr>
          <p:nvPr>
            <p:ph type="subTitle" idx="1"/>
          </p:nvPr>
        </p:nvSpPr>
        <p:spPr>
          <a:xfrm>
            <a:off x="5187411" y="5390539"/>
            <a:ext cx="5250013" cy="634245"/>
          </a:xfrm>
        </p:spPr>
        <p:txBody>
          <a:bodyPr vert="horz" lIns="91440" tIns="45720" rIns="91440" bIns="45720" rtlCol="0">
            <a:normAutofit/>
          </a:bodyPr>
          <a:lstStyle/>
          <a:p>
            <a:pPr algn="r"/>
            <a:r>
              <a:rPr lang="en-US">
                <a:solidFill>
                  <a:srgbClr val="FFFFFF"/>
                </a:solidFill>
              </a:rPr>
              <a:t>Abigail Thompson</a:t>
            </a: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3658-AAB3-1399-6C9E-E34CF02A64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E8BF12-4273-C5A5-C4B4-9CDD98CCA0F1}"/>
              </a:ext>
            </a:extLst>
          </p:cNvPr>
          <p:cNvSpPr>
            <a:spLocks noGrp="1"/>
          </p:cNvSpPr>
          <p:nvPr>
            <p:ph idx="1"/>
          </p:nvPr>
        </p:nvSpPr>
        <p:spPr/>
        <p:txBody>
          <a:bodyPr vert="horz" lIns="91440" tIns="45720" rIns="91440" bIns="45720" rtlCol="0" anchor="t">
            <a:normAutofit/>
          </a:bodyPr>
          <a:lstStyle/>
          <a:p>
            <a:pPr marL="0" indent="0">
              <a:buNone/>
            </a:pPr>
            <a:r>
              <a:rPr lang="en-US" dirty="0"/>
              <a:t>Low R^2 score</a:t>
            </a:r>
            <a:r>
              <a:rPr lang="en-US"/>
              <a:t> overall</a:t>
            </a:r>
            <a:endParaRPr lang="en-US" dirty="0"/>
          </a:p>
          <a:p>
            <a:pPr marL="0" indent="0">
              <a:buNone/>
            </a:pPr>
            <a:r>
              <a:rPr lang="en-US"/>
              <a:t>Really high RSME without hyperparameter optimization but lowered R^2 when optimizing</a:t>
            </a:r>
          </a:p>
          <a:p>
            <a:pPr marL="0" indent="0">
              <a:buNone/>
            </a:pPr>
            <a:r>
              <a:rPr lang="en-US"/>
              <a:t>Lowish MAE</a:t>
            </a:r>
            <a:endParaRPr lang="en-US" dirty="0"/>
          </a:p>
        </p:txBody>
      </p:sp>
    </p:spTree>
    <p:extLst>
      <p:ext uri="{BB962C8B-B14F-4D97-AF65-F5344CB8AC3E}">
        <p14:creationId xmlns:p14="http://schemas.microsoft.com/office/powerpoint/2010/main" val="13480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98C73-89AA-3196-3E06-7C48B4AED0F9}"/>
              </a:ext>
            </a:extLst>
          </p:cNvPr>
          <p:cNvSpPr>
            <a:spLocks noGrp="1"/>
          </p:cNvSpPr>
          <p:nvPr>
            <p:ph type="title"/>
          </p:nvPr>
        </p:nvSpPr>
        <p:spPr>
          <a:xfrm>
            <a:off x="1219199" y="365125"/>
            <a:ext cx="5509684" cy="1578930"/>
          </a:xfrm>
        </p:spPr>
        <p:txBody>
          <a:bodyPr>
            <a:normAutofit/>
          </a:bodyPr>
          <a:lstStyle/>
          <a:p>
            <a:r>
              <a:rPr lang="en-US" i="0" dirty="0">
                <a:ea typeface="+mj-lt"/>
                <a:cs typeface="+mj-lt"/>
              </a:rPr>
              <a:t>Introduction</a:t>
            </a:r>
            <a:endParaRPr lang="en-US" dirty="0"/>
          </a:p>
        </p:txBody>
      </p:sp>
      <p:sp>
        <p:nvSpPr>
          <p:cNvPr id="3" name="Content Placeholder 2">
            <a:extLst>
              <a:ext uri="{FF2B5EF4-FFF2-40B4-BE49-F238E27FC236}">
                <a16:creationId xmlns:a16="http://schemas.microsoft.com/office/drawing/2014/main" id="{A048DA95-20A3-8325-FE45-93AF4FDE0C42}"/>
              </a:ext>
            </a:extLst>
          </p:cNvPr>
          <p:cNvSpPr>
            <a:spLocks noGrp="1"/>
          </p:cNvSpPr>
          <p:nvPr>
            <p:ph idx="1"/>
          </p:nvPr>
        </p:nvSpPr>
        <p:spPr>
          <a:xfrm>
            <a:off x="1219200" y="2331288"/>
            <a:ext cx="5509684" cy="3840912"/>
          </a:xfrm>
        </p:spPr>
        <p:txBody>
          <a:bodyPr vert="horz" lIns="91440" tIns="45720" rIns="91440" bIns="45720" rtlCol="0">
            <a:normAutofit/>
          </a:bodyPr>
          <a:lstStyle/>
          <a:p>
            <a:r>
              <a:rPr lang="en-US" dirty="0">
                <a:ea typeface="+mn-lt"/>
                <a:cs typeface="+mn-lt"/>
              </a:rPr>
              <a:t>Objective:</a:t>
            </a:r>
          </a:p>
          <a:p>
            <a:pPr lvl="1">
              <a:buFont typeface="Courier New" panose="020B0604020202020204" pitchFamily="34" charset="0"/>
              <a:buChar char="o"/>
            </a:pPr>
            <a:r>
              <a:rPr lang="en-US" dirty="0"/>
              <a:t>Investigate the usefulness of Random Forest Models in determining active cases based on other data points collected from Covid19 censuses</a:t>
            </a:r>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eciduous tree">
            <a:extLst>
              <a:ext uri="{FF2B5EF4-FFF2-40B4-BE49-F238E27FC236}">
                <a16:creationId xmlns:a16="http://schemas.microsoft.com/office/drawing/2014/main" id="{A909AB75-BD5C-B083-2A6F-E455D96ED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272">
            <a:off x="7684579" y="1636936"/>
            <a:ext cx="3582518" cy="3582518"/>
          </a:xfrm>
          <a:prstGeom prst="rect">
            <a:avLst/>
          </a:prstGeom>
        </p:spPr>
      </p:pic>
      <p:grpSp>
        <p:nvGrpSpPr>
          <p:cNvPr id="16" name="Group 15">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245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red organizers">
            <a:extLst>
              <a:ext uri="{FF2B5EF4-FFF2-40B4-BE49-F238E27FC236}">
                <a16:creationId xmlns:a16="http://schemas.microsoft.com/office/drawing/2014/main" id="{73467A9F-C595-501B-A029-839981285AF6}"/>
              </a:ext>
            </a:extLst>
          </p:cNvPr>
          <p:cNvPicPr>
            <a:picLocks noChangeAspect="1"/>
          </p:cNvPicPr>
          <p:nvPr/>
        </p:nvPicPr>
        <p:blipFill>
          <a:blip r:embed="rId3">
            <a:alphaModFix amt="84000"/>
          </a:blip>
          <a:srcRect l="19087" r="18672" b="2"/>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7AF1C653-7171-FCC4-FC90-394092BD93E1}"/>
              </a:ext>
            </a:extLst>
          </p:cNvPr>
          <p:cNvSpPr>
            <a:spLocks noGrp="1"/>
          </p:cNvSpPr>
          <p:nvPr>
            <p:ph type="title"/>
          </p:nvPr>
        </p:nvSpPr>
        <p:spPr>
          <a:xfrm>
            <a:off x="5933208" y="681036"/>
            <a:ext cx="5572992" cy="1916505"/>
          </a:xfrm>
        </p:spPr>
        <p:txBody>
          <a:bodyPr>
            <a:normAutofit/>
          </a:bodyPr>
          <a:lstStyle/>
          <a:p>
            <a:r>
              <a:rPr lang="en-US" i="0" dirty="0">
                <a:ea typeface="+mj-lt"/>
                <a:cs typeface="+mj-lt"/>
              </a:rPr>
              <a:t>Data Overview</a:t>
            </a:r>
            <a:endParaRPr lang="en-US"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4293DD-C936-6E70-33C8-0E4CCFD7BDC8}"/>
              </a:ext>
            </a:extLst>
          </p:cNvPr>
          <p:cNvSpPr>
            <a:spLocks noGrp="1"/>
          </p:cNvSpPr>
          <p:nvPr>
            <p:ph idx="1"/>
          </p:nvPr>
        </p:nvSpPr>
        <p:spPr>
          <a:xfrm>
            <a:off x="7791796" y="3060862"/>
            <a:ext cx="3447012" cy="3116101"/>
          </a:xfrm>
        </p:spPr>
        <p:txBody>
          <a:bodyPr vert="horz" lIns="91440" tIns="45720" rIns="91440" bIns="45720" rtlCol="0">
            <a:normAutofit/>
          </a:bodyPr>
          <a:lstStyle/>
          <a:p>
            <a:pPr>
              <a:lnSpc>
                <a:spcPct val="110000"/>
              </a:lnSpc>
            </a:pPr>
            <a:r>
              <a:rPr lang="en-US" sz="1300" dirty="0"/>
              <a:t>CSV File with 'dirty' headers containing the following data:</a:t>
            </a:r>
          </a:p>
          <a:p>
            <a:pPr lvl="1">
              <a:lnSpc>
                <a:spcPct val="110000"/>
              </a:lnSpc>
              <a:buFont typeface="Courier New" panose="020B0604020202020204" pitchFamily="34" charset="0"/>
              <a:buChar char="o"/>
            </a:pPr>
            <a:r>
              <a:rPr lang="en-US" sz="1300"/>
              <a:t>Country Name</a:t>
            </a:r>
          </a:p>
          <a:p>
            <a:pPr lvl="1">
              <a:lnSpc>
                <a:spcPct val="110000"/>
              </a:lnSpc>
              <a:buFont typeface="Courier New" panose="020B0604020202020204" pitchFamily="34" charset="0"/>
              <a:buChar char="o"/>
            </a:pPr>
            <a:r>
              <a:rPr lang="en-US" sz="1300"/>
              <a:t>Total Cases</a:t>
            </a:r>
          </a:p>
          <a:p>
            <a:pPr lvl="1">
              <a:lnSpc>
                <a:spcPct val="110000"/>
              </a:lnSpc>
              <a:buFont typeface="Courier New" panose="020B0604020202020204" pitchFamily="34" charset="0"/>
              <a:buChar char="o"/>
            </a:pPr>
            <a:r>
              <a:rPr lang="en-US" sz="1300"/>
              <a:t>Total Deaths</a:t>
            </a:r>
          </a:p>
          <a:p>
            <a:pPr lvl="1">
              <a:lnSpc>
                <a:spcPct val="110000"/>
              </a:lnSpc>
              <a:buFont typeface="Courier New" panose="020B0604020202020204" pitchFamily="34" charset="0"/>
              <a:buChar char="o"/>
            </a:pPr>
            <a:r>
              <a:rPr lang="en-US" sz="1300"/>
              <a:t>New Deaths</a:t>
            </a:r>
          </a:p>
          <a:p>
            <a:pPr lvl="1">
              <a:lnSpc>
                <a:spcPct val="110000"/>
              </a:lnSpc>
              <a:buFont typeface="Courier New" panose="020B0604020202020204" pitchFamily="34" charset="0"/>
              <a:buChar char="o"/>
            </a:pPr>
            <a:r>
              <a:rPr lang="en-US" sz="1300"/>
              <a:t>Total Recovered</a:t>
            </a:r>
          </a:p>
          <a:p>
            <a:pPr lvl="1">
              <a:lnSpc>
                <a:spcPct val="110000"/>
              </a:lnSpc>
              <a:buFont typeface="Courier New" panose="020B0604020202020204" pitchFamily="34" charset="0"/>
              <a:buChar char="o"/>
            </a:pPr>
            <a:r>
              <a:rPr lang="en-US" sz="1300"/>
              <a:t>Active Cases</a:t>
            </a:r>
          </a:p>
          <a:p>
            <a:pPr lvl="1">
              <a:lnSpc>
                <a:spcPct val="110000"/>
              </a:lnSpc>
              <a:buFont typeface="Courier New" panose="020B0604020202020204" pitchFamily="34" charset="0"/>
              <a:buChar char="o"/>
            </a:pPr>
            <a:r>
              <a:rPr lang="en-US" sz="1300" dirty="0"/>
              <a:t>Serious, Critical (cases)</a:t>
            </a:r>
          </a:p>
          <a:p>
            <a:pPr lvl="1">
              <a:lnSpc>
                <a:spcPct val="110000"/>
              </a:lnSpc>
              <a:buFont typeface="Courier New" panose="020B0604020202020204" pitchFamily="34" charset="0"/>
              <a:buChar char="o"/>
            </a:pPr>
            <a:r>
              <a:rPr lang="en-US" sz="1300"/>
              <a:t>Cases / 1M Pop</a:t>
            </a:r>
          </a:p>
          <a:p>
            <a:pPr lvl="1">
              <a:lnSpc>
                <a:spcPct val="110000"/>
              </a:lnSpc>
              <a:buFont typeface="Courier New" panose="020B0604020202020204" pitchFamily="34" charset="0"/>
              <a:buChar char="o"/>
            </a:pPr>
            <a:r>
              <a:rPr lang="en-US" sz="1300"/>
              <a:t>Total Tests</a:t>
            </a:r>
          </a:p>
          <a:p>
            <a:pPr lvl="1">
              <a:lnSpc>
                <a:spcPct val="110000"/>
              </a:lnSpc>
              <a:buFont typeface="Courier New" panose="020B0604020202020204" pitchFamily="34" charset="0"/>
              <a:buChar char="o"/>
            </a:pPr>
            <a:r>
              <a:rPr lang="en-US" sz="1300"/>
              <a:t>Tests / 1M Pop</a:t>
            </a:r>
          </a:p>
          <a:p>
            <a:pPr lvl="1">
              <a:lnSpc>
                <a:spcPct val="110000"/>
              </a:lnSpc>
              <a:buFont typeface="Courier New" panose="020B0604020202020204" pitchFamily="34" charset="0"/>
              <a:buChar char="o"/>
            </a:pPr>
            <a:r>
              <a:rPr lang="en-US" sz="1300"/>
              <a:t>Population</a:t>
            </a:r>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34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08FD56-DA92-4BD4-98BB-9311E5E52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EDCC3-4972-C148-4F50-2D11FDD2137A}"/>
              </a:ext>
            </a:extLst>
          </p:cNvPr>
          <p:cNvSpPr>
            <a:spLocks noGrp="1"/>
          </p:cNvSpPr>
          <p:nvPr>
            <p:ph type="title"/>
          </p:nvPr>
        </p:nvSpPr>
        <p:spPr>
          <a:xfrm>
            <a:off x="6473627" y="685799"/>
            <a:ext cx="5032572" cy="1911743"/>
          </a:xfrm>
        </p:spPr>
        <p:txBody>
          <a:bodyPr>
            <a:normAutofit/>
          </a:bodyPr>
          <a:lstStyle/>
          <a:p>
            <a:r>
              <a:rPr lang="en-US" dirty="0"/>
              <a:t>Data cleaning</a:t>
            </a:r>
          </a:p>
        </p:txBody>
      </p:sp>
      <p:sp>
        <p:nvSpPr>
          <p:cNvPr id="12" name="Rectangle 11">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420">
            <a:off x="780270" y="331637"/>
            <a:ext cx="4892736" cy="583788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7644">
            <a:off x="741222" y="293814"/>
            <a:ext cx="4987909" cy="588314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364" h="5549951">
                <a:moveTo>
                  <a:pt x="303343" y="0"/>
                </a:moveTo>
                <a:cubicBezTo>
                  <a:pt x="628090" y="31218"/>
                  <a:pt x="2667030" y="134017"/>
                  <a:pt x="3305529" y="171842"/>
                </a:cubicBezTo>
                <a:lnTo>
                  <a:pt x="4134340" y="226950"/>
                </a:lnTo>
                <a:lnTo>
                  <a:pt x="4507534" y="247374"/>
                </a:lnTo>
                <a:lnTo>
                  <a:pt x="4535413" y="269179"/>
                </a:lnTo>
                <a:cubicBezTo>
                  <a:pt x="4534822" y="279763"/>
                  <a:pt x="4534230" y="290346"/>
                  <a:pt x="4533639" y="300930"/>
                </a:cubicBezTo>
                <a:lnTo>
                  <a:pt x="4536561" y="302647"/>
                </a:lnTo>
                <a:cubicBezTo>
                  <a:pt x="4546159" y="304354"/>
                  <a:pt x="4555357" y="291327"/>
                  <a:pt x="4552987" y="334222"/>
                </a:cubicBezTo>
                <a:cubicBezTo>
                  <a:pt x="4542346" y="354710"/>
                  <a:pt x="4535332" y="373686"/>
                  <a:pt x="4530726" y="391868"/>
                </a:cubicBezTo>
                <a:lnTo>
                  <a:pt x="4527238" y="415489"/>
                </a:lnTo>
                <a:lnTo>
                  <a:pt x="4522133" y="506828"/>
                </a:lnTo>
                <a:cubicBezTo>
                  <a:pt x="4521916" y="522300"/>
                  <a:pt x="4521700" y="537773"/>
                  <a:pt x="4521483" y="553245"/>
                </a:cubicBezTo>
                <a:cubicBezTo>
                  <a:pt x="4521212" y="558170"/>
                  <a:pt x="4520118" y="568699"/>
                  <a:pt x="4518384" y="581709"/>
                </a:cubicBezTo>
                <a:lnTo>
                  <a:pt x="4517715" y="585890"/>
                </a:lnTo>
                <a:lnTo>
                  <a:pt x="4504778" y="817404"/>
                </a:lnTo>
                <a:lnTo>
                  <a:pt x="4506491" y="822238"/>
                </a:lnTo>
                <a:cubicBezTo>
                  <a:pt x="4506993" y="829783"/>
                  <a:pt x="4505912" y="837845"/>
                  <a:pt x="4504340" y="846069"/>
                </a:cubicBezTo>
                <a:lnTo>
                  <a:pt x="4502740" y="853854"/>
                </a:lnTo>
                <a:lnTo>
                  <a:pt x="4496502" y="965485"/>
                </a:lnTo>
                <a:lnTo>
                  <a:pt x="4498579" y="966385"/>
                </a:lnTo>
                <a:cubicBezTo>
                  <a:pt x="4500020" y="972743"/>
                  <a:pt x="4502811" y="980116"/>
                  <a:pt x="4502698" y="1002567"/>
                </a:cubicBezTo>
                <a:cubicBezTo>
                  <a:pt x="4491860" y="1029868"/>
                  <a:pt x="4512316" y="1067217"/>
                  <a:pt x="4497900" y="1101094"/>
                </a:cubicBezTo>
                <a:cubicBezTo>
                  <a:pt x="4494173" y="1113552"/>
                  <a:pt x="4492281" y="1152106"/>
                  <a:pt x="4497795" y="1159389"/>
                </a:cubicBezTo>
                <a:cubicBezTo>
                  <a:pt x="4498610" y="1167426"/>
                  <a:pt x="4495953" y="1176807"/>
                  <a:pt x="4502098" y="1180505"/>
                </a:cubicBezTo>
                <a:cubicBezTo>
                  <a:pt x="4509397" y="1186625"/>
                  <a:pt x="4495916" y="1214705"/>
                  <a:pt x="4505188" y="1210687"/>
                </a:cubicBezTo>
                <a:cubicBezTo>
                  <a:pt x="4495912" y="1230628"/>
                  <a:pt x="4511023" y="1246424"/>
                  <a:pt x="4514005" y="1263157"/>
                </a:cubicBezTo>
                <a:lnTo>
                  <a:pt x="4516282" y="1313374"/>
                </a:lnTo>
                <a:cubicBezTo>
                  <a:pt x="4515989" y="1324584"/>
                  <a:pt x="4515695" y="1335794"/>
                  <a:pt x="4515402" y="1347004"/>
                </a:cubicBezTo>
                <a:cubicBezTo>
                  <a:pt x="4515248" y="1348624"/>
                  <a:pt x="4515093" y="1350244"/>
                  <a:pt x="4514939" y="1351864"/>
                </a:cubicBezTo>
                <a:lnTo>
                  <a:pt x="4505820" y="1391762"/>
                </a:lnTo>
                <a:cubicBezTo>
                  <a:pt x="4507026" y="1392770"/>
                  <a:pt x="4508128" y="1394098"/>
                  <a:pt x="4509084" y="1395707"/>
                </a:cubicBezTo>
                <a:lnTo>
                  <a:pt x="4511926" y="1408524"/>
                </a:lnTo>
                <a:lnTo>
                  <a:pt x="4507185" y="1419109"/>
                </a:lnTo>
                <a:lnTo>
                  <a:pt x="4497001" y="1469337"/>
                </a:lnTo>
                <a:lnTo>
                  <a:pt x="4486104" y="1543038"/>
                </a:lnTo>
                <a:lnTo>
                  <a:pt x="4481223" y="1553997"/>
                </a:lnTo>
                <a:cubicBezTo>
                  <a:pt x="4475132" y="1579288"/>
                  <a:pt x="4478280" y="1610368"/>
                  <a:pt x="4466795" y="1626071"/>
                </a:cubicBezTo>
                <a:lnTo>
                  <a:pt x="4463080" y="1664103"/>
                </a:lnTo>
                <a:lnTo>
                  <a:pt x="4466740" y="1668558"/>
                </a:lnTo>
                <a:lnTo>
                  <a:pt x="4465090" y="1679756"/>
                </a:lnTo>
                <a:cubicBezTo>
                  <a:pt x="4465227" y="1680776"/>
                  <a:pt x="4465365" y="1681795"/>
                  <a:pt x="4465502" y="1682815"/>
                </a:cubicBezTo>
                <a:cubicBezTo>
                  <a:pt x="4466309" y="1688654"/>
                  <a:pt x="4466966" y="1694439"/>
                  <a:pt x="4467013" y="1700268"/>
                </a:cubicBezTo>
                <a:cubicBezTo>
                  <a:pt x="4452441" y="1697000"/>
                  <a:pt x="4458150" y="1726126"/>
                  <a:pt x="4455543" y="1735163"/>
                </a:cubicBezTo>
                <a:lnTo>
                  <a:pt x="4453483" y="1735289"/>
                </a:lnTo>
                <a:lnTo>
                  <a:pt x="4444985" y="1887374"/>
                </a:lnTo>
                <a:lnTo>
                  <a:pt x="4453676" y="1911536"/>
                </a:lnTo>
                <a:cubicBezTo>
                  <a:pt x="4454435" y="1928276"/>
                  <a:pt x="4455195" y="1945015"/>
                  <a:pt x="4455954" y="1961755"/>
                </a:cubicBezTo>
                <a:cubicBezTo>
                  <a:pt x="4455660" y="1972965"/>
                  <a:pt x="4455367" y="1984174"/>
                  <a:pt x="4455073" y="1995384"/>
                </a:cubicBezTo>
                <a:lnTo>
                  <a:pt x="4454611" y="2000244"/>
                </a:lnTo>
                <a:lnTo>
                  <a:pt x="4445491" y="2040142"/>
                </a:lnTo>
                <a:cubicBezTo>
                  <a:pt x="4446698" y="2041150"/>
                  <a:pt x="4447799" y="2042479"/>
                  <a:pt x="4448756" y="2044087"/>
                </a:cubicBezTo>
                <a:lnTo>
                  <a:pt x="4451597" y="2056904"/>
                </a:lnTo>
                <a:lnTo>
                  <a:pt x="4446856" y="2067489"/>
                </a:lnTo>
                <a:lnTo>
                  <a:pt x="4436672" y="2117719"/>
                </a:lnTo>
                <a:lnTo>
                  <a:pt x="4429341" y="2167300"/>
                </a:lnTo>
                <a:cubicBezTo>
                  <a:pt x="4410647" y="2519411"/>
                  <a:pt x="4376873" y="2876607"/>
                  <a:pt x="4373258" y="3223633"/>
                </a:cubicBezTo>
                <a:cubicBezTo>
                  <a:pt x="4370306" y="3302336"/>
                  <a:pt x="4363423" y="3398578"/>
                  <a:pt x="4360472" y="3477281"/>
                </a:cubicBezTo>
                <a:cubicBezTo>
                  <a:pt x="4367079" y="3471365"/>
                  <a:pt x="4356688" y="3621544"/>
                  <a:pt x="4349387" y="3639984"/>
                </a:cubicBezTo>
                <a:lnTo>
                  <a:pt x="4258626" y="5278921"/>
                </a:lnTo>
                <a:lnTo>
                  <a:pt x="4263924" y="5315626"/>
                </a:lnTo>
                <a:cubicBezTo>
                  <a:pt x="4269712" y="5323538"/>
                  <a:pt x="4266397" y="5327627"/>
                  <a:pt x="4267458" y="5350090"/>
                </a:cubicBezTo>
                <a:cubicBezTo>
                  <a:pt x="4268519" y="5372551"/>
                  <a:pt x="4251794" y="5406222"/>
                  <a:pt x="4270290" y="5450399"/>
                </a:cubicBezTo>
                <a:cubicBezTo>
                  <a:pt x="4269872" y="5457964"/>
                  <a:pt x="4260193" y="5476308"/>
                  <a:pt x="4251733" y="5484804"/>
                </a:cubicBezTo>
                <a:lnTo>
                  <a:pt x="4247081" y="5487504"/>
                </a:lnTo>
                <a:cubicBezTo>
                  <a:pt x="4245929" y="5508319"/>
                  <a:pt x="4247889" y="5526348"/>
                  <a:pt x="4243624" y="5549951"/>
                </a:cubicBezTo>
                <a:cubicBezTo>
                  <a:pt x="3535777" y="5517558"/>
                  <a:pt x="706564" y="5344821"/>
                  <a:pt x="0" y="5293146"/>
                </a:cubicBezTo>
                <a:lnTo>
                  <a:pt x="4241" y="5239903"/>
                </a:lnTo>
                <a:lnTo>
                  <a:pt x="8461" y="5233298"/>
                </a:lnTo>
                <a:cubicBezTo>
                  <a:pt x="8991" y="5232196"/>
                  <a:pt x="8639" y="5231467"/>
                  <a:pt x="8730" y="5230552"/>
                </a:cubicBezTo>
                <a:lnTo>
                  <a:pt x="9000" y="5227804"/>
                </a:lnTo>
                <a:cubicBezTo>
                  <a:pt x="9178" y="5225973"/>
                  <a:pt x="9545" y="5223940"/>
                  <a:pt x="9537" y="5222308"/>
                </a:cubicBezTo>
                <a:cubicBezTo>
                  <a:pt x="9481" y="5211840"/>
                  <a:pt x="8399" y="5224803"/>
                  <a:pt x="9222" y="5216405"/>
                </a:cubicBezTo>
                <a:cubicBezTo>
                  <a:pt x="9028" y="5215352"/>
                  <a:pt x="8703" y="5214469"/>
                  <a:pt x="8638" y="5213249"/>
                </a:cubicBezTo>
                <a:cubicBezTo>
                  <a:pt x="8596" y="5212477"/>
                  <a:pt x="8947" y="5211272"/>
                  <a:pt x="8907" y="5210500"/>
                </a:cubicBezTo>
                <a:cubicBezTo>
                  <a:pt x="8526" y="5203355"/>
                  <a:pt x="7974" y="5210896"/>
                  <a:pt x="8591" y="5204597"/>
                </a:cubicBezTo>
                <a:lnTo>
                  <a:pt x="8008" y="5201441"/>
                </a:lnTo>
                <a:cubicBezTo>
                  <a:pt x="6593" y="5193798"/>
                  <a:pt x="6556" y="5198023"/>
                  <a:pt x="7378" y="5189632"/>
                </a:cubicBezTo>
                <a:cubicBezTo>
                  <a:pt x="7183" y="5188581"/>
                  <a:pt x="6860" y="5187696"/>
                  <a:pt x="6794" y="5186477"/>
                </a:cubicBezTo>
                <a:cubicBezTo>
                  <a:pt x="6752" y="5185706"/>
                  <a:pt x="7185" y="5184394"/>
                  <a:pt x="7062" y="5183728"/>
                </a:cubicBezTo>
                <a:cubicBezTo>
                  <a:pt x="6788" y="5182241"/>
                  <a:pt x="4614" y="5182665"/>
                  <a:pt x="5627" y="5180163"/>
                </a:cubicBezTo>
                <a:lnTo>
                  <a:pt x="11039" y="5116566"/>
                </a:lnTo>
                <a:lnTo>
                  <a:pt x="78653" y="3839310"/>
                </a:ln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Filter">
            <a:extLst>
              <a:ext uri="{FF2B5EF4-FFF2-40B4-BE49-F238E27FC236}">
                <a16:creationId xmlns:a16="http://schemas.microsoft.com/office/drawing/2014/main" id="{0F2FA28D-21A5-6045-C4DD-7B78BA1F2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420419">
            <a:off x="1104416" y="1096986"/>
            <a:ext cx="4254392" cy="4254392"/>
          </a:xfrm>
          <a:prstGeom prst="rect">
            <a:avLst/>
          </a:prstGeom>
        </p:spPr>
      </p:pic>
      <p:sp>
        <p:nvSpPr>
          <p:cNvPr id="27" name="Content Placeholder 2">
            <a:extLst>
              <a:ext uri="{FF2B5EF4-FFF2-40B4-BE49-F238E27FC236}">
                <a16:creationId xmlns:a16="http://schemas.microsoft.com/office/drawing/2014/main" id="{9D9180CE-2353-37A3-F5F2-B42C5A0C7A32}"/>
              </a:ext>
            </a:extLst>
          </p:cNvPr>
          <p:cNvSpPr>
            <a:spLocks noGrp="1"/>
          </p:cNvSpPr>
          <p:nvPr>
            <p:ph idx="1"/>
          </p:nvPr>
        </p:nvSpPr>
        <p:spPr>
          <a:xfrm>
            <a:off x="6473629" y="2953593"/>
            <a:ext cx="5032572" cy="3218607"/>
          </a:xfrm>
        </p:spPr>
        <p:txBody>
          <a:bodyPr vert="horz" lIns="91440" tIns="45720" rIns="91440" bIns="45720" rtlCol="0">
            <a:normAutofit/>
          </a:bodyPr>
          <a:lstStyle/>
          <a:p>
            <a:pPr>
              <a:lnSpc>
                <a:spcPct val="110000"/>
              </a:lnSpc>
            </a:pPr>
            <a:r>
              <a:rPr lang="en-US"/>
              <a:t>First, I cleaned the headers.</a:t>
            </a:r>
          </a:p>
          <a:p>
            <a:pPr>
              <a:lnSpc>
                <a:spcPct val="110000"/>
              </a:lnSpc>
            </a:pPr>
            <a:r>
              <a:rPr lang="en-US"/>
              <a:t>Then, I evaluated the null values, dropping a column due to containing an overwhelming number of null values to avoid fitting to limited data.</a:t>
            </a:r>
          </a:p>
          <a:p>
            <a:pPr>
              <a:lnSpc>
                <a:spcPct val="110000"/>
              </a:lnSpc>
            </a:pPr>
            <a:r>
              <a:rPr lang="en-US"/>
              <a:t>Then I filled in the null values with either the median or mean based on the standard deviation and mean.</a:t>
            </a:r>
          </a:p>
          <a:p>
            <a:pPr>
              <a:lnSpc>
                <a:spcPct val="110000"/>
              </a:lnSpc>
            </a:pPr>
            <a:r>
              <a:rPr lang="en-US"/>
              <a:t>Finally, I saved and double checked the data to ensure it was clean.</a:t>
            </a:r>
          </a:p>
        </p:txBody>
      </p:sp>
      <p:grpSp>
        <p:nvGrpSpPr>
          <p:cNvPr id="16" name="Group 15">
            <a:extLst>
              <a:ext uri="{FF2B5EF4-FFF2-40B4-BE49-F238E27FC236}">
                <a16:creationId xmlns:a16="http://schemas.microsoft.com/office/drawing/2014/main" id="{96BEFBD8-C05C-43C7-8D7B-58D37F70F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8" name="Group 27">
              <a:extLst>
                <a:ext uri="{FF2B5EF4-FFF2-40B4-BE49-F238E27FC236}">
                  <a16:creationId xmlns:a16="http://schemas.microsoft.com/office/drawing/2014/main" id="{B622FDA5-36F9-4DD4-87A3-58FC513B837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734870DF-B7C4-4149-9E0F-2B602F26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D7D4A-FA69-4C48-A532-9ED58E181A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F57FB85D-1649-470D-A7BA-3475C851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reeform: Shape 28">
            <a:extLst>
              <a:ext uri="{FF2B5EF4-FFF2-40B4-BE49-F238E27FC236}">
                <a16:creationId xmlns:a16="http://schemas.microsoft.com/office/drawing/2014/main" id="{03CCCF79-BC42-40CC-A81F-1C5962B62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93556" y="5316608"/>
            <a:ext cx="444795" cy="165514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79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D2AF2-A1F8-72EA-EB81-E8D8226551F4}"/>
              </a:ext>
            </a:extLst>
          </p:cNvPr>
          <p:cNvSpPr>
            <a:spLocks noGrp="1"/>
          </p:cNvSpPr>
          <p:nvPr>
            <p:ph type="title"/>
          </p:nvPr>
        </p:nvSpPr>
        <p:spPr>
          <a:xfrm>
            <a:off x="1219200" y="365125"/>
            <a:ext cx="9493249" cy="1577975"/>
          </a:xfrm>
        </p:spPr>
        <p:txBody>
          <a:bodyPr>
            <a:normAutofit/>
          </a:bodyPr>
          <a:lstStyle/>
          <a:p>
            <a:r>
              <a:rPr lang="en-US" dirty="0"/>
              <a:t>Random forest regression</a:t>
            </a:r>
          </a:p>
        </p:txBody>
      </p:sp>
      <p:grpSp>
        <p:nvGrpSpPr>
          <p:cNvPr id="11" name="Group 10">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3772D80-BF0E-3178-3A78-88F20BE6A119}"/>
              </a:ext>
            </a:extLst>
          </p:cNvPr>
          <p:cNvGraphicFramePr>
            <a:graphicFrameLocks noGrp="1"/>
          </p:cNvGraphicFramePr>
          <p:nvPr>
            <p:ph idx="1"/>
            <p:extLst>
              <p:ext uri="{D42A27DB-BD31-4B8C-83A1-F6EECF244321}">
                <p14:modId xmlns:p14="http://schemas.microsoft.com/office/powerpoint/2010/main" val="2520175680"/>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077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73F88-F530-FDBD-5853-381C235A8517}"/>
              </a:ext>
            </a:extLst>
          </p:cNvPr>
          <p:cNvSpPr>
            <a:spLocks noGrp="1"/>
          </p:cNvSpPr>
          <p:nvPr>
            <p:ph type="title"/>
          </p:nvPr>
        </p:nvSpPr>
        <p:spPr>
          <a:xfrm>
            <a:off x="1219200" y="365125"/>
            <a:ext cx="9493249" cy="1577975"/>
          </a:xfrm>
        </p:spPr>
        <p:txBody>
          <a:bodyPr>
            <a:normAutofit/>
          </a:bodyPr>
          <a:lstStyle/>
          <a:p>
            <a:r>
              <a:rPr lang="en-US" dirty="0"/>
              <a:t>Concerns</a:t>
            </a:r>
          </a:p>
        </p:txBody>
      </p:sp>
      <p:grpSp>
        <p:nvGrpSpPr>
          <p:cNvPr id="18" name="Group 17">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Content Placeholder 2">
            <a:extLst>
              <a:ext uri="{FF2B5EF4-FFF2-40B4-BE49-F238E27FC236}">
                <a16:creationId xmlns:a16="http://schemas.microsoft.com/office/drawing/2014/main" id="{64977341-CF18-819E-EDF7-032F4652BAED}"/>
              </a:ext>
            </a:extLst>
          </p:cNvPr>
          <p:cNvGraphicFramePr>
            <a:graphicFrameLocks noGrp="1"/>
          </p:cNvGraphicFramePr>
          <p:nvPr>
            <p:ph idx="1"/>
            <p:extLst>
              <p:ext uri="{D42A27DB-BD31-4B8C-83A1-F6EECF244321}">
                <p14:modId xmlns:p14="http://schemas.microsoft.com/office/powerpoint/2010/main" val="3298534333"/>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78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D633-8FE8-0E37-01FF-1A3BFC3EB3FF}"/>
              </a:ext>
            </a:extLst>
          </p:cNvPr>
          <p:cNvSpPr>
            <a:spLocks noGrp="1"/>
          </p:cNvSpPr>
          <p:nvPr>
            <p:ph type="title"/>
          </p:nvPr>
        </p:nvSpPr>
        <p:spPr/>
        <p:txBody>
          <a:bodyPr/>
          <a:lstStyle/>
          <a:p>
            <a:r>
              <a:rPr lang="en-US" i="0" dirty="0">
                <a:ea typeface="+mj-lt"/>
                <a:cs typeface="+mj-lt"/>
              </a:rPr>
              <a:t>Hyperparameters</a:t>
            </a:r>
            <a:endParaRPr lang="en-US" dirty="0"/>
          </a:p>
        </p:txBody>
      </p:sp>
      <p:sp>
        <p:nvSpPr>
          <p:cNvPr id="3" name="Content Placeholder 2">
            <a:extLst>
              <a:ext uri="{FF2B5EF4-FFF2-40B4-BE49-F238E27FC236}">
                <a16:creationId xmlns:a16="http://schemas.microsoft.com/office/drawing/2014/main" id="{4CBA5A5E-9A25-43A0-36FF-7FFC5CDD9E8B}"/>
              </a:ext>
            </a:extLst>
          </p:cNvPr>
          <p:cNvSpPr>
            <a:spLocks noGrp="1"/>
          </p:cNvSpPr>
          <p:nvPr>
            <p:ph idx="1"/>
          </p:nvPr>
        </p:nvSpPr>
        <p:spPr/>
        <p:txBody>
          <a:bodyPr vert="horz" lIns="91440" tIns="45720" rIns="91440" bIns="45720" rtlCol="0" anchor="t">
            <a:normAutofit/>
          </a:bodyPr>
          <a:lstStyle/>
          <a:p>
            <a:r>
              <a:rPr lang="en-US" dirty="0" err="1"/>
              <a:t>n_estimators</a:t>
            </a:r>
            <a:r>
              <a:rPr lang="en-US" dirty="0"/>
              <a:t>: number of trees</a:t>
            </a:r>
          </a:p>
          <a:p>
            <a:r>
              <a:rPr lang="en-US" dirty="0" err="1"/>
              <a:t>Max_depth</a:t>
            </a:r>
            <a:r>
              <a:rPr lang="en-US" dirty="0"/>
              <a:t>: max deepness (how many nodes down)</a:t>
            </a:r>
          </a:p>
          <a:p>
            <a:r>
              <a:rPr lang="en-US" dirty="0" err="1"/>
              <a:t>min_samples_split</a:t>
            </a:r>
            <a:r>
              <a:rPr lang="en-US" dirty="0"/>
              <a:t>: Minimum samples to split a node</a:t>
            </a:r>
          </a:p>
          <a:p>
            <a:r>
              <a:rPr lang="en-US" dirty="0" err="1">
                <a:ea typeface="+mn-lt"/>
                <a:cs typeface="+mn-lt"/>
              </a:rPr>
              <a:t>min_samples_leaf</a:t>
            </a:r>
            <a:r>
              <a:rPr lang="en-US" dirty="0">
                <a:ea typeface="+mn-lt"/>
                <a:cs typeface="+mn-lt"/>
              </a:rPr>
              <a:t>: Minimum simples required at a leaf node</a:t>
            </a:r>
          </a:p>
          <a:p>
            <a:r>
              <a:rPr lang="en-US" dirty="0" err="1"/>
              <a:t>max_features</a:t>
            </a:r>
            <a:r>
              <a:rPr lang="en-US" dirty="0"/>
              <a:t>: number of features considered for each split</a:t>
            </a:r>
          </a:p>
          <a:p>
            <a:r>
              <a:rPr lang="en-US" dirty="0"/>
              <a:t>Bootstrap: whether or not the data will be sampled with replacement or if the tree has to train on the full dataset</a:t>
            </a:r>
          </a:p>
          <a:p>
            <a:endParaRPr lang="en-US" dirty="0"/>
          </a:p>
        </p:txBody>
      </p:sp>
    </p:spTree>
    <p:extLst>
      <p:ext uri="{BB962C8B-B14F-4D97-AF65-F5344CB8AC3E}">
        <p14:creationId xmlns:p14="http://schemas.microsoft.com/office/powerpoint/2010/main" val="109083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B6F03-900E-995A-30C9-FCE7A4BFF3E1}"/>
              </a:ext>
            </a:extLst>
          </p:cNvPr>
          <p:cNvSpPr>
            <a:spLocks noGrp="1"/>
          </p:cNvSpPr>
          <p:nvPr>
            <p:ph type="title"/>
          </p:nvPr>
        </p:nvSpPr>
        <p:spPr>
          <a:xfrm>
            <a:off x="1219199" y="365125"/>
            <a:ext cx="5509684" cy="1578930"/>
          </a:xfrm>
        </p:spPr>
        <p:txBody>
          <a:bodyPr>
            <a:normAutofit/>
          </a:bodyPr>
          <a:lstStyle/>
          <a:p>
            <a:r>
              <a:rPr lang="en-US" dirty="0"/>
              <a:t>Hyperparameter Tuning methodology</a:t>
            </a:r>
          </a:p>
        </p:txBody>
      </p:sp>
      <p:sp>
        <p:nvSpPr>
          <p:cNvPr id="3" name="Content Placeholder 2">
            <a:extLst>
              <a:ext uri="{FF2B5EF4-FFF2-40B4-BE49-F238E27FC236}">
                <a16:creationId xmlns:a16="http://schemas.microsoft.com/office/drawing/2014/main" id="{9396CA7F-BCCD-02F4-68DC-3268E2C3C929}"/>
              </a:ext>
            </a:extLst>
          </p:cNvPr>
          <p:cNvSpPr>
            <a:spLocks noGrp="1"/>
          </p:cNvSpPr>
          <p:nvPr>
            <p:ph idx="1"/>
          </p:nvPr>
        </p:nvSpPr>
        <p:spPr>
          <a:xfrm>
            <a:off x="1219200" y="2331288"/>
            <a:ext cx="5509684" cy="3840912"/>
          </a:xfrm>
        </p:spPr>
        <p:txBody>
          <a:bodyPr vert="horz" lIns="91440" tIns="45720" rIns="91440" bIns="45720" rtlCol="0" anchor="t">
            <a:normAutofit/>
          </a:bodyPr>
          <a:lstStyle/>
          <a:p>
            <a:r>
              <a:rPr lang="en-US" err="1">
                <a:ea typeface="+mn-lt"/>
                <a:cs typeface="+mn-lt"/>
              </a:rPr>
              <a:t>RandomizedSearchCV</a:t>
            </a:r>
            <a:endParaRPr lang="en-US">
              <a:ea typeface="+mn-lt"/>
              <a:cs typeface="+mn-lt"/>
            </a:endParaRPr>
          </a:p>
          <a:p>
            <a:pPr lvl="1">
              <a:buFont typeface="Courier New" panose="020B0604020202020204" pitchFamily="34" charset="0"/>
              <a:buChar char="o"/>
            </a:pPr>
            <a:r>
              <a:rPr lang="en-US" dirty="0"/>
              <a:t>Takes ranges for parameters and randomly samples n iterations of the model with the objective of maximizing R^2</a:t>
            </a:r>
          </a:p>
          <a:p>
            <a:r>
              <a:rPr lang="en-US" err="1"/>
              <a:t>GridSearchCV</a:t>
            </a:r>
            <a:endParaRPr lang="en-US"/>
          </a:p>
          <a:p>
            <a:pPr lvl="1">
              <a:buFont typeface="Courier New" panose="020B0604020202020204" pitchFamily="34" charset="0"/>
              <a:buChar char="o"/>
            </a:pPr>
            <a:r>
              <a:rPr lang="en-US" dirty="0"/>
              <a:t>Similar but attempts all possible combinations</a:t>
            </a:r>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ears">
            <a:extLst>
              <a:ext uri="{FF2B5EF4-FFF2-40B4-BE49-F238E27FC236}">
                <a16:creationId xmlns:a16="http://schemas.microsoft.com/office/drawing/2014/main" id="{1E090E0A-31A3-8B6A-216A-C00B3FEEF5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1272">
            <a:off x="7684579" y="1636936"/>
            <a:ext cx="3582518" cy="3582518"/>
          </a:xfrm>
          <a:prstGeom prst="rect">
            <a:avLst/>
          </a:prstGeom>
        </p:spPr>
      </p:pic>
      <p:grpSp>
        <p:nvGrpSpPr>
          <p:cNvPr id="16" name="Group 15">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5">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465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19DE-15BA-1B86-F228-334B2C80608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F0FC3B1-DA2D-85F3-88EB-89621E6AE1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8959734"/>
      </p:ext>
    </p:extLst>
  </p:cSld>
  <p:clrMapOvr>
    <a:masterClrMapping/>
  </p:clrMapOvr>
</p:sld>
</file>

<file path=ppt/theme/theme1.xml><?xml version="1.0" encoding="utf-8"?>
<a:theme xmlns:a="http://schemas.openxmlformats.org/drawingml/2006/main" name="StreetscapeVTI">
  <a:themeElements>
    <a:clrScheme name="AnalogousFromDarkSeedLeftStep">
      <a:dk1>
        <a:srgbClr val="000000"/>
      </a:dk1>
      <a:lt1>
        <a:srgbClr val="FFFFFF"/>
      </a:lt1>
      <a:dk2>
        <a:srgbClr val="1B3022"/>
      </a:dk2>
      <a:lt2>
        <a:srgbClr val="F0F3F0"/>
      </a:lt2>
      <a:accent1>
        <a:srgbClr val="CC3ED2"/>
      </a:accent1>
      <a:accent2>
        <a:srgbClr val="7E2EC0"/>
      </a:accent2>
      <a:accent3>
        <a:srgbClr val="513ED2"/>
      </a:accent3>
      <a:accent4>
        <a:srgbClr val="2C57C0"/>
      </a:accent4>
      <a:accent5>
        <a:srgbClr val="3EA6D2"/>
      </a:accent5>
      <a:accent6>
        <a:srgbClr val="2CC0AE"/>
      </a:accent6>
      <a:hlink>
        <a:srgbClr val="3F84B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StreetscapeVTI</vt:lpstr>
      <vt:lpstr>Predicting Active Covid19 cases using Random Forest Regression</vt:lpstr>
      <vt:lpstr>Introduction</vt:lpstr>
      <vt:lpstr>Data Overview</vt:lpstr>
      <vt:lpstr>Data cleaning</vt:lpstr>
      <vt:lpstr>Random forest regression</vt:lpstr>
      <vt:lpstr>Concerns</vt:lpstr>
      <vt:lpstr>Hyperparameters</vt:lpstr>
      <vt:lpstr>Hyperparameter Tuning 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189</cp:revision>
  <dcterms:created xsi:type="dcterms:W3CDTF">2024-11-06T19:04:20Z</dcterms:created>
  <dcterms:modified xsi:type="dcterms:W3CDTF">2024-11-06T20:44:35Z</dcterms:modified>
</cp:coreProperties>
</file>