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4981-4CDC-425A-A009-B96DB775C52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7E3-5120-411C-BA7A-518E77EBB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6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4981-4CDC-425A-A009-B96DB775C52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7E3-5120-411C-BA7A-518E77EBB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8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4981-4CDC-425A-A009-B96DB775C52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7E3-5120-411C-BA7A-518E77EBB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6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4981-4CDC-425A-A009-B96DB775C52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7E3-5120-411C-BA7A-518E77EBB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7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4981-4CDC-425A-A009-B96DB775C52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7E3-5120-411C-BA7A-518E77EBB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67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4981-4CDC-425A-A009-B96DB775C52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7E3-5120-411C-BA7A-518E77EBB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8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4981-4CDC-425A-A009-B96DB775C52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7E3-5120-411C-BA7A-518E77EBB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1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4981-4CDC-425A-A009-B96DB775C52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7E3-5120-411C-BA7A-518E77EBB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4981-4CDC-425A-A009-B96DB775C52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7E3-5120-411C-BA7A-518E77EBB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81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4981-4CDC-425A-A009-B96DB775C52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7E3-5120-411C-BA7A-518E77EBB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5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4981-4CDC-425A-A009-B96DB775C52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7E3-5120-411C-BA7A-518E77EBB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87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4981-4CDC-425A-A009-B96DB775C52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97E3-5120-411C-BA7A-518E77EBB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42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87" t="22411" r="30921" b="13839"/>
          <a:stretch/>
        </p:blipFill>
        <p:spPr>
          <a:xfrm>
            <a:off x="0" y="313509"/>
            <a:ext cx="12192000" cy="63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358" t="23660" r="31994" b="14732"/>
          <a:stretch/>
        </p:blipFill>
        <p:spPr>
          <a:xfrm>
            <a:off x="0" y="0"/>
            <a:ext cx="12192000" cy="67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6" y="2560318"/>
            <a:ext cx="11952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How many total titles are available on </a:t>
            </a:r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Netflix?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What is the distribution of Netflix content by movie versus TV shows?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Which genres have the most content on Netflix?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How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have the number of movies and TV shows grown over time on Netflix, and when did the biggest spike occur?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Which countries produce the most Netflix content, and how do they rank?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What are the top 10 countries by Netflix movies and TV shows?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What is the earliest and latest start date for Netflix content in the dataset?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How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does the genre diversity compare across movies and TV shows on Netflix?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829" y="600891"/>
            <a:ext cx="4284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Questions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829" y="600891"/>
            <a:ext cx="4284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Conclusion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79" y="1723029"/>
            <a:ext cx="11299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Massive Content Catalog: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With over 8,800 titles, Netflix offers a vast library of movies and TV shows spanning across 18 different ratings and 515 genres.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Dominance of Movies: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Movies dominate Netflix’s catalog, accounting for nearly 70% of total content, with TV shows comprising around 30%. This suggests that Netflix focuses more on single-standing films than series.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Content Growth Over Time: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A significant surge in Netflix’s content occurred around the 2010s, particularly between 2020 and 2021, reflecting the platform's aggressive expansion and possibly responding to increased streaming demand during the global pandemic.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Popular Ratings and Genres: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The most common content rating is TV-MA (suitable for mature audiences), with TV-14 closely following, indicating a substantial portion of content aimed at adult viewers. Popular genres include dramas, international documentaries, and stand-up comedy, reflecting a growing interest in diverse, global content.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Geographic Diversity: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Netflix’s content comes from a variety of countries, with the United States leading by a wide margin. Other significant contributors include India, the United Kingdom, and Japan, showcasing Netflix’s global reach and its role as a platform for both local and international content creators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0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PatelAatif-PC</dc:creator>
  <cp:lastModifiedBy>PatelAatif-PC</cp:lastModifiedBy>
  <cp:revision>6</cp:revision>
  <dcterms:created xsi:type="dcterms:W3CDTF">2024-10-14T07:33:04Z</dcterms:created>
  <dcterms:modified xsi:type="dcterms:W3CDTF">2024-10-14T08:26:37Z</dcterms:modified>
</cp:coreProperties>
</file>