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59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7021-199A-4CC9-B953-28BF7F2C9DD1}" type="datetimeFigureOut">
              <a:rPr lang="en-IN" smtClean="0"/>
              <a:t>25-03-2025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1AC-1E21-43CF-BA28-620D0151E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9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7021-199A-4CC9-B953-28BF7F2C9DD1}" type="datetimeFigureOut">
              <a:rPr lang="en-IN" smtClean="0"/>
              <a:t>25-03-2025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1AC-1E21-43CF-BA28-620D0151E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84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7021-199A-4CC9-B953-28BF7F2C9DD1}" type="datetimeFigureOut">
              <a:rPr lang="en-IN" smtClean="0"/>
              <a:t>25-03-2025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1AC-1E21-43CF-BA28-620D0151E86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7929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7021-199A-4CC9-B953-28BF7F2C9DD1}" type="datetimeFigureOut">
              <a:rPr lang="en-IN" smtClean="0"/>
              <a:t>25-03-2025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1AC-1E21-43CF-BA28-620D0151E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100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7021-199A-4CC9-B953-28BF7F2C9DD1}" type="datetimeFigureOut">
              <a:rPr lang="en-IN" smtClean="0"/>
              <a:t>25-03-2025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1AC-1E21-43CF-BA28-620D0151E86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2469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7021-199A-4CC9-B953-28BF7F2C9DD1}" type="datetimeFigureOut">
              <a:rPr lang="en-IN" smtClean="0"/>
              <a:t>25-03-2025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1AC-1E21-43CF-BA28-620D0151E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241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7021-199A-4CC9-B953-28BF7F2C9DD1}" type="datetimeFigureOut">
              <a:rPr lang="en-IN" smtClean="0"/>
              <a:t>25-03-2025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1AC-1E21-43CF-BA28-620D0151E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813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7021-199A-4CC9-B953-28BF7F2C9DD1}" type="datetimeFigureOut">
              <a:rPr lang="en-IN" smtClean="0"/>
              <a:t>25-03-2025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1AC-1E21-43CF-BA28-620D0151E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93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7021-199A-4CC9-B953-28BF7F2C9DD1}" type="datetimeFigureOut">
              <a:rPr lang="en-IN" smtClean="0"/>
              <a:t>25-03-2025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1AC-1E21-43CF-BA28-620D0151E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64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7021-199A-4CC9-B953-28BF7F2C9DD1}" type="datetimeFigureOut">
              <a:rPr lang="en-IN" smtClean="0"/>
              <a:t>25-03-2025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1AC-1E21-43CF-BA28-620D0151E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77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7021-199A-4CC9-B953-28BF7F2C9DD1}" type="datetimeFigureOut">
              <a:rPr lang="en-IN" smtClean="0"/>
              <a:t>25-03-2025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1AC-1E21-43CF-BA28-620D0151E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24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7021-199A-4CC9-B953-28BF7F2C9DD1}" type="datetimeFigureOut">
              <a:rPr lang="en-IN" smtClean="0"/>
              <a:t>25-03-2025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1AC-1E21-43CF-BA28-620D0151E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16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7021-199A-4CC9-B953-28BF7F2C9DD1}" type="datetimeFigureOut">
              <a:rPr lang="en-IN" smtClean="0"/>
              <a:t>25-03-2025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1AC-1E21-43CF-BA28-620D0151E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86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7021-199A-4CC9-B953-28BF7F2C9DD1}" type="datetimeFigureOut">
              <a:rPr lang="en-IN" smtClean="0"/>
              <a:t>25-03-2025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1AC-1E21-43CF-BA28-620D0151E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26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7021-199A-4CC9-B953-28BF7F2C9DD1}" type="datetimeFigureOut">
              <a:rPr lang="en-IN" smtClean="0"/>
              <a:t>25-03-2025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1AC-1E21-43CF-BA28-620D0151E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4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7021-199A-4CC9-B953-28BF7F2C9DD1}" type="datetimeFigureOut">
              <a:rPr lang="en-IN" smtClean="0"/>
              <a:t>25-03-2025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421AC-1E21-43CF-BA28-620D0151E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84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C7021-199A-4CC9-B953-28BF7F2C9DD1}" type="datetimeFigureOut">
              <a:rPr lang="en-IN" smtClean="0"/>
              <a:t>25-03-2025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2421AC-1E21-43CF-BA28-620D0151E86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95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669F-03B3-2A93-BF8D-76F97E84B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Graphical User Interface</a:t>
            </a:r>
            <a:br>
              <a:rPr lang="en-IN" sz="4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Manager</a:t>
            </a:r>
            <a:endParaRPr lang="en-IN" sz="1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7E5BB-A3EE-4590-34C1-EB5C85078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79446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Made By: Aatif Pathan (1/23/SET/BCS/572)</a:t>
            </a:r>
          </a:p>
          <a:p>
            <a:r>
              <a:rPr lang="en-US" dirty="0"/>
              <a:t>Risab G.C. (1/23/SET/BCS/569)</a:t>
            </a:r>
          </a:p>
          <a:p>
            <a:r>
              <a:rPr lang="en-US" dirty="0"/>
              <a:t>Shourya Khare (1/23/SET/BCS/577)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715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1C5D2-3A29-A785-73D7-A06B31982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5A4E-FEF5-0920-B0F6-20535AE3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892" y="3148012"/>
            <a:ext cx="2580216" cy="561975"/>
          </a:xfrm>
        </p:spPr>
        <p:txBody>
          <a:bodyPr>
            <a:noAutofit/>
          </a:bodyPr>
          <a:lstStyle/>
          <a:p>
            <a:r>
              <a:rPr lang="en-US" dirty="0"/>
              <a:t>Thank You !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F667B5-A236-2ED3-4146-03247669208F}"/>
              </a:ext>
            </a:extLst>
          </p:cNvPr>
          <p:cNvSpPr txBox="1">
            <a:spLocks/>
          </p:cNvSpPr>
          <p:nvPr/>
        </p:nvSpPr>
        <p:spPr>
          <a:xfrm>
            <a:off x="559593" y="4657724"/>
            <a:ext cx="11072813" cy="5619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View our GitHub repository</a:t>
            </a:r>
          </a:p>
          <a:p>
            <a:r>
              <a:rPr lang="en-US" dirty="0"/>
              <a:t>https://github.com/AatifPathan/OS-Project-GUI/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3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4648-F60F-EE25-CD9E-3047C3AA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455E-57BB-2338-710B-D257F206E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97" y="1679576"/>
            <a:ext cx="9338204" cy="45688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objective of this project is to develop a user-friendly File Manager that allows users to efficiently manage files and directories through an intuitive Graphical User Interface (GUI). The application will provide </a:t>
            </a:r>
            <a:r>
              <a:rPr lang="en-IN" sz="3400" b="1" u="sng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essential file operations </a:t>
            </a:r>
            <a:r>
              <a:rPr lang="en-IN" sz="3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like </a:t>
            </a:r>
            <a:r>
              <a:rPr lang="en-IN" sz="3400" b="1" u="sng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browsing, opening, copying, moving, renaming, and deleting</a:t>
            </a:r>
            <a:r>
              <a:rPr lang="en-IN" sz="34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3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files in a visually appealing and interactive manner.</a:t>
            </a:r>
          </a:p>
          <a:p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381326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2389-9041-CC1B-6534-8750086DD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EE77E-3C06-87B4-BAAA-35D125FF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96" y="1589089"/>
            <a:ext cx="10609792" cy="388077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/>
              <a:t>File Manager project is a Python-based application </a:t>
            </a:r>
          </a:p>
          <a:p>
            <a:pPr>
              <a:buNone/>
            </a:pPr>
            <a:r>
              <a:rPr lang="en-US" sz="3200" dirty="0"/>
              <a:t>that provides a graphical use interface (GUI) to </a:t>
            </a:r>
          </a:p>
          <a:p>
            <a:pPr>
              <a:buNone/>
            </a:pPr>
            <a:r>
              <a:rPr lang="en-US" sz="3200" dirty="0"/>
              <a:t>perform common file operations such as:</a:t>
            </a:r>
          </a:p>
          <a:p>
            <a:pPr marL="342900" lvl="0" indent="-342900" algn="just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File Navigation</a:t>
            </a:r>
          </a:p>
          <a:p>
            <a:pPr marL="342900" lvl="0" indent="-342900" algn="just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Basic File Operations</a:t>
            </a:r>
          </a:p>
          <a:p>
            <a:pPr marL="342900" lvl="0" indent="-342900" algn="just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Search Functionality</a:t>
            </a:r>
          </a:p>
          <a:p>
            <a:pPr marL="342900" lvl="0" indent="-342900" algn="just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Sorting and Filtering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5623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7E0E-AF0C-A80E-F6B4-964F930E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CBCBB-11FE-AA6E-B338-939BBEB7A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4" y="1488613"/>
            <a:ext cx="11609916" cy="3880773"/>
          </a:xfrm>
        </p:spPr>
        <p:txBody>
          <a:bodyPr>
            <a:noAutofit/>
          </a:bodyPr>
          <a:lstStyle/>
          <a:p>
            <a:r>
              <a:rPr lang="en-IN" sz="3200" dirty="0"/>
              <a:t>Python – Core programming language  </a:t>
            </a:r>
          </a:p>
          <a:p>
            <a:r>
              <a:rPr lang="en-IN" sz="3200" dirty="0"/>
              <a:t>Tkinter – GUI toolkit for building the interface  </a:t>
            </a:r>
          </a:p>
          <a:p>
            <a:r>
              <a:rPr lang="en-IN" sz="3200" dirty="0"/>
              <a:t>OS Module – Handles file and directory operations  </a:t>
            </a:r>
          </a:p>
          <a:p>
            <a:r>
              <a:rPr lang="en-IN" sz="3200" dirty="0"/>
              <a:t>Shutil Module – Used for file copying, moving, and deleting  </a:t>
            </a:r>
          </a:p>
          <a:p>
            <a:r>
              <a:rPr lang="en-IN" sz="3200" dirty="0"/>
              <a:t>Pillow (PIL) – Loads and displays icons for files and folders  </a:t>
            </a:r>
          </a:p>
          <a:p>
            <a:r>
              <a:rPr lang="en-IN" sz="3200" dirty="0"/>
              <a:t>Filedialog (Tkinter) – Opens folder selection dialogs  </a:t>
            </a:r>
          </a:p>
          <a:p>
            <a:r>
              <a:rPr lang="en-IN" sz="3200" dirty="0"/>
              <a:t>ttk (Themed Tkinter Widgets) – Provides enhanced UI elements like `Treeview`</a:t>
            </a:r>
          </a:p>
        </p:txBody>
      </p:sp>
    </p:spTree>
    <p:extLst>
      <p:ext uri="{BB962C8B-B14F-4D97-AF65-F5344CB8AC3E}">
        <p14:creationId xmlns:p14="http://schemas.microsoft.com/office/powerpoint/2010/main" val="2839543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9B59-1BDD-70B9-5B47-B59B1C0F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389B4-64BB-083E-B743-39622C6F6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59" y="1270000"/>
            <a:ext cx="11771841" cy="3880773"/>
          </a:xfrm>
        </p:spPr>
        <p:txBody>
          <a:bodyPr>
            <a:noAutofit/>
          </a:bodyPr>
          <a:lstStyle/>
          <a:p>
            <a:r>
              <a:rPr lang="en-US" sz="3200" dirty="0"/>
              <a:t>File and Folder Navigation – Open, browse, and navigate directories easily</a:t>
            </a:r>
          </a:p>
          <a:p>
            <a:r>
              <a:rPr lang="en-US" sz="3200" dirty="0"/>
              <a:t>File Operations – Delete, rename, copy, &amp; move files and folders</a:t>
            </a:r>
          </a:p>
          <a:p>
            <a:r>
              <a:rPr lang="en-US" sz="3200" dirty="0"/>
              <a:t>Search Functionality – Search for files and folders Graphical User Interface – User-friendly layout using Tkinter</a:t>
            </a:r>
          </a:p>
          <a:p>
            <a:r>
              <a:rPr lang="en-US" sz="3200" dirty="0"/>
              <a:t>Error Handling – Displays alerts for permission errors and invalid operations</a:t>
            </a:r>
          </a:p>
          <a:p>
            <a:r>
              <a:rPr lang="en-US" sz="3200" dirty="0"/>
              <a:t>Dynamic Path Display – Shows the current working directory for easy navigation</a:t>
            </a:r>
          </a:p>
        </p:txBody>
      </p:sp>
    </p:spTree>
    <p:extLst>
      <p:ext uri="{BB962C8B-B14F-4D97-AF65-F5344CB8AC3E}">
        <p14:creationId xmlns:p14="http://schemas.microsoft.com/office/powerpoint/2010/main" val="96586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1263-A55F-1BEA-F0E7-BE082A10C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50940C-A5C4-8513-59CC-89F4C57CD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9731"/>
          <a:stretch/>
        </p:blipFill>
        <p:spPr>
          <a:xfrm>
            <a:off x="251267" y="1332266"/>
            <a:ext cx="5222201" cy="50489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D1FF01-750A-42B7-C389-89E6F22A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13" y="1595440"/>
            <a:ext cx="6568545" cy="437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AE2F-1506-5F4B-3284-2DB31C4B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820" y="3052762"/>
            <a:ext cx="6338359" cy="752476"/>
          </a:xfrm>
        </p:spPr>
        <p:txBody>
          <a:bodyPr>
            <a:noAutofit/>
          </a:bodyPr>
          <a:lstStyle/>
          <a:p>
            <a:r>
              <a:rPr lang="en-US" dirty="0"/>
              <a:t>Live Demonstration of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44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F163-DC9D-11D1-7AA2-9E3D3F04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BAB7-2695-2550-F711-34AF8ED21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5775"/>
            <a:ext cx="8596668" cy="3880773"/>
          </a:xfrm>
        </p:spPr>
        <p:txBody>
          <a:bodyPr>
            <a:noAutofit/>
          </a:bodyPr>
          <a:lstStyle/>
          <a:p>
            <a:r>
              <a:rPr lang="en-IN" sz="3200" dirty="0"/>
              <a:t>Drag and Drop Support</a:t>
            </a:r>
          </a:p>
          <a:p>
            <a:r>
              <a:rPr lang="en-IN" sz="3200" dirty="0"/>
              <a:t>Multi-Tab Browsing</a:t>
            </a:r>
          </a:p>
          <a:p>
            <a:r>
              <a:rPr lang="en-IN" sz="3200" dirty="0"/>
              <a:t>Dark Mode Support</a:t>
            </a:r>
          </a:p>
          <a:p>
            <a:r>
              <a:rPr lang="en-IN" sz="3200" dirty="0"/>
              <a:t>File Preview</a:t>
            </a:r>
          </a:p>
          <a:p>
            <a:r>
              <a:rPr lang="en-IN" sz="3200" dirty="0"/>
              <a:t>Sorting &amp; Filtering</a:t>
            </a:r>
          </a:p>
          <a:p>
            <a:r>
              <a:rPr lang="en-IN" sz="3200" dirty="0"/>
              <a:t>Bookmark Favourite Folders</a:t>
            </a:r>
          </a:p>
          <a:p>
            <a:r>
              <a:rPr lang="en-IN" sz="3200" dirty="0"/>
              <a:t>Zip &amp; Unzip Files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2964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1DA1-16B3-ACF9-AB0B-BA777338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6A3A-2062-0915-A7F1-B24614DF0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9114"/>
            <a:ext cx="10837332" cy="3880773"/>
          </a:xfrm>
        </p:spPr>
        <p:txBody>
          <a:bodyPr>
            <a:noAutofit/>
          </a:bodyPr>
          <a:lstStyle/>
          <a:p>
            <a:r>
              <a:rPr lang="en-IN" sz="3200" dirty="0"/>
              <a:t>Improved file management efficiency</a:t>
            </a:r>
          </a:p>
          <a:p>
            <a:r>
              <a:rPr lang="en-IN" sz="3200" dirty="0"/>
              <a:t>User-friendly and intuitive interface</a:t>
            </a:r>
          </a:p>
          <a:p>
            <a:r>
              <a:rPr lang="en-IN" sz="3200" dirty="0"/>
              <a:t>Seamless file and folder navigation</a:t>
            </a:r>
          </a:p>
          <a:p>
            <a:r>
              <a:rPr lang="en-IN" sz="3200" dirty="0"/>
              <a:t>Enhanced file operations (delete, rename, copy, move)</a:t>
            </a:r>
          </a:p>
          <a:p>
            <a:r>
              <a:rPr lang="en-IN" sz="3200" dirty="0"/>
              <a:t>Quick search functionality for easy access</a:t>
            </a:r>
          </a:p>
          <a:p>
            <a:r>
              <a:rPr lang="en-IN" sz="3200" dirty="0"/>
              <a:t>Better visualization with icons and structured view</a:t>
            </a:r>
          </a:p>
          <a:p>
            <a:r>
              <a:rPr lang="en-IN" sz="3200" dirty="0"/>
              <a:t>Error handling for smooth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463926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371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Trebuchet MS</vt:lpstr>
      <vt:lpstr>Wingdings 3</vt:lpstr>
      <vt:lpstr>Facet</vt:lpstr>
      <vt:lpstr>Graphical User Interface File Manager</vt:lpstr>
      <vt:lpstr>Objective</vt:lpstr>
      <vt:lpstr>Introduction </vt:lpstr>
      <vt:lpstr>Technologies</vt:lpstr>
      <vt:lpstr>Features</vt:lpstr>
      <vt:lpstr>Code Snippets</vt:lpstr>
      <vt:lpstr>Live Demonstration of Project</vt:lpstr>
      <vt:lpstr>Future Enhancements</vt:lpstr>
      <vt:lpstr>Outcome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Aatif Pathan</dc:creator>
  <cp:lastModifiedBy>Aatif Pathan</cp:lastModifiedBy>
  <cp:revision>6</cp:revision>
  <dcterms:created xsi:type="dcterms:W3CDTF">2025-03-21T03:09:27Z</dcterms:created>
  <dcterms:modified xsi:type="dcterms:W3CDTF">2025-03-25T06:38:25Z</dcterms:modified>
</cp:coreProperties>
</file>