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9"/>
  </p:notesMasterIdLst>
  <p:sldIdLst>
    <p:sldId id="258" r:id="rId2"/>
    <p:sldId id="259" r:id="rId3"/>
    <p:sldId id="262" r:id="rId4"/>
    <p:sldId id="260" r:id="rId5"/>
    <p:sldId id="261" r:id="rId6"/>
    <p:sldId id="277" r:id="rId7"/>
    <p:sldId id="269" r:id="rId8"/>
    <p:sldId id="270" r:id="rId9"/>
    <p:sldId id="272" r:id="rId10"/>
    <p:sldId id="275" r:id="rId11"/>
    <p:sldId id="273" r:id="rId12"/>
    <p:sldId id="274" r:id="rId13"/>
    <p:sldId id="276" r:id="rId14"/>
    <p:sldId id="264" r:id="rId15"/>
    <p:sldId id="265" r:id="rId16"/>
    <p:sldId id="266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A62464-9B58-4951-A3F3-9746104B17E2}">
          <p14:sldIdLst>
            <p14:sldId id="258"/>
            <p14:sldId id="259"/>
            <p14:sldId id="262"/>
            <p14:sldId id="260"/>
            <p14:sldId id="261"/>
            <p14:sldId id="277"/>
            <p14:sldId id="269"/>
            <p14:sldId id="270"/>
            <p14:sldId id="272"/>
            <p14:sldId id="275"/>
            <p14:sldId id="273"/>
            <p14:sldId id="274"/>
            <p14:sldId id="276"/>
          </p14:sldIdLst>
        </p14:section>
        <p14:section name="Untitled Section" id="{D188FDA8-AF98-4685-B55A-FD37EE631FE1}">
          <p14:sldIdLst>
            <p14:sldId id="264"/>
            <p14:sldId id="265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2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7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8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#9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#10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D40580-7437-42F1-91AF-B3350F7BCAB8}" type="doc">
      <dgm:prSet loTypeId="urn:microsoft.com/office/officeart/2005/8/layout/vList3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A90FB3C1-D3F7-4AB7-A1B1-6C4248B2943C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 </a:t>
          </a:r>
          <a:r>
            <a:rPr lang="en-US" b="1" dirty="0" smtClean="0">
              <a:solidFill>
                <a:srgbClr val="0070C0"/>
              </a:solidFill>
            </a:rPr>
            <a:t>OUR </a:t>
          </a:r>
          <a:r>
            <a:rPr lang="en-US" b="1" dirty="0">
              <a:solidFill>
                <a:srgbClr val="0070C0"/>
              </a:solidFill>
            </a:rPr>
            <a:t>TEAM MEMBERS</a:t>
          </a:r>
          <a:r>
            <a:rPr lang="en-US" b="1" dirty="0">
              <a:solidFill>
                <a:schemeClr val="bg1"/>
              </a:solidFill>
            </a:rPr>
            <a:t> </a:t>
          </a:r>
          <a:endParaRPr lang="en-US" dirty="0">
            <a:solidFill>
              <a:schemeClr val="bg1"/>
            </a:solidFill>
          </a:endParaRPr>
        </a:p>
      </dgm:t>
    </dgm:pt>
    <dgm:pt modelId="{C244E190-D2A2-43FB-8FAB-3E4B2A7FE24F}" type="parTrans" cxnId="{691B07D2-8CF3-471E-9694-70AB0354C4F6}">
      <dgm:prSet/>
      <dgm:spPr/>
      <dgm:t>
        <a:bodyPr/>
        <a:lstStyle/>
        <a:p>
          <a:endParaRPr lang="en-US"/>
        </a:p>
      </dgm:t>
    </dgm:pt>
    <dgm:pt modelId="{411752B9-067A-4A4B-8CCB-6624EDC444FF}" type="sibTrans" cxnId="{691B07D2-8CF3-471E-9694-70AB0354C4F6}">
      <dgm:prSet/>
      <dgm:spPr/>
      <dgm:t>
        <a:bodyPr/>
        <a:lstStyle/>
        <a:p>
          <a:endParaRPr lang="en-US"/>
        </a:p>
      </dgm:t>
    </dgm:pt>
    <dgm:pt modelId="{7C9963A2-C985-4B39-ADA6-DF5D36983302}" type="pres">
      <dgm:prSet presAssocID="{0CD40580-7437-42F1-91AF-B3350F7BCAB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778D9B-3FCC-4EAE-980B-79CC4BE9E5B5}" type="pres">
      <dgm:prSet presAssocID="{A90FB3C1-D3F7-4AB7-A1B1-6C4248B2943C}" presName="composite" presStyleCnt="0"/>
      <dgm:spPr/>
    </dgm:pt>
    <dgm:pt modelId="{5C6B7114-8D37-4DE0-AC70-AF8C40A814B7}" type="pres">
      <dgm:prSet presAssocID="{A90FB3C1-D3F7-4AB7-A1B1-6C4248B2943C}" presName="imgShp" presStyleLbl="fgImgPlace1" presStyleIdx="0" presStyleCnt="1" custScaleX="206225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B2E9836D-1D9D-4C84-9FCF-2E3D431F9485}" type="pres">
      <dgm:prSet presAssocID="{A90FB3C1-D3F7-4AB7-A1B1-6C4248B2943C}" presName="txShp" presStyleLbl="node1" presStyleIdx="0" presStyleCnt="1" custScaleX="108891" custLinFactNeighborX="9481" custLinFactNeighborY="87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651D2A-BCED-441D-B863-299FDCEAAE93}" type="presOf" srcId="{A90FB3C1-D3F7-4AB7-A1B1-6C4248B2943C}" destId="{B2E9836D-1D9D-4C84-9FCF-2E3D431F9485}" srcOrd="0" destOrd="0" presId="urn:microsoft.com/office/officeart/2005/8/layout/vList3"/>
    <dgm:cxn modelId="{3178AE15-F6FB-46D4-87FC-614FB8F17509}" type="presOf" srcId="{0CD40580-7437-42F1-91AF-B3350F7BCAB8}" destId="{7C9963A2-C985-4B39-ADA6-DF5D36983302}" srcOrd="0" destOrd="0" presId="urn:microsoft.com/office/officeart/2005/8/layout/vList3"/>
    <dgm:cxn modelId="{691B07D2-8CF3-471E-9694-70AB0354C4F6}" srcId="{0CD40580-7437-42F1-91AF-B3350F7BCAB8}" destId="{A90FB3C1-D3F7-4AB7-A1B1-6C4248B2943C}" srcOrd="0" destOrd="0" parTransId="{C244E190-D2A2-43FB-8FAB-3E4B2A7FE24F}" sibTransId="{411752B9-067A-4A4B-8CCB-6624EDC444FF}"/>
    <dgm:cxn modelId="{70A1ED93-2999-416D-9791-9BC8DE441EE9}" type="presParOf" srcId="{7C9963A2-C985-4B39-ADA6-DF5D36983302}" destId="{31778D9B-3FCC-4EAE-980B-79CC4BE9E5B5}" srcOrd="0" destOrd="0" presId="urn:microsoft.com/office/officeart/2005/8/layout/vList3"/>
    <dgm:cxn modelId="{28ADC82B-F2F5-460D-9F26-F9C464558D1C}" type="presParOf" srcId="{31778D9B-3FCC-4EAE-980B-79CC4BE9E5B5}" destId="{5C6B7114-8D37-4DE0-AC70-AF8C40A814B7}" srcOrd="0" destOrd="0" presId="urn:microsoft.com/office/officeart/2005/8/layout/vList3"/>
    <dgm:cxn modelId="{F39F9434-A6AE-4315-AA20-A7DF33429910}" type="presParOf" srcId="{31778D9B-3FCC-4EAE-980B-79CC4BE9E5B5}" destId="{B2E9836D-1D9D-4C84-9FCF-2E3D431F948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F7F32F-58FD-4979-80AD-6CBAE6E90D70}" type="doc">
      <dgm:prSet loTypeId="urn:microsoft.com/office/officeart/2005/8/layout/vList3" loCatId="list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53ACB2CE-1BF4-49CF-9144-A7D5667818C2}" type="pres">
      <dgm:prSet presAssocID="{4AF7F32F-58FD-4979-80AD-6CBAE6E90D70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9388266F-A24D-458A-A2F3-1B6843A0FD19}" type="presOf" srcId="{4AF7F32F-58FD-4979-80AD-6CBAE6E90D70}" destId="{53ACB2CE-1BF4-49CF-9144-A7D5667818C2}" srcOrd="0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6B3360-D91A-49E5-9BE5-3694F38A7A13}" type="doc">
      <dgm:prSet loTypeId="urn:microsoft.com/office/officeart/2005/8/layout/vList3" loCatId="list" qsTypeId="urn:microsoft.com/office/officeart/2005/8/quickstyle/simple1#3" qsCatId="simple" csTypeId="urn:microsoft.com/office/officeart/2005/8/colors/accent1_2#3" csCatId="accent1" phldr="1"/>
      <dgm:spPr/>
      <dgm:t>
        <a:bodyPr/>
        <a:lstStyle/>
        <a:p>
          <a:endParaRPr lang="en-US"/>
        </a:p>
      </dgm:t>
    </dgm:pt>
    <dgm:pt modelId="{3C5CF8CB-F9B4-4CD3-AF4A-B5F26299CA64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PROJECT DURATION </a:t>
          </a:r>
          <a:endParaRPr lang="en-US" dirty="0">
            <a:solidFill>
              <a:schemeClr val="bg1"/>
            </a:solidFill>
          </a:endParaRPr>
        </a:p>
      </dgm:t>
    </dgm:pt>
    <dgm:pt modelId="{96E59743-81B0-49C2-927A-F67E70100E56}" type="parTrans" cxnId="{A115AECA-5B2F-4D5F-9B52-E0979FB3E05B}">
      <dgm:prSet/>
      <dgm:spPr/>
      <dgm:t>
        <a:bodyPr/>
        <a:lstStyle/>
        <a:p>
          <a:endParaRPr lang="en-US"/>
        </a:p>
      </dgm:t>
    </dgm:pt>
    <dgm:pt modelId="{7B14D34D-4758-4F2E-A18E-D0A52880FC8D}" type="sibTrans" cxnId="{A115AECA-5B2F-4D5F-9B52-E0979FB3E05B}">
      <dgm:prSet/>
      <dgm:spPr/>
      <dgm:t>
        <a:bodyPr/>
        <a:lstStyle/>
        <a:p>
          <a:endParaRPr lang="en-US"/>
        </a:p>
      </dgm:t>
    </dgm:pt>
    <dgm:pt modelId="{BEBBFDDA-5A54-4A1D-A446-902284B36237}" type="pres">
      <dgm:prSet presAssocID="{3D6B3360-D91A-49E5-9BE5-3694F38A7A13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A15251-6973-4843-9E24-FDBD1D5F61D6}" type="pres">
      <dgm:prSet presAssocID="{3C5CF8CB-F9B4-4CD3-AF4A-B5F26299CA64}" presName="composite" presStyleCnt="0"/>
      <dgm:spPr/>
    </dgm:pt>
    <dgm:pt modelId="{39868D10-8F75-41B1-A3DA-FB753030334B}" type="pres">
      <dgm:prSet presAssocID="{3C5CF8CB-F9B4-4CD3-AF4A-B5F26299CA64}" presName="imgShp" presStyleLbl="fgImgPlace1" presStyleIdx="0" presStyleCnt="1"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99C060CA-1097-47BC-952D-D5CFEA30E5BB}" type="pres">
      <dgm:prSet presAssocID="{3C5CF8CB-F9B4-4CD3-AF4A-B5F26299CA64}" presName="txShp" presStyleLbl="node1" presStyleIdx="0" presStyleCnt="1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FE812AE6-54DA-4FA3-B688-9DF8C470D355}" type="presOf" srcId="{3D6B3360-D91A-49E5-9BE5-3694F38A7A13}" destId="{BEBBFDDA-5A54-4A1D-A446-902284B36237}" srcOrd="0" destOrd="0" presId="urn:microsoft.com/office/officeart/2005/8/layout/vList3"/>
    <dgm:cxn modelId="{276F8091-5921-410B-B932-3AC25D95C708}" type="presOf" srcId="{3C5CF8CB-F9B4-4CD3-AF4A-B5F26299CA64}" destId="{99C060CA-1097-47BC-952D-D5CFEA30E5BB}" srcOrd="0" destOrd="0" presId="urn:microsoft.com/office/officeart/2005/8/layout/vList3"/>
    <dgm:cxn modelId="{A115AECA-5B2F-4D5F-9B52-E0979FB3E05B}" srcId="{3D6B3360-D91A-49E5-9BE5-3694F38A7A13}" destId="{3C5CF8CB-F9B4-4CD3-AF4A-B5F26299CA64}" srcOrd="0" destOrd="0" parTransId="{96E59743-81B0-49C2-927A-F67E70100E56}" sibTransId="{7B14D34D-4758-4F2E-A18E-D0A52880FC8D}"/>
    <dgm:cxn modelId="{B8ED590D-FDDA-4CC0-BF45-26B4966B3BE3}" type="presParOf" srcId="{BEBBFDDA-5A54-4A1D-A446-902284B36237}" destId="{9BA15251-6973-4843-9E24-FDBD1D5F61D6}" srcOrd="0" destOrd="0" presId="urn:microsoft.com/office/officeart/2005/8/layout/vList3"/>
    <dgm:cxn modelId="{4CE14661-82B5-4C0B-B886-78E6E64B98AB}" type="presParOf" srcId="{9BA15251-6973-4843-9E24-FDBD1D5F61D6}" destId="{39868D10-8F75-41B1-A3DA-FB753030334B}" srcOrd="0" destOrd="0" presId="urn:microsoft.com/office/officeart/2005/8/layout/vList3"/>
    <dgm:cxn modelId="{CE6C192A-62BA-41D5-9D4C-D8AB49E6B741}" type="presParOf" srcId="{9BA15251-6973-4843-9E24-FDBD1D5F61D6}" destId="{99C060CA-1097-47BC-952D-D5CFEA30E5B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45E8F8-2A1C-4E95-960F-973CB161F9FB}" type="doc">
      <dgm:prSet loTypeId="urn:microsoft.com/office/officeart/2005/8/layout/vList3" loCatId="list" qsTypeId="urn:microsoft.com/office/officeart/2005/8/quickstyle/simple1#4" qsCatId="simple" csTypeId="urn:microsoft.com/office/officeart/2005/8/colors/accent1_2#4" csCatId="accent1" phldr="1"/>
      <dgm:spPr/>
      <dgm:t>
        <a:bodyPr/>
        <a:lstStyle/>
        <a:p>
          <a:endParaRPr lang="en-US"/>
        </a:p>
      </dgm:t>
    </dgm:pt>
    <dgm:pt modelId="{B272BEDD-03D7-4709-BC76-660C972F26FD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TASK SHEET</a:t>
          </a:r>
          <a:endParaRPr lang="en-US" dirty="0">
            <a:solidFill>
              <a:schemeClr val="bg1"/>
            </a:solidFill>
          </a:endParaRPr>
        </a:p>
      </dgm:t>
    </dgm:pt>
    <dgm:pt modelId="{9A30757F-214D-46A8-958C-392BE74C9A3B}" type="sibTrans" cxnId="{0C302EA3-8771-4340-AE53-B4614CAB0A4F}">
      <dgm:prSet/>
      <dgm:spPr/>
      <dgm:t>
        <a:bodyPr/>
        <a:lstStyle/>
        <a:p>
          <a:endParaRPr lang="en-US"/>
        </a:p>
      </dgm:t>
    </dgm:pt>
    <dgm:pt modelId="{E6812455-93F8-4E95-B60A-98C567E86C2A}" type="parTrans" cxnId="{0C302EA3-8771-4340-AE53-B4614CAB0A4F}">
      <dgm:prSet/>
      <dgm:spPr/>
      <dgm:t>
        <a:bodyPr/>
        <a:lstStyle/>
        <a:p>
          <a:endParaRPr lang="en-US"/>
        </a:p>
      </dgm:t>
    </dgm:pt>
    <dgm:pt modelId="{E9C271DA-0809-4167-A83E-109F41B9BBA5}" type="pres">
      <dgm:prSet presAssocID="{6D45E8F8-2A1C-4E95-960F-973CB161F9FB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A4D7CB-1915-47E8-9B97-31E936F9C28B}" type="pres">
      <dgm:prSet presAssocID="{B272BEDD-03D7-4709-BC76-660C972F26FD}" presName="composite" presStyleCnt="0"/>
      <dgm:spPr/>
    </dgm:pt>
    <dgm:pt modelId="{CFACD4DA-1382-410C-BC66-A7390467B5CA}" type="pres">
      <dgm:prSet presAssocID="{B272BEDD-03D7-4709-BC76-660C972F26FD}" presName="imgShp" presStyleLbl="fgImgPlace1" presStyleIdx="0" presStyleCnt="1"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75E9D4BC-9534-4DE7-A0FF-1B95FEE836A5}" type="pres">
      <dgm:prSet presAssocID="{B272BEDD-03D7-4709-BC76-660C972F26FD}" presName="txShp" presStyleLbl="node1" presStyleIdx="0" presStyleCnt="1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0C302EA3-8771-4340-AE53-B4614CAB0A4F}" srcId="{6D45E8F8-2A1C-4E95-960F-973CB161F9FB}" destId="{B272BEDD-03D7-4709-BC76-660C972F26FD}" srcOrd="0" destOrd="0" parTransId="{E6812455-93F8-4E95-B60A-98C567E86C2A}" sibTransId="{9A30757F-214D-46A8-958C-392BE74C9A3B}"/>
    <dgm:cxn modelId="{7F0CDCF3-83A7-4005-98FE-575F1993C3A4}" type="presOf" srcId="{6D45E8F8-2A1C-4E95-960F-973CB161F9FB}" destId="{E9C271DA-0809-4167-A83E-109F41B9BBA5}" srcOrd="0" destOrd="0" presId="urn:microsoft.com/office/officeart/2005/8/layout/vList3"/>
    <dgm:cxn modelId="{BE794EA3-C7D7-4586-8040-12AE63859A6B}" type="presOf" srcId="{B272BEDD-03D7-4709-BC76-660C972F26FD}" destId="{75E9D4BC-9534-4DE7-A0FF-1B95FEE836A5}" srcOrd="0" destOrd="0" presId="urn:microsoft.com/office/officeart/2005/8/layout/vList3"/>
    <dgm:cxn modelId="{6B27F715-CEA8-4F9A-A72F-D37248C06A7E}" type="presParOf" srcId="{E9C271DA-0809-4167-A83E-109F41B9BBA5}" destId="{57A4D7CB-1915-47E8-9B97-31E936F9C28B}" srcOrd="0" destOrd="0" presId="urn:microsoft.com/office/officeart/2005/8/layout/vList3"/>
    <dgm:cxn modelId="{F4104D45-0823-4B72-817F-9BE1B59DDAD2}" type="presParOf" srcId="{57A4D7CB-1915-47E8-9B97-31E936F9C28B}" destId="{CFACD4DA-1382-410C-BC66-A7390467B5CA}" srcOrd="0" destOrd="0" presId="urn:microsoft.com/office/officeart/2005/8/layout/vList3"/>
    <dgm:cxn modelId="{901BA1BF-0C98-40E4-8D0A-09F8C915F4F7}" type="presParOf" srcId="{57A4D7CB-1915-47E8-9B97-31E936F9C28B}" destId="{75E9D4BC-9534-4DE7-A0FF-1B95FEE836A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99AE9B7-554D-4596-A49C-4C26C54B02D1}" type="doc">
      <dgm:prSet loTypeId="urn:microsoft.com/office/officeart/2005/8/layout/vList3" loCatId="list" qsTypeId="urn:microsoft.com/office/officeart/2005/8/quickstyle/simple1#7" qsCatId="simple" csTypeId="urn:microsoft.com/office/officeart/2005/8/colors/accent1_2#7" csCatId="accent1" phldr="1"/>
      <dgm:spPr/>
      <dgm:t>
        <a:bodyPr/>
        <a:lstStyle/>
        <a:p>
          <a:endParaRPr lang="en-US"/>
        </a:p>
      </dgm:t>
    </dgm:pt>
    <dgm:pt modelId="{A82BA33C-01A1-4607-B61F-F734703D7FEA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LOGIN</a:t>
          </a:r>
          <a:r>
            <a:rPr lang="en-US" dirty="0"/>
            <a:t> </a:t>
          </a:r>
          <a:r>
            <a:rPr lang="en-US" b="1" dirty="0">
              <a:solidFill>
                <a:schemeClr val="bg1"/>
              </a:solidFill>
            </a:rPr>
            <a:t>FORM</a:t>
          </a:r>
        </a:p>
      </dgm:t>
    </dgm:pt>
    <dgm:pt modelId="{7BC07BB0-5852-4E43-9CD5-2FF45B918D13}" type="parTrans" cxnId="{5D66028D-C982-428A-A3EB-0521824693C7}">
      <dgm:prSet/>
      <dgm:spPr/>
      <dgm:t>
        <a:bodyPr/>
        <a:lstStyle/>
        <a:p>
          <a:endParaRPr lang="en-US"/>
        </a:p>
      </dgm:t>
    </dgm:pt>
    <dgm:pt modelId="{CCEBEA23-6382-45F2-95EE-7EF044704035}" type="sibTrans" cxnId="{5D66028D-C982-428A-A3EB-0521824693C7}">
      <dgm:prSet/>
      <dgm:spPr/>
      <dgm:t>
        <a:bodyPr/>
        <a:lstStyle/>
        <a:p>
          <a:endParaRPr lang="en-US"/>
        </a:p>
      </dgm:t>
    </dgm:pt>
    <dgm:pt modelId="{791889F1-6D47-4662-9BA2-C19616D5BEF8}" type="pres">
      <dgm:prSet presAssocID="{599AE9B7-554D-4596-A49C-4C26C54B02D1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0B64F0-990E-46BC-A8FF-02450B3E4E26}" type="pres">
      <dgm:prSet presAssocID="{A82BA33C-01A1-4607-B61F-F734703D7FEA}" presName="composite" presStyleCnt="0"/>
      <dgm:spPr/>
    </dgm:pt>
    <dgm:pt modelId="{4FC322B2-1C39-4E68-BADD-1954A04EA7E3}" type="pres">
      <dgm:prSet presAssocID="{A82BA33C-01A1-4607-B61F-F734703D7FEA}" presName="imgShp" presStyleLbl="fgImgPlace1" presStyleIdx="0" presStyleCnt="1"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D8E25D0F-5C62-4D49-89BF-6CDBF63F8ED4}" type="pres">
      <dgm:prSet presAssocID="{A82BA33C-01A1-4607-B61F-F734703D7FEA}" presName="txShp" presStyleLbl="node1" presStyleIdx="0" presStyleCnt="1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365BBC0D-E95B-411D-8F08-01E6BA72F065}" type="presOf" srcId="{A82BA33C-01A1-4607-B61F-F734703D7FEA}" destId="{D8E25D0F-5C62-4D49-89BF-6CDBF63F8ED4}" srcOrd="0" destOrd="0" presId="urn:microsoft.com/office/officeart/2005/8/layout/vList3"/>
    <dgm:cxn modelId="{7AB862F0-F664-45D7-B56C-C91C3516F181}" type="presOf" srcId="{599AE9B7-554D-4596-A49C-4C26C54B02D1}" destId="{791889F1-6D47-4662-9BA2-C19616D5BEF8}" srcOrd="0" destOrd="0" presId="urn:microsoft.com/office/officeart/2005/8/layout/vList3"/>
    <dgm:cxn modelId="{5D66028D-C982-428A-A3EB-0521824693C7}" srcId="{599AE9B7-554D-4596-A49C-4C26C54B02D1}" destId="{A82BA33C-01A1-4607-B61F-F734703D7FEA}" srcOrd="0" destOrd="0" parTransId="{7BC07BB0-5852-4E43-9CD5-2FF45B918D13}" sibTransId="{CCEBEA23-6382-45F2-95EE-7EF044704035}"/>
    <dgm:cxn modelId="{C137F361-E7C1-494C-B3EB-F95AF9190FF6}" type="presParOf" srcId="{791889F1-6D47-4662-9BA2-C19616D5BEF8}" destId="{EC0B64F0-990E-46BC-A8FF-02450B3E4E26}" srcOrd="0" destOrd="0" presId="urn:microsoft.com/office/officeart/2005/8/layout/vList3"/>
    <dgm:cxn modelId="{40850834-E991-4B6D-A208-48A21A1B2747}" type="presParOf" srcId="{EC0B64F0-990E-46BC-A8FF-02450B3E4E26}" destId="{4FC322B2-1C39-4E68-BADD-1954A04EA7E3}" srcOrd="0" destOrd="0" presId="urn:microsoft.com/office/officeart/2005/8/layout/vList3"/>
    <dgm:cxn modelId="{9CB7DB88-A6C6-43CD-8BEE-29CB78E3B53C}" type="presParOf" srcId="{EC0B64F0-990E-46BC-A8FF-02450B3E4E26}" destId="{D8E25D0F-5C62-4D49-89BF-6CDBF63F8ED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9AE9B7-554D-4596-A49C-4C26C54B02D1}" type="doc">
      <dgm:prSet loTypeId="urn:microsoft.com/office/officeart/2005/8/layout/vList3" loCatId="list" qsTypeId="urn:microsoft.com/office/officeart/2005/8/quickstyle/simple1#8" qsCatId="simple" csTypeId="urn:microsoft.com/office/officeart/2005/8/colors/accent1_2#8" csCatId="accent1" phldr="1"/>
      <dgm:spPr/>
      <dgm:t>
        <a:bodyPr/>
        <a:lstStyle/>
        <a:p>
          <a:endParaRPr lang="en-US"/>
        </a:p>
      </dgm:t>
    </dgm:pt>
    <dgm:pt modelId="{A82BA33C-01A1-4607-B61F-F734703D7FEA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ADMIN DASHBOARD</a:t>
          </a:r>
        </a:p>
      </dgm:t>
    </dgm:pt>
    <dgm:pt modelId="{7BC07BB0-5852-4E43-9CD5-2FF45B918D13}" type="parTrans" cxnId="{5D66028D-C982-428A-A3EB-0521824693C7}">
      <dgm:prSet/>
      <dgm:spPr/>
      <dgm:t>
        <a:bodyPr/>
        <a:lstStyle/>
        <a:p>
          <a:endParaRPr lang="en-US"/>
        </a:p>
      </dgm:t>
    </dgm:pt>
    <dgm:pt modelId="{CCEBEA23-6382-45F2-95EE-7EF044704035}" type="sibTrans" cxnId="{5D66028D-C982-428A-A3EB-0521824693C7}">
      <dgm:prSet/>
      <dgm:spPr/>
      <dgm:t>
        <a:bodyPr/>
        <a:lstStyle/>
        <a:p>
          <a:endParaRPr lang="en-US"/>
        </a:p>
      </dgm:t>
    </dgm:pt>
    <dgm:pt modelId="{791889F1-6D47-4662-9BA2-C19616D5BEF8}" type="pres">
      <dgm:prSet presAssocID="{599AE9B7-554D-4596-A49C-4C26C54B02D1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0B64F0-990E-46BC-A8FF-02450B3E4E26}" type="pres">
      <dgm:prSet presAssocID="{A82BA33C-01A1-4607-B61F-F734703D7FEA}" presName="composite" presStyleCnt="0"/>
      <dgm:spPr/>
    </dgm:pt>
    <dgm:pt modelId="{4FC322B2-1C39-4E68-BADD-1954A04EA7E3}" type="pres">
      <dgm:prSet presAssocID="{A82BA33C-01A1-4607-B61F-F734703D7FEA}" presName="imgShp" presStyleLbl="fgImgPlace1" presStyleIdx="0" presStyleCnt="1"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D8E25D0F-5C62-4D49-89BF-6CDBF63F8ED4}" type="pres">
      <dgm:prSet presAssocID="{A82BA33C-01A1-4607-B61F-F734703D7FEA}" presName="txShp" presStyleLbl="node1" presStyleIdx="0" presStyleCnt="1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9A73164E-4901-420D-AE77-FFAE27123300}" type="presOf" srcId="{A82BA33C-01A1-4607-B61F-F734703D7FEA}" destId="{D8E25D0F-5C62-4D49-89BF-6CDBF63F8ED4}" srcOrd="0" destOrd="0" presId="urn:microsoft.com/office/officeart/2005/8/layout/vList3"/>
    <dgm:cxn modelId="{5D66028D-C982-428A-A3EB-0521824693C7}" srcId="{599AE9B7-554D-4596-A49C-4C26C54B02D1}" destId="{A82BA33C-01A1-4607-B61F-F734703D7FEA}" srcOrd="0" destOrd="0" parTransId="{7BC07BB0-5852-4E43-9CD5-2FF45B918D13}" sibTransId="{CCEBEA23-6382-45F2-95EE-7EF044704035}"/>
    <dgm:cxn modelId="{BA2F9E04-954A-46D6-9649-D2DF4435C122}" type="presOf" srcId="{599AE9B7-554D-4596-A49C-4C26C54B02D1}" destId="{791889F1-6D47-4662-9BA2-C19616D5BEF8}" srcOrd="0" destOrd="0" presId="urn:microsoft.com/office/officeart/2005/8/layout/vList3"/>
    <dgm:cxn modelId="{5A2D9724-37EA-4823-BFAE-3B0475CC026C}" type="presParOf" srcId="{791889F1-6D47-4662-9BA2-C19616D5BEF8}" destId="{EC0B64F0-990E-46BC-A8FF-02450B3E4E26}" srcOrd="0" destOrd="0" presId="urn:microsoft.com/office/officeart/2005/8/layout/vList3"/>
    <dgm:cxn modelId="{F42510BE-27E2-4C6F-9795-407B91DBF723}" type="presParOf" srcId="{EC0B64F0-990E-46BC-A8FF-02450B3E4E26}" destId="{4FC322B2-1C39-4E68-BADD-1954A04EA7E3}" srcOrd="0" destOrd="0" presId="urn:microsoft.com/office/officeart/2005/8/layout/vList3"/>
    <dgm:cxn modelId="{1FB48DDC-DAB9-44E9-83AF-3FCA5D789C52}" type="presParOf" srcId="{EC0B64F0-990E-46BC-A8FF-02450B3E4E26}" destId="{D8E25D0F-5C62-4D49-89BF-6CDBF63F8ED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99AE9B7-554D-4596-A49C-4C26C54B02D1}" type="doc">
      <dgm:prSet loTypeId="urn:microsoft.com/office/officeart/2005/8/layout/vList3" loCatId="list" qsTypeId="urn:microsoft.com/office/officeart/2005/8/quickstyle/simple1#9" qsCatId="simple" csTypeId="urn:microsoft.com/office/officeart/2005/8/colors/accent1_2#9" csCatId="accent1" phldr="1"/>
      <dgm:spPr/>
      <dgm:t>
        <a:bodyPr/>
        <a:lstStyle/>
        <a:p>
          <a:endParaRPr lang="en-US"/>
        </a:p>
      </dgm:t>
    </dgm:pt>
    <dgm:pt modelId="{A82BA33C-01A1-4607-B61F-F734703D7FEA}">
      <dgm:prSet/>
      <dgm:spPr>
        <a:solidFill>
          <a:schemeClr val="accent3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ADMIN </a:t>
          </a:r>
          <a:r>
            <a:rPr lang="en-US" b="1" dirty="0">
              <a:solidFill>
                <a:schemeClr val="bg1"/>
              </a:solidFill>
            </a:rPr>
            <a:t>DASHBOARD</a:t>
          </a:r>
        </a:p>
      </dgm:t>
    </dgm:pt>
    <dgm:pt modelId="{7BC07BB0-5852-4E43-9CD5-2FF45B918D13}" type="parTrans" cxnId="{5D66028D-C982-428A-A3EB-0521824693C7}">
      <dgm:prSet/>
      <dgm:spPr/>
      <dgm:t>
        <a:bodyPr/>
        <a:lstStyle/>
        <a:p>
          <a:endParaRPr lang="en-US"/>
        </a:p>
      </dgm:t>
    </dgm:pt>
    <dgm:pt modelId="{CCEBEA23-6382-45F2-95EE-7EF044704035}" type="sibTrans" cxnId="{5D66028D-C982-428A-A3EB-0521824693C7}">
      <dgm:prSet/>
      <dgm:spPr/>
      <dgm:t>
        <a:bodyPr/>
        <a:lstStyle/>
        <a:p>
          <a:endParaRPr lang="en-US"/>
        </a:p>
      </dgm:t>
    </dgm:pt>
    <dgm:pt modelId="{791889F1-6D47-4662-9BA2-C19616D5BEF8}" type="pres">
      <dgm:prSet presAssocID="{599AE9B7-554D-4596-A49C-4C26C54B02D1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0B64F0-990E-46BC-A8FF-02450B3E4E26}" type="pres">
      <dgm:prSet presAssocID="{A82BA33C-01A1-4607-B61F-F734703D7FEA}" presName="composite" presStyleCnt="0"/>
      <dgm:spPr/>
    </dgm:pt>
    <dgm:pt modelId="{4FC322B2-1C39-4E68-BADD-1954A04EA7E3}" type="pres">
      <dgm:prSet presAssocID="{A82BA33C-01A1-4607-B61F-F734703D7FEA}" presName="imgShp" presStyleLbl="fgImgPlace1" presStyleIdx="0" presStyleCnt="1"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D8E25D0F-5C62-4D49-89BF-6CDBF63F8ED4}" type="pres">
      <dgm:prSet presAssocID="{A82BA33C-01A1-4607-B61F-F734703D7FEA}" presName="txShp" presStyleLbl="node1" presStyleIdx="0" presStyleCnt="1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05329D25-FDF3-48A8-9476-3C7989152B0E}" type="presOf" srcId="{599AE9B7-554D-4596-A49C-4C26C54B02D1}" destId="{791889F1-6D47-4662-9BA2-C19616D5BEF8}" srcOrd="0" destOrd="0" presId="urn:microsoft.com/office/officeart/2005/8/layout/vList3"/>
    <dgm:cxn modelId="{5D66028D-C982-428A-A3EB-0521824693C7}" srcId="{599AE9B7-554D-4596-A49C-4C26C54B02D1}" destId="{A82BA33C-01A1-4607-B61F-F734703D7FEA}" srcOrd="0" destOrd="0" parTransId="{7BC07BB0-5852-4E43-9CD5-2FF45B918D13}" sibTransId="{CCEBEA23-6382-45F2-95EE-7EF044704035}"/>
    <dgm:cxn modelId="{06E24ABE-6A65-4219-810A-425F32124980}" type="presOf" srcId="{A82BA33C-01A1-4607-B61F-F734703D7FEA}" destId="{D8E25D0F-5C62-4D49-89BF-6CDBF63F8ED4}" srcOrd="0" destOrd="0" presId="urn:microsoft.com/office/officeart/2005/8/layout/vList3"/>
    <dgm:cxn modelId="{16836ACC-24D2-4577-84F5-28960196EB3B}" type="presParOf" srcId="{791889F1-6D47-4662-9BA2-C19616D5BEF8}" destId="{EC0B64F0-990E-46BC-A8FF-02450B3E4E26}" srcOrd="0" destOrd="0" presId="urn:microsoft.com/office/officeart/2005/8/layout/vList3"/>
    <dgm:cxn modelId="{B88E3BB4-960A-44F0-8916-7FEDF46184E8}" type="presParOf" srcId="{EC0B64F0-990E-46BC-A8FF-02450B3E4E26}" destId="{4FC322B2-1C39-4E68-BADD-1954A04EA7E3}" srcOrd="0" destOrd="0" presId="urn:microsoft.com/office/officeart/2005/8/layout/vList3"/>
    <dgm:cxn modelId="{AC429769-AFE9-49E2-8AEF-A53BF0BF7042}" type="presParOf" srcId="{EC0B64F0-990E-46BC-A8FF-02450B3E4E26}" destId="{D8E25D0F-5C62-4D49-89BF-6CDBF63F8ED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2AAB18C-0B5D-4A7C-A638-00373ABA1307}" type="doc">
      <dgm:prSet loTypeId="urn:microsoft.com/office/officeart/2005/8/layout/target3" loCatId="relationship" qsTypeId="urn:microsoft.com/office/officeart/2005/8/quickstyle/simple1#10" qsCatId="simple" csTypeId="urn:microsoft.com/office/officeart/2005/8/colors/accent1_2#10" csCatId="accent1" phldr="1"/>
      <dgm:spPr/>
      <dgm:t>
        <a:bodyPr/>
        <a:lstStyle/>
        <a:p>
          <a:endParaRPr lang="en-US"/>
        </a:p>
      </dgm:t>
    </dgm:pt>
    <dgm:pt modelId="{2D73455C-A46C-4DA7-A91C-7560A18E1FB0}">
      <dgm:prSet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b="1" dirty="0"/>
            <a:t>THANK YOU</a:t>
          </a:r>
          <a:endParaRPr lang="en-US" dirty="0"/>
        </a:p>
      </dgm:t>
    </dgm:pt>
    <dgm:pt modelId="{300F102F-4CFC-4C16-BC32-E0FCD5D70106}" type="parTrans" cxnId="{0E338C52-4374-41E2-AB04-4DE555C7B13A}">
      <dgm:prSet/>
      <dgm:spPr/>
      <dgm:t>
        <a:bodyPr/>
        <a:lstStyle/>
        <a:p>
          <a:endParaRPr lang="en-US"/>
        </a:p>
      </dgm:t>
    </dgm:pt>
    <dgm:pt modelId="{CE48BD9E-8D38-4248-BFA5-11B385AAD0B6}" type="sibTrans" cxnId="{0E338C52-4374-41E2-AB04-4DE555C7B13A}">
      <dgm:prSet/>
      <dgm:spPr/>
      <dgm:t>
        <a:bodyPr/>
        <a:lstStyle/>
        <a:p>
          <a:endParaRPr lang="en-US"/>
        </a:p>
      </dgm:t>
    </dgm:pt>
    <dgm:pt modelId="{055AD995-BF53-452C-ABBE-8C6BBF6DADE3}" type="pres">
      <dgm:prSet presAssocID="{62AAB18C-0B5D-4A7C-A638-00373ABA1307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E97CA0-540E-4218-BD9B-D0507216B0B7}" type="pres">
      <dgm:prSet presAssocID="{2D73455C-A46C-4DA7-A91C-7560A18E1FB0}" presName="circle1" presStyleLbl="node1" presStyleIdx="0" presStyleCnt="1"/>
      <dgm:spPr>
        <a:solidFill>
          <a:schemeClr val="accent3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419A3DE-E0AC-41D1-ACB8-59F190DE7878}" type="pres">
      <dgm:prSet presAssocID="{2D73455C-A46C-4DA7-A91C-7560A18E1FB0}" presName="space" presStyleCnt="0"/>
      <dgm:spPr/>
    </dgm:pt>
    <dgm:pt modelId="{824A5321-92BB-4827-B2A5-2298945DA88D}" type="pres">
      <dgm:prSet presAssocID="{2D73455C-A46C-4DA7-A91C-7560A18E1FB0}" presName="rect1" presStyleLbl="alignAcc1" presStyleIdx="0" presStyleCnt="1"/>
      <dgm:spPr/>
      <dgm:t>
        <a:bodyPr/>
        <a:lstStyle/>
        <a:p>
          <a:endParaRPr lang="en-US"/>
        </a:p>
      </dgm:t>
    </dgm:pt>
    <dgm:pt modelId="{1531FAE3-DA0E-4E10-BAB4-DEA6719AD515}" type="pres">
      <dgm:prSet presAssocID="{2D73455C-A46C-4DA7-A91C-7560A18E1FB0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CF6932-6BC3-4443-AEBD-467BE9293EF5}" type="presOf" srcId="{62AAB18C-0B5D-4A7C-A638-00373ABA1307}" destId="{055AD995-BF53-452C-ABBE-8C6BBF6DADE3}" srcOrd="0" destOrd="0" presId="urn:microsoft.com/office/officeart/2005/8/layout/target3"/>
    <dgm:cxn modelId="{0E338C52-4374-41E2-AB04-4DE555C7B13A}" srcId="{62AAB18C-0B5D-4A7C-A638-00373ABA1307}" destId="{2D73455C-A46C-4DA7-A91C-7560A18E1FB0}" srcOrd="0" destOrd="0" parTransId="{300F102F-4CFC-4C16-BC32-E0FCD5D70106}" sibTransId="{CE48BD9E-8D38-4248-BFA5-11B385AAD0B6}"/>
    <dgm:cxn modelId="{C9034E5C-DA97-43FE-AE80-A22AFC2E7DD0}" type="presOf" srcId="{2D73455C-A46C-4DA7-A91C-7560A18E1FB0}" destId="{824A5321-92BB-4827-B2A5-2298945DA88D}" srcOrd="0" destOrd="0" presId="urn:microsoft.com/office/officeart/2005/8/layout/target3"/>
    <dgm:cxn modelId="{D421D467-1534-48B9-9C54-2328F2E0FC32}" type="presOf" srcId="{2D73455C-A46C-4DA7-A91C-7560A18E1FB0}" destId="{1531FAE3-DA0E-4E10-BAB4-DEA6719AD515}" srcOrd="1" destOrd="0" presId="urn:microsoft.com/office/officeart/2005/8/layout/target3"/>
    <dgm:cxn modelId="{54C33332-EC73-43D5-AD29-12EBE9011163}" type="presParOf" srcId="{055AD995-BF53-452C-ABBE-8C6BBF6DADE3}" destId="{E4E97CA0-540E-4218-BD9B-D0507216B0B7}" srcOrd="0" destOrd="0" presId="urn:microsoft.com/office/officeart/2005/8/layout/target3"/>
    <dgm:cxn modelId="{02F13B30-0949-4E42-8D61-EE379C17EE4F}" type="presParOf" srcId="{055AD995-BF53-452C-ABBE-8C6BBF6DADE3}" destId="{D419A3DE-E0AC-41D1-ACB8-59F190DE7878}" srcOrd="1" destOrd="0" presId="urn:microsoft.com/office/officeart/2005/8/layout/target3"/>
    <dgm:cxn modelId="{26F3CD85-5B84-4F35-9926-3CE766398245}" type="presParOf" srcId="{055AD995-BF53-452C-ABBE-8C6BBF6DADE3}" destId="{824A5321-92BB-4827-B2A5-2298945DA88D}" srcOrd="2" destOrd="0" presId="urn:microsoft.com/office/officeart/2005/8/layout/target3"/>
    <dgm:cxn modelId="{D2124AD6-6CD6-4711-901B-CF051C5E13B1}" type="presParOf" srcId="{055AD995-BF53-452C-ABBE-8C6BBF6DADE3}" destId="{1531FAE3-DA0E-4E10-BAB4-DEA6719AD515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9836D-1D9D-4C84-9FCF-2E3D431F9485}">
      <dsp:nvSpPr>
        <dsp:cNvPr id="0" name=""/>
        <dsp:cNvSpPr/>
      </dsp:nvSpPr>
      <dsp:spPr>
        <a:xfrm rot="10800000">
          <a:off x="2393683" y="0"/>
          <a:ext cx="7238649" cy="1032474"/>
        </a:xfrm>
        <a:prstGeom prst="homePlate">
          <a:avLst/>
        </a:prstGeom>
        <a:solidFill>
          <a:schemeClr val="accent3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5292" tIns="194310" rIns="362712" bIns="194310" numCol="1" spcCol="1270" anchor="ctr" anchorCtr="0">
          <a:noAutofit/>
        </a:bodyPr>
        <a:lstStyle/>
        <a:p>
          <a:pPr lvl="0" algn="ctr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b="1" kern="1200" dirty="0" smtClean="0">
              <a:solidFill>
                <a:schemeClr val="bg1"/>
              </a:solidFill>
            </a:rPr>
            <a:t> </a:t>
          </a:r>
          <a:r>
            <a:rPr lang="en-US" sz="5100" b="1" kern="1200" dirty="0" smtClean="0">
              <a:solidFill>
                <a:srgbClr val="0070C0"/>
              </a:solidFill>
            </a:rPr>
            <a:t>OUR </a:t>
          </a:r>
          <a:r>
            <a:rPr lang="en-US" sz="5100" b="1" kern="1200" dirty="0">
              <a:solidFill>
                <a:srgbClr val="0070C0"/>
              </a:solidFill>
            </a:rPr>
            <a:t>TEAM MEMBERS</a:t>
          </a:r>
          <a:r>
            <a:rPr lang="en-US" sz="5100" b="1" kern="1200" dirty="0">
              <a:solidFill>
                <a:schemeClr val="bg1"/>
              </a:solidFill>
            </a:rPr>
            <a:t> </a:t>
          </a:r>
          <a:endParaRPr lang="en-US" sz="5100" kern="1200" dirty="0">
            <a:solidFill>
              <a:schemeClr val="bg1"/>
            </a:solidFill>
          </a:endParaRPr>
        </a:p>
      </dsp:txBody>
      <dsp:txXfrm rot="10800000">
        <a:off x="2651801" y="0"/>
        <a:ext cx="6980531" cy="1032474"/>
      </dsp:txXfrm>
    </dsp:sp>
    <dsp:sp modelId="{5C6B7114-8D37-4DE0-AC70-AF8C40A814B7}">
      <dsp:nvSpPr>
        <dsp:cNvPr id="0" name=""/>
        <dsp:cNvSpPr/>
      </dsp:nvSpPr>
      <dsp:spPr>
        <a:xfrm>
          <a:off x="994333" y="0"/>
          <a:ext cx="2129219" cy="1032474"/>
        </a:xfrm>
        <a:prstGeom prst="ellipse">
          <a:avLst/>
        </a:prstGeom>
        <a:solidFill>
          <a:schemeClr val="accent3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C060CA-1097-47BC-952D-D5CFEA30E5BB}">
      <dsp:nvSpPr>
        <dsp:cNvPr id="0" name=""/>
        <dsp:cNvSpPr/>
      </dsp:nvSpPr>
      <dsp:spPr>
        <a:xfrm rot="10800000">
          <a:off x="1750152" y="0"/>
          <a:ext cx="6091066" cy="863744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0887" tIns="163830" rIns="305816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b="1" kern="1200" dirty="0">
              <a:solidFill>
                <a:schemeClr val="bg1"/>
              </a:solidFill>
            </a:rPr>
            <a:t>PROJECT DURATION </a:t>
          </a:r>
          <a:endParaRPr lang="en-US" sz="4300" kern="1200" dirty="0">
            <a:solidFill>
              <a:schemeClr val="bg1"/>
            </a:solidFill>
          </a:endParaRPr>
        </a:p>
      </dsp:txBody>
      <dsp:txXfrm rot="10800000">
        <a:off x="1750152" y="0"/>
        <a:ext cx="6091066" cy="863744"/>
      </dsp:txXfrm>
    </dsp:sp>
    <dsp:sp modelId="{39868D10-8F75-41B1-A3DA-FB753030334B}">
      <dsp:nvSpPr>
        <dsp:cNvPr id="0" name=""/>
        <dsp:cNvSpPr/>
      </dsp:nvSpPr>
      <dsp:spPr>
        <a:xfrm>
          <a:off x="1318280" y="0"/>
          <a:ext cx="863744" cy="863744"/>
        </a:xfrm>
        <a:prstGeom prst="ellipse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9D4BC-9534-4DE7-A0FF-1B95FEE836A5}">
      <dsp:nvSpPr>
        <dsp:cNvPr id="0" name=""/>
        <dsp:cNvSpPr/>
      </dsp:nvSpPr>
      <dsp:spPr>
        <a:xfrm rot="10800000">
          <a:off x="2190794" y="0"/>
          <a:ext cx="7872984" cy="830997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447" tIns="156210" rIns="291592" bIns="156210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1" kern="1200" dirty="0">
              <a:solidFill>
                <a:schemeClr val="bg1"/>
              </a:solidFill>
            </a:rPr>
            <a:t>TASK SHEET</a:t>
          </a:r>
          <a:endParaRPr lang="en-US" sz="4100" kern="1200" dirty="0">
            <a:solidFill>
              <a:schemeClr val="bg1"/>
            </a:solidFill>
          </a:endParaRPr>
        </a:p>
      </dsp:txBody>
      <dsp:txXfrm rot="10800000">
        <a:off x="2190794" y="0"/>
        <a:ext cx="7872984" cy="830997"/>
      </dsp:txXfrm>
    </dsp:sp>
    <dsp:sp modelId="{CFACD4DA-1382-410C-BC66-A7390467B5CA}">
      <dsp:nvSpPr>
        <dsp:cNvPr id="0" name=""/>
        <dsp:cNvSpPr/>
      </dsp:nvSpPr>
      <dsp:spPr>
        <a:xfrm>
          <a:off x="1775295" y="0"/>
          <a:ext cx="830997" cy="830997"/>
        </a:xfrm>
        <a:prstGeom prst="ellipse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E25D0F-5C62-4D49-89BF-6CDBF63F8ED4}">
      <dsp:nvSpPr>
        <dsp:cNvPr id="0" name=""/>
        <dsp:cNvSpPr/>
      </dsp:nvSpPr>
      <dsp:spPr>
        <a:xfrm rot="10800000">
          <a:off x="1890577" y="0"/>
          <a:ext cx="6742176" cy="769441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302" tIns="144780" rIns="270256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dirty="0">
              <a:solidFill>
                <a:schemeClr val="bg1"/>
              </a:solidFill>
            </a:rPr>
            <a:t>LOGIN</a:t>
          </a:r>
          <a:r>
            <a:rPr lang="en-US" sz="3800" kern="1200" dirty="0"/>
            <a:t> </a:t>
          </a:r>
          <a:r>
            <a:rPr lang="en-US" sz="3800" b="1" kern="1200" dirty="0">
              <a:solidFill>
                <a:schemeClr val="bg1"/>
              </a:solidFill>
            </a:rPr>
            <a:t>FORM</a:t>
          </a:r>
        </a:p>
      </dsp:txBody>
      <dsp:txXfrm rot="10800000">
        <a:off x="1890577" y="0"/>
        <a:ext cx="6742176" cy="769441"/>
      </dsp:txXfrm>
    </dsp:sp>
    <dsp:sp modelId="{4FC322B2-1C39-4E68-BADD-1954A04EA7E3}">
      <dsp:nvSpPr>
        <dsp:cNvPr id="0" name=""/>
        <dsp:cNvSpPr/>
      </dsp:nvSpPr>
      <dsp:spPr>
        <a:xfrm>
          <a:off x="1505857" y="0"/>
          <a:ext cx="769441" cy="769441"/>
        </a:xfrm>
        <a:prstGeom prst="ellipse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E25D0F-5C62-4D49-89BF-6CDBF63F8ED4}">
      <dsp:nvSpPr>
        <dsp:cNvPr id="0" name=""/>
        <dsp:cNvSpPr/>
      </dsp:nvSpPr>
      <dsp:spPr>
        <a:xfrm rot="10800000">
          <a:off x="1890577" y="0"/>
          <a:ext cx="6742176" cy="769441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302" tIns="144780" rIns="270256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dirty="0">
              <a:solidFill>
                <a:schemeClr val="bg1"/>
              </a:solidFill>
            </a:rPr>
            <a:t>ADMIN DASHBOARD</a:t>
          </a:r>
        </a:p>
      </dsp:txBody>
      <dsp:txXfrm rot="10800000">
        <a:off x="1890577" y="0"/>
        <a:ext cx="6742176" cy="769441"/>
      </dsp:txXfrm>
    </dsp:sp>
    <dsp:sp modelId="{4FC322B2-1C39-4E68-BADD-1954A04EA7E3}">
      <dsp:nvSpPr>
        <dsp:cNvPr id="0" name=""/>
        <dsp:cNvSpPr/>
      </dsp:nvSpPr>
      <dsp:spPr>
        <a:xfrm>
          <a:off x="1505857" y="0"/>
          <a:ext cx="769441" cy="769441"/>
        </a:xfrm>
        <a:prstGeom prst="ellipse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E25D0F-5C62-4D49-89BF-6CDBF63F8ED4}">
      <dsp:nvSpPr>
        <dsp:cNvPr id="0" name=""/>
        <dsp:cNvSpPr/>
      </dsp:nvSpPr>
      <dsp:spPr>
        <a:xfrm rot="10800000">
          <a:off x="1890577" y="0"/>
          <a:ext cx="6742176" cy="769441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302" tIns="144780" rIns="270256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dirty="0" smtClean="0">
              <a:solidFill>
                <a:schemeClr val="bg1"/>
              </a:solidFill>
            </a:rPr>
            <a:t>ADMIN </a:t>
          </a:r>
          <a:r>
            <a:rPr lang="en-US" sz="3800" b="1" kern="1200" dirty="0">
              <a:solidFill>
                <a:schemeClr val="bg1"/>
              </a:solidFill>
            </a:rPr>
            <a:t>DASHBOARD</a:t>
          </a:r>
        </a:p>
      </dsp:txBody>
      <dsp:txXfrm rot="10800000">
        <a:off x="1890577" y="0"/>
        <a:ext cx="6742176" cy="769441"/>
      </dsp:txXfrm>
    </dsp:sp>
    <dsp:sp modelId="{4FC322B2-1C39-4E68-BADD-1954A04EA7E3}">
      <dsp:nvSpPr>
        <dsp:cNvPr id="0" name=""/>
        <dsp:cNvSpPr/>
      </dsp:nvSpPr>
      <dsp:spPr>
        <a:xfrm>
          <a:off x="1505857" y="0"/>
          <a:ext cx="769441" cy="769441"/>
        </a:xfrm>
        <a:prstGeom prst="ellipse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97CA0-540E-4218-BD9B-D0507216B0B7}">
      <dsp:nvSpPr>
        <dsp:cNvPr id="0" name=""/>
        <dsp:cNvSpPr/>
      </dsp:nvSpPr>
      <dsp:spPr>
        <a:xfrm>
          <a:off x="0" y="0"/>
          <a:ext cx="1660323" cy="1660323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lumMod val="60000"/>
            <a:lumOff val="4000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A5321-92BB-4827-B2A5-2298945DA88D}">
      <dsp:nvSpPr>
        <dsp:cNvPr id="0" name=""/>
        <dsp:cNvSpPr/>
      </dsp:nvSpPr>
      <dsp:spPr>
        <a:xfrm>
          <a:off x="830161" y="0"/>
          <a:ext cx="8361964" cy="166032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dirty="0"/>
            <a:t>THANK YOU</a:t>
          </a:r>
          <a:endParaRPr lang="en-US" sz="6500" kern="1200" dirty="0"/>
        </a:p>
      </dsp:txBody>
      <dsp:txXfrm>
        <a:off x="830161" y="0"/>
        <a:ext cx="8361964" cy="1660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9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10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18542-3BD2-4455-9A5A-F86504C884C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42EDF-F041-48CC-A9AE-80E29C461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83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BC9C11A-1961-4813-9FAE-C6E4518CFD64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8696-F0F8-4A9D-B9F0-89725551389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19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C11A-1961-4813-9FAE-C6E4518CFD64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8696-F0F8-4A9D-B9F0-897255513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C11A-1961-4813-9FAE-C6E4518CFD64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8696-F0F8-4A9D-B9F0-89725551389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44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C11A-1961-4813-9FAE-C6E4518CFD64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8696-F0F8-4A9D-B9F0-897255513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0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C11A-1961-4813-9FAE-C6E4518CFD64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8696-F0F8-4A9D-B9F0-89725551389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28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C11A-1961-4813-9FAE-C6E4518CFD64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8696-F0F8-4A9D-B9F0-897255513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1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C11A-1961-4813-9FAE-C6E4518CFD64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8696-F0F8-4A9D-B9F0-897255513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8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C11A-1961-4813-9FAE-C6E4518CFD64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8696-F0F8-4A9D-B9F0-897255513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1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C11A-1961-4813-9FAE-C6E4518CFD64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8696-F0F8-4A9D-B9F0-897255513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7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C11A-1961-4813-9FAE-C6E4518CFD64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8696-F0F8-4A9D-B9F0-897255513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8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C11A-1961-4813-9FAE-C6E4518CFD64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8696-F0F8-4A9D-B9F0-89725551389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6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BC9C11A-1961-4813-9FAE-C6E4518CFD64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818696-F0F8-4A9D-B9F0-89725551389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27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2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3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4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67435"/>
            <a:ext cx="106894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8000" b="1" dirty="0" smtClean="0">
                <a:solidFill>
                  <a:srgbClr val="0070C0"/>
                </a:solidFill>
              </a:rPr>
              <a:t>HOTEL ROOM</a:t>
            </a:r>
          </a:p>
          <a:p>
            <a:pPr lvl="1"/>
            <a:r>
              <a:rPr lang="en-US" sz="8000" b="1" dirty="0" smtClean="0">
                <a:solidFill>
                  <a:srgbClr val="0070C0"/>
                </a:solidFill>
              </a:rPr>
              <a:t>BOOKING SYSTEM</a:t>
            </a:r>
            <a:endParaRPr lang="en-US" sz="8000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" y="5852160"/>
            <a:ext cx="2444432" cy="100584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8158766" y="5628067"/>
            <a:ext cx="37799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BATCH CODE </a:t>
            </a:r>
          </a:p>
          <a:p>
            <a:endParaRPr lang="en-US" dirty="0"/>
          </a:p>
          <a:p>
            <a:pPr algn="ctr"/>
            <a:r>
              <a:rPr lang="en-US" dirty="0" smtClean="0"/>
              <a:t>2002B2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972542" y="661348"/>
            <a:ext cx="2219458" cy="119773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5029" y="483326"/>
            <a:ext cx="4585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BOOKING PAGE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45029" y="1596980"/>
            <a:ext cx="10442926" cy="426290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1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6732" y="195942"/>
            <a:ext cx="5564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SIGN</a:t>
            </a:r>
            <a:r>
              <a:rPr lang="en-US" sz="5400" dirty="0" smtClean="0"/>
              <a:t> UP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20462" y="1725769"/>
            <a:ext cx="8500056" cy="450760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7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5474" y="470263"/>
            <a:ext cx="5094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LOG</a:t>
            </a:r>
            <a:r>
              <a:rPr lang="en-US" sz="3200" dirty="0" smtClean="0"/>
              <a:t>IN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45474" y="1931831"/>
            <a:ext cx="8056103" cy="448184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4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50286" y="457200"/>
            <a:ext cx="1741714" cy="16067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89166" y="2442754"/>
            <a:ext cx="75503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BACK</a:t>
            </a:r>
            <a:r>
              <a:rPr lang="en-US" sz="9600" dirty="0" smtClean="0"/>
              <a:t> END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85735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70202829"/>
              </p:ext>
            </p:extLst>
          </p:nvPr>
        </p:nvGraphicFramePr>
        <p:xfrm>
          <a:off x="497304" y="192505"/>
          <a:ext cx="10138611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2768956" y="2034862"/>
            <a:ext cx="5847009" cy="3606084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926491880"/>
              </p:ext>
            </p:extLst>
          </p:nvPr>
        </p:nvGraphicFramePr>
        <p:xfrm>
          <a:off x="497304" y="192505"/>
          <a:ext cx="10138611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14114" y="1097648"/>
            <a:ext cx="158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ALL TABLES</a:t>
            </a:r>
            <a:endParaRPr lang="en-US" sz="2000" b="1" dirty="0"/>
          </a:p>
        </p:txBody>
      </p:sp>
      <p:sp>
        <p:nvSpPr>
          <p:cNvPr id="2" name="Rectangle 1"/>
          <p:cNvSpPr/>
          <p:nvPr/>
        </p:nvSpPr>
        <p:spPr>
          <a:xfrm>
            <a:off x="3078051" y="1497758"/>
            <a:ext cx="5743978" cy="4890163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153644298"/>
              </p:ext>
            </p:extLst>
          </p:nvPr>
        </p:nvGraphicFramePr>
        <p:xfrm>
          <a:off x="497304" y="192505"/>
          <a:ext cx="10138611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914400" y="1416676"/>
            <a:ext cx="9672034" cy="4726547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17048838"/>
              </p:ext>
            </p:extLst>
          </p:nvPr>
        </p:nvGraphicFramePr>
        <p:xfrm>
          <a:off x="1171074" y="3064042"/>
          <a:ext cx="9192126" cy="1660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10541726" y="583168"/>
            <a:ext cx="1650274" cy="13977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21222D"/>
            </a:gs>
            <a:gs pos="50000">
              <a:schemeClr val="bg1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1">
                <a:shade val="78000"/>
                <a:hueMod val="44000"/>
                <a:satMod val="200000"/>
                <a:lumMod val="69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9429" y="883403"/>
            <a:ext cx="62028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b="1" dirty="0">
              <a:solidFill>
                <a:schemeClr val="accent1"/>
              </a:solidFill>
            </a:endParaRP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600" b="1" dirty="0" smtClean="0"/>
              <a:t>MUHAMMAD HUZAIFA</a:t>
            </a:r>
            <a:endParaRPr lang="en-US" sz="3600" b="1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3600" b="1" dirty="0" smtClean="0">
                <a:solidFill>
                  <a:schemeClr val="tx1">
                    <a:lumMod val="95000"/>
                  </a:schemeClr>
                </a:solidFill>
              </a:rPr>
              <a:t>           </a:t>
            </a:r>
            <a:r>
              <a:rPr lang="en-US" sz="3600" dirty="0" smtClean="0">
                <a:solidFill>
                  <a:srgbClr val="0070C0"/>
                </a:solidFill>
              </a:rPr>
              <a:t>Student 1175352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600" b="1" dirty="0" smtClean="0">
                <a:solidFill>
                  <a:schemeClr val="tx1">
                    <a:lumMod val="95000"/>
                  </a:schemeClr>
                </a:solidFill>
              </a:rPr>
              <a:t>HAFIZ MUHAMMAD WAQAS </a:t>
            </a:r>
          </a:p>
          <a:p>
            <a:r>
              <a:rPr lang="en-US" sz="3600" b="1" dirty="0" smtClean="0">
                <a:solidFill>
                  <a:schemeClr val="tx1">
                    <a:lumMod val="95000"/>
                  </a:schemeClr>
                </a:solidFill>
              </a:rPr>
              <a:t>            </a:t>
            </a:r>
            <a:r>
              <a:rPr lang="en-US" sz="3600" dirty="0">
                <a:solidFill>
                  <a:srgbClr val="0070C0"/>
                </a:solidFill>
              </a:rPr>
              <a:t>Student </a:t>
            </a:r>
            <a:r>
              <a:rPr lang="en-US" sz="3600" dirty="0" smtClean="0">
                <a:solidFill>
                  <a:srgbClr val="0070C0"/>
                </a:solidFill>
              </a:rPr>
              <a:t>1235313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58766" y="5628067"/>
            <a:ext cx="3779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PROJECT NSTRUCTOR </a:t>
            </a:r>
          </a:p>
          <a:p>
            <a:endParaRPr lang="en-US" dirty="0"/>
          </a:p>
          <a:p>
            <a:pPr algn="ctr"/>
            <a:r>
              <a:rPr lang="en-US" dirty="0"/>
              <a:t>Miss Aatika Liaquat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01740728"/>
              </p:ext>
            </p:extLst>
          </p:nvPr>
        </p:nvGraphicFramePr>
        <p:xfrm>
          <a:off x="-829271" y="276351"/>
          <a:ext cx="9996407" cy="1032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83335" y="433519"/>
            <a:ext cx="1829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HOTEL </a:t>
            </a:r>
          </a:p>
          <a:p>
            <a:pPr algn="ct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ROOM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44144794"/>
              </p:ext>
            </p:extLst>
          </p:nvPr>
        </p:nvGraphicFramePr>
        <p:xfrm>
          <a:off x="-715010" y="116908"/>
          <a:ext cx="10523621" cy="838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1120462" y="360609"/>
            <a:ext cx="5615189" cy="6672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06074" y="432646"/>
            <a:ext cx="529321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PROJECT   </a:t>
            </a:r>
            <a:endParaRPr 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4552" y="1452905"/>
            <a:ext cx="292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HOME PAGE NAVBAR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54602" y="1452905"/>
            <a:ext cx="257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FOOTER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1972" y="1983346"/>
            <a:ext cx="5808372" cy="4481848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83628" y="1983346"/>
            <a:ext cx="5808372" cy="4481848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5287717"/>
              </p:ext>
            </p:extLst>
          </p:nvPr>
        </p:nvGraphicFramePr>
        <p:xfrm>
          <a:off x="-694949" y="316925"/>
          <a:ext cx="9159499" cy="863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6220" y="2123268"/>
            <a:ext cx="54244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ANALYSIS</a:t>
            </a:r>
            <a:r>
              <a:rPr lang="en-US" sz="2800" dirty="0"/>
              <a:t> - 1 DAY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DESIGN</a:t>
            </a:r>
            <a:r>
              <a:rPr lang="en-US" sz="2800" dirty="0"/>
              <a:t> – 10 DAYS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DEVELOPMENT</a:t>
            </a:r>
            <a:r>
              <a:rPr lang="en-US" sz="2800" dirty="0"/>
              <a:t> - 15 DAYS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TESTING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/>
              <a:t>- 2 DAYS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DOCUMENTATION</a:t>
            </a:r>
            <a:r>
              <a:rPr lang="en-US" sz="2800" dirty="0"/>
              <a:t> – 2 DAYS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73248184"/>
              </p:ext>
            </p:extLst>
          </p:nvPr>
        </p:nvGraphicFramePr>
        <p:xfrm>
          <a:off x="-1154464" y="272716"/>
          <a:ext cx="11839074" cy="830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0153" y="1868478"/>
            <a:ext cx="11977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HAFIZ MUHAMMAD </a:t>
            </a:r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WAQAS:  </a:t>
            </a:r>
            <a:r>
              <a:rPr lang="en-US" sz="2800" dirty="0" smtClean="0"/>
              <a:t>BACKEND/FRONTEND/DOCUMENTATION</a:t>
            </a:r>
            <a:endParaRPr lang="en-US" dirty="0"/>
          </a:p>
        </p:txBody>
      </p:sp>
      <p:sp>
        <p:nvSpPr>
          <p:cNvPr id="3" name="Striped Right Arrow 2"/>
          <p:cNvSpPr/>
          <p:nvPr/>
        </p:nvSpPr>
        <p:spPr>
          <a:xfrm>
            <a:off x="391886" y="1855523"/>
            <a:ext cx="679267" cy="477052"/>
          </a:xfrm>
          <a:prstGeom prst="strip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triped Right Arrow 7"/>
          <p:cNvSpPr/>
          <p:nvPr/>
        </p:nvSpPr>
        <p:spPr>
          <a:xfrm>
            <a:off x="391885" y="2957591"/>
            <a:ext cx="679268" cy="499961"/>
          </a:xfrm>
          <a:prstGeom prst="strip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12898" y="3004216"/>
            <a:ext cx="7380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MUHAMMAD 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HUZAIFA</a:t>
            </a:r>
            <a:r>
              <a:rPr lang="en-US" sz="2400" dirty="0" smtClean="0"/>
              <a:t>:FRONTEND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4248" y="412124"/>
            <a:ext cx="6117465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        FEED BACK FORM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9555" y="1622738"/>
            <a:ext cx="8615966" cy="414699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8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06595" y="613953"/>
            <a:ext cx="1885406" cy="1476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90057" y="2508069"/>
            <a:ext cx="802059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FRONT </a:t>
            </a:r>
            <a:r>
              <a:rPr lang="en-US" sz="11500" dirty="0" smtClean="0"/>
              <a:t>END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171137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332720" y="522514"/>
            <a:ext cx="1859280" cy="1476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9531" y="404949"/>
            <a:ext cx="4415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HOME</a:t>
            </a:r>
            <a:r>
              <a:rPr lang="en-US" sz="4800" dirty="0" smtClean="0"/>
              <a:t> PAGE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339634" y="1260565"/>
            <a:ext cx="235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NAVBAR AND SLIDER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69726" y="1260565"/>
            <a:ext cx="176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SERVICES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15291" y="4359422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FOOTER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5314" y="1629897"/>
            <a:ext cx="4905931" cy="259437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16582" y="1629897"/>
            <a:ext cx="6158494" cy="291419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04193" y="4728754"/>
            <a:ext cx="5905700" cy="2129246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5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6600" y="815048"/>
            <a:ext cx="6596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ROOOMS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86599" y="1841680"/>
            <a:ext cx="10265749" cy="425002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2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263</TotalTime>
  <Words>101</Words>
  <Application>Microsoft Office PowerPoint</Application>
  <PresentationFormat>Widescreen</PresentationFormat>
  <Paragraphs>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Tw Cen MT</vt:lpstr>
      <vt:lpstr>Tw Cen MT Condensed</vt:lpstr>
      <vt:lpstr>Wingdings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COMMUNICATION</dc:creator>
  <cp:lastModifiedBy>Microsoft account</cp:lastModifiedBy>
  <cp:revision>54</cp:revision>
  <dcterms:created xsi:type="dcterms:W3CDTF">2021-06-25T16:33:00Z</dcterms:created>
  <dcterms:modified xsi:type="dcterms:W3CDTF">2023-01-31T16:07:03Z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ECEF82C604B1447380D62FB5F8210692</vt:lpwstr>
  </property>
  <property fmtid="{D5CDD505-2E9C-101B-9397-08002B2CF9AE}" pid="3" name="KSOProductBuildVer">
    <vt:lpwstr>1033-11.2.0.10294</vt:lpwstr>
  </property>
</Properties>
</file>