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219966" y="2276703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000" dirty="0"/>
              <a:t>Topic 			: </a:t>
            </a:r>
            <a:r>
              <a:rPr lang="en-US" sz="1600" dirty="0"/>
              <a:t>AI-Driven Inclusive </a:t>
            </a:r>
            <a:br>
              <a:rPr lang="en-US" sz="1600" dirty="0"/>
            </a:br>
            <a:r>
              <a:rPr lang="en-US" sz="1600" dirty="0"/>
              <a:t>                                                       Assessment Tools for Skill                </a:t>
            </a:r>
            <a:br>
              <a:rPr lang="en-US" sz="1600" dirty="0"/>
            </a:br>
            <a:r>
              <a:rPr lang="en-US" sz="1600" dirty="0"/>
              <a:t>                                                       Ecosystem</a:t>
            </a:r>
            <a:br>
              <a:rPr lang="en-US" sz="1000" dirty="0"/>
            </a:br>
            <a:br>
              <a:rPr lang="en" sz="2000" dirty="0"/>
            </a:br>
            <a:r>
              <a:rPr lang="en" sz="2000" dirty="0"/>
              <a:t>Domain		: </a:t>
            </a:r>
            <a:r>
              <a:rPr lang="en" sz="1600" dirty="0"/>
              <a:t>Student Innovation 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" sz="1600" dirty="0"/>
              <a:t>T187</a:t>
            </a:r>
            <a:br>
              <a:rPr lang="en" sz="1600" dirty="0"/>
            </a:br>
            <a:r>
              <a:rPr lang="en" sz="2000" dirty="0"/>
              <a:t>Team name		: </a:t>
            </a:r>
            <a:r>
              <a:rPr lang="en" sz="1600" dirty="0"/>
              <a:t>AI EQUITY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2303A51860</a:t>
            </a:r>
            <a:br>
              <a:rPr lang="en" sz="1600" dirty="0"/>
            </a:br>
            <a:r>
              <a:rPr lang="en" sz="1600" dirty="0"/>
              <a:t>			  2303A51176</a:t>
            </a:r>
            <a:br>
              <a:rPr lang="en" sz="1600" dirty="0"/>
            </a:br>
            <a:r>
              <a:rPr lang="en" sz="1600" dirty="0"/>
              <a:t>			  2303A51932</a:t>
            </a:r>
            <a:br>
              <a:rPr lang="en" sz="1600" dirty="0"/>
            </a:br>
            <a:r>
              <a:rPr lang="en" sz="1600" dirty="0"/>
              <a:t>			  2303A51684</a:t>
            </a:r>
            <a:br>
              <a:rPr lang="en" sz="1600" dirty="0"/>
            </a:br>
            <a:r>
              <a:rPr lang="en" sz="1600" dirty="0"/>
              <a:t>			  2303A51001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61" y="560585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391479" y="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512489" y="920474"/>
            <a:ext cx="4873899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</a:pPr>
            <a:r>
              <a:rPr lang="en-US" b="1" dirty="0"/>
              <a:t>PURPOSE: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Develop an AI-powered quality assessment  tool for assessing skills across various formats like : written exams, MCQs, practical, and viva.</a:t>
            </a:r>
          </a:p>
          <a:p>
            <a:pPr marL="139700" indent="0">
              <a:lnSpc>
                <a:spcPct val="150000"/>
              </a:lnSpc>
            </a:pP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GOALS &amp; OUTCOMES: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Ensure inclusivity for all candidates, including Persons with Disabilities (PWD)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adaptive, personalized assessment experiences using 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 online, offline, and blended assessment modes.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Offer real-time feedback and data-driven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40" y="201552"/>
            <a:ext cx="1439744" cy="1417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C42E9-CA01-DBD6-BB0B-77804416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15" y="3524701"/>
            <a:ext cx="4017719" cy="1479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A643E-9303-CB9D-20F2-E257B5719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550" y="647701"/>
            <a:ext cx="3536950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701322" y="269212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67489" y="1081087"/>
            <a:ext cx="4599824" cy="2524126"/>
          </a:xfrm>
        </p:spPr>
        <p:txBody>
          <a:bodyPr/>
          <a:lstStyle/>
          <a:p>
            <a:pPr marL="139700" indent="0" algn="l">
              <a:lnSpc>
                <a:spcPct val="150000"/>
              </a:lnSpc>
            </a:pPr>
            <a:r>
              <a:rPr lang="en-US" b="1" dirty="0"/>
              <a:t>DEFINING THE PROBLEM: 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current skill assessment system in India faces challenges in standardization, inclusivity, and quality.</a:t>
            </a:r>
          </a:p>
          <a:p>
            <a:pPr marL="139700" indent="0" algn="l">
              <a:lnSpc>
                <a:spcPct val="150000"/>
              </a:lnSpc>
            </a:pP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CHALLENGES IN CURRENT SCENARIO: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Many assessments are not designed for</a:t>
            </a:r>
          </a:p>
          <a:p>
            <a:pPr marL="139700" indent="0" algn="l">
              <a:lnSpc>
                <a:spcPct val="150000"/>
              </a:lnSpc>
            </a:pPr>
            <a:r>
              <a:rPr lang="en-US" dirty="0"/>
              <a:t>       flexibility across online/offline modes or    </a:t>
            </a:r>
          </a:p>
          <a:p>
            <a:pPr marL="139700" indent="0" algn="l">
              <a:lnSpc>
                <a:spcPct val="150000"/>
              </a:lnSpc>
            </a:pPr>
            <a:r>
              <a:rPr lang="en-US" dirty="0"/>
              <a:t>       accessibility for PWDs.</a:t>
            </a:r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 is a lack of real-time analytics to</a:t>
            </a:r>
          </a:p>
          <a:p>
            <a:pPr marL="139700" indent="0" algn="l">
              <a:lnSpc>
                <a:spcPct val="150000"/>
              </a:lnSpc>
            </a:pPr>
            <a:r>
              <a:rPr lang="en-US" dirty="0"/>
              <a:t>      inform candidates and educators.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Need for a unified, AI-driven solution that </a:t>
            </a:r>
          </a:p>
          <a:p>
            <a:pPr marL="139700" indent="0" algn="l"/>
            <a:r>
              <a:rPr lang="en-US" dirty="0"/>
              <a:t>      works across the entire skill ecosystem.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62ADA-7520-FF06-0229-34966C93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343025"/>
            <a:ext cx="3795714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00538" y="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888878" y="510716"/>
            <a:ext cx="581871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/>
              <a:t>DESCRIBING THE CURRENT SYSTEM: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Traditional assessment tools are mostly manual and lack personalization.</a:t>
            </a:r>
          </a:p>
          <a:p>
            <a:pPr mar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LIMITATIONS &amp; INEFFICIENCIES: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Limited support for remote or blended learning environments.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Inadequate accessibility for PWD candidates.</a:t>
            </a:r>
          </a:p>
          <a:p>
            <a:pPr marL="34290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No adaptive testing or instant feedback mechanisms.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619D88-BCFD-7C8C-D298-BCA7771B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16815"/>
              </p:ext>
            </p:extLst>
          </p:nvPr>
        </p:nvGraphicFramePr>
        <p:xfrm>
          <a:off x="888878" y="2849549"/>
          <a:ext cx="7718424" cy="204216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757968465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129362327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515735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Existing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Our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7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Minimal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PWD-Friendly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18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Mostly Offline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Online, Offline, Blended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2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Personalization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AI-Based Adaptivity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0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Delayed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4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Standardization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Inconsistent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Ecosystem-Wide Standardization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783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-1509150" y="-33338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658966" y="484980"/>
            <a:ext cx="7826068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/>
              <a:t>INTRODUCING THE NEW SYSTEM: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/>
              <a:t>AI-driven assessment platform supporting pen-paper, online, descriptive, practical, and viva formats.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ADVANTAGES: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/>
              <a:t>Built-in accessibility tools: voice-to-text, text-to-speech,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/>
              <a:t>        custom input options.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KEY FEATURES</a:t>
            </a:r>
            <a:r>
              <a:rPr lang="en-US" altLang="en-US" sz="14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&amp; FUNCTIONALITIES: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/>
              <a:t>Adaptive testing powered by AI, adjusting difficulty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/>
              <a:t>       based on candidate performance.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/>
              <a:t> Multi-mode support: works seamlessly online, offline, 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/>
              <a:t>      and in blended settings.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400" dirty="0"/>
              <a:t> Real-time analytics dashboards for candidates and 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/>
              <a:t>      trainers.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5E535-59A7-D022-6999-91604FCA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3" y="1873250"/>
            <a:ext cx="2890837" cy="25539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924488" y="163263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6F4CF-03FE-A65B-85D5-0FA7782C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2" y="739262"/>
            <a:ext cx="7613088" cy="406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-937650" y="12005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346274" y="1452942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Java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913835" y="812120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95451" y="1990703"/>
            <a:ext cx="189150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416500" y="588005"/>
            <a:ext cx="3522170" cy="180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Show the system’s technical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Present a clear 3-layer architecture:</a:t>
            </a:r>
          </a:p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Frontend</a:t>
            </a:r>
            <a:r>
              <a:rPr lang="en-IN" dirty="0"/>
              <a:t>: User interface ( HTML, CSS)</a:t>
            </a:r>
          </a:p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Backend</a:t>
            </a:r>
            <a:r>
              <a:rPr lang="en-IN" dirty="0"/>
              <a:t>: Business logic &amp; AI processing (Java)</a:t>
            </a:r>
          </a:p>
          <a:p>
            <a:pPr marL="4826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Database &amp; Storage</a:t>
            </a:r>
            <a:r>
              <a:rPr lang="en-IN" dirty="0"/>
              <a:t>: Data management (MySQL)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    Label different components and their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interactions</a:t>
            </a:r>
            <a:r>
              <a:rPr lang="en-IN" dirty="0"/>
              <a:t>:</a:t>
            </a:r>
            <a:endParaRPr lang="en-US" dirty="0"/>
          </a:p>
          <a:p>
            <a:pPr marL="4826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Candidate Panel</a:t>
            </a:r>
            <a:r>
              <a:rPr lang="en-US" dirty="0"/>
              <a:t>: Test interface, accessibility features</a:t>
            </a:r>
          </a:p>
          <a:p>
            <a:pPr marL="4826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AI Engine</a:t>
            </a:r>
            <a:r>
              <a:rPr lang="en-US" dirty="0"/>
              <a:t>: Adaptive question generation, real-time feedback</a:t>
            </a:r>
          </a:p>
          <a:p>
            <a:pPr marL="4826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Admin Dashboard</a:t>
            </a:r>
            <a:r>
              <a:rPr lang="en-US" dirty="0"/>
              <a:t>: Performance analytics &amp; monitoring</a:t>
            </a:r>
          </a:p>
          <a:p>
            <a:pPr marL="139700" indent="0" algn="l"/>
            <a:endParaRPr lang="en-IN" dirty="0"/>
          </a:p>
          <a:p>
            <a:pPr marL="139700" indent="0" algn="l"/>
            <a:endParaRPr lang="en-IN"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4993952" y="212748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283505" y="2508680"/>
            <a:ext cx="2679340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 Encrypted databases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83505" y="3013312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 AWS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5052121" y="738587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828384" y="2021781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8039" y="3068845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41171" y="2574019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41171" y="4014731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11527" y="3558008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5065102" y="1263803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079202" y="3380499"/>
            <a:ext cx="3763141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/>
            <a:r>
              <a:rPr lang="en-US" dirty="0"/>
              <a:t>   Google Speech-to-Text, Google Text- </a:t>
            </a:r>
          </a:p>
          <a:p>
            <a:pPr marL="139700" indent="0"/>
            <a:r>
              <a:rPr lang="en-US" dirty="0"/>
              <a:t>   to-Speech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305635" y="3959721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 Diagram analysis of final Output 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60356" y="1483754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14958" y="95561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801931" y="2013021"/>
            <a:ext cx="8270632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1" dirty="0"/>
              <a:t>KEY TAKEAWAYS: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The tool enhances the quality, inclusivity, and efficiency of assessments at all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Equity</a:t>
            </a:r>
            <a:r>
              <a:rPr lang="en-US" dirty="0"/>
              <a:t>: Ensures fair opportunities for all candidates, including PWD.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Capable of nationwide implementation across different skill programs.</a:t>
            </a:r>
          </a:p>
          <a:p>
            <a:pPr marL="139700" indent="0" algn="l"/>
            <a:endParaRPr lang="en-US" dirty="0"/>
          </a:p>
          <a:p>
            <a:pPr marL="139700" indent="0"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60ABD02-4218-A611-E430-17AA1AF0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19" y="2882247"/>
            <a:ext cx="778640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 for broader accessibility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Mobile app development for on-the-go assessments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Integration with national skill certification platforms like Digi Locker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sz="2400" dirty="0"/>
          </a:p>
          <a:p>
            <a:r>
              <a:rPr lang="en-US" sz="1600" b="1" dirty="0"/>
              <a:t>🚀 </a:t>
            </a:r>
            <a:r>
              <a:rPr lang="en-US" sz="1600" b="1" i="1" dirty="0"/>
              <a:t>Empowering the future of skill assessment with AI-driven innovation and inclusivity!</a:t>
            </a:r>
            <a:endParaRPr 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569</Words>
  <Application>Microsoft Office PowerPoint</Application>
  <PresentationFormat>On-screen Show (16:9)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</vt:lpstr>
      <vt:lpstr>Poppins SemiBold</vt:lpstr>
      <vt:lpstr>Wingdings</vt:lpstr>
      <vt:lpstr>Arial</vt:lpstr>
      <vt:lpstr>Bebas Neue</vt:lpstr>
      <vt:lpstr>Poppins Medium</vt:lpstr>
      <vt:lpstr>Calibri</vt:lpstr>
      <vt:lpstr>Topology - Master of Science in Mathematics by Slidesgo</vt:lpstr>
      <vt:lpstr>Topic    : AI-Driven Inclusive                                                         Assessment Tools for Skill                                                                        Ecosystem  Domain  : Student Innovation  Team ID  : T187 Team name  : AI EQUITY Team members : 2303A51860      2303A51176      2303A51932      2303A51684      2303A51001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marvellous</cp:lastModifiedBy>
  <cp:revision>3</cp:revision>
  <dcterms:modified xsi:type="dcterms:W3CDTF">2025-04-04T18:15:33Z</dcterms:modified>
</cp:coreProperties>
</file>