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57" r:id="rId8"/>
    <p:sldId id="261" r:id="rId9"/>
    <p:sldId id="262" r:id="rId10"/>
    <p:sldId id="270" r:id="rId11"/>
    <p:sldId id="269" r:id="rId12"/>
    <p:sldId id="259" r:id="rId13"/>
    <p:sldId id="26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1057120\WearableTestUtils\WearableTestUtils\AttenuationUtils\rf_coe_records_ALL_20230315-09083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1057120\WearableTestUtils\WearableTestUtils\AttenuationUtils\rf_coe_records_ALL_20230315-09083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1057120\WearableTestUtils\WearableTestUtils\AttenuationUtils\rf_coe_records_ALL_20230315-09083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1057120\WearableTestUtils\WearableTestUtils\AttenuationUtils\data_capture_testing20230314\rf_coe_record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rf_coe_records!$I$1:$I$2</c:f>
              <c:strCache>
                <c:ptCount val="2"/>
                <c:pt idx="0">
                  <c:v>OK Data. Attn = 0 for whole time.</c:v>
                </c:pt>
                <c:pt idx="1">
                  <c:v>attn1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xVal>
          <c:yVal>
            <c:numRef>
              <c:f>rf_coe_records!$I$3:$I$1002</c:f>
            </c:numRef>
          </c:yVal>
          <c:smooth val="1"/>
          <c:extLst>
            <c:ext xmlns:c16="http://schemas.microsoft.com/office/drawing/2014/chart" uri="{C3380CC4-5D6E-409C-BE32-E72D297353CC}">
              <c16:uniqueId val="{00000000-ECB0-4485-91A6-348CE6482283}"/>
            </c:ext>
          </c:extLst>
        </c:ser>
        <c:ser>
          <c:idx val="2"/>
          <c:order val="1"/>
          <c:tx>
            <c:strRef>
              <c:f>rf_coe_records!$J$1:$J$2</c:f>
              <c:strCache>
                <c:ptCount val="2"/>
                <c:pt idx="0">
                  <c:v>OK Data. Attn = 0 for whole time.</c:v>
                </c:pt>
                <c:pt idx="1">
                  <c:v>attn2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xVal>
          <c:yVal>
            <c:numRef>
              <c:f>rf_coe_records!$J$3:$J$1002</c:f>
            </c:numRef>
          </c:yVal>
          <c:smooth val="1"/>
          <c:extLst>
            <c:ext xmlns:c16="http://schemas.microsoft.com/office/drawing/2014/chart" uri="{C3380CC4-5D6E-409C-BE32-E72D297353CC}">
              <c16:uniqueId val="{00000001-ECB0-4485-91A6-348CE648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412248"/>
        <c:axId val="1217414216"/>
      </c:scatterChart>
      <c:scatterChart>
        <c:scatterStyle val="smoothMarker"/>
        <c:varyColors val="0"/>
        <c:ser>
          <c:idx val="3"/>
          <c:order val="3"/>
          <c:tx>
            <c:v>RSSI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rf_coe_records!$K$3:$K$1002</c:f>
              <c:numCache>
                <c:formatCode>mm:ss.0</c:formatCode>
                <c:ptCount val="1000"/>
                <c:pt idx="0">
                  <c:v>44998.508970879629</c:v>
                </c:pt>
                <c:pt idx="1">
                  <c:v>44998.508973391203</c:v>
                </c:pt>
                <c:pt idx="2">
                  <c:v>44998.508975208337</c:v>
                </c:pt>
                <c:pt idx="3">
                  <c:v>44998.50897707176</c:v>
                </c:pt>
                <c:pt idx="4">
                  <c:v>44998.508978831022</c:v>
                </c:pt>
                <c:pt idx="5">
                  <c:v>44998.508980833336</c:v>
                </c:pt>
                <c:pt idx="6">
                  <c:v>44998.508982870371</c:v>
                </c:pt>
                <c:pt idx="7">
                  <c:v>44998.508984976848</c:v>
                </c:pt>
                <c:pt idx="8">
                  <c:v>44998.50898712963</c:v>
                </c:pt>
                <c:pt idx="9">
                  <c:v>44998.508988958332</c:v>
                </c:pt>
                <c:pt idx="10">
                  <c:v>44998.508990833332</c:v>
                </c:pt>
                <c:pt idx="11">
                  <c:v>44998.508992939816</c:v>
                </c:pt>
                <c:pt idx="12">
                  <c:v>44998.508994988428</c:v>
                </c:pt>
                <c:pt idx="13">
                  <c:v>44998.508996759258</c:v>
                </c:pt>
                <c:pt idx="14">
                  <c:v>44998.508998738427</c:v>
                </c:pt>
                <c:pt idx="15">
                  <c:v>44998.5090006713</c:v>
                </c:pt>
                <c:pt idx="16">
                  <c:v>44998.509002476851</c:v>
                </c:pt>
                <c:pt idx="17">
                  <c:v>44998.509004328705</c:v>
                </c:pt>
                <c:pt idx="18">
                  <c:v>44998.509006087967</c:v>
                </c:pt>
                <c:pt idx="19">
                  <c:v>44998.509007905093</c:v>
                </c:pt>
                <c:pt idx="20">
                  <c:v>44998.509009930553</c:v>
                </c:pt>
                <c:pt idx="21">
                  <c:v>44998.509011747687</c:v>
                </c:pt>
                <c:pt idx="22">
                  <c:v>44998.509013587965</c:v>
                </c:pt>
                <c:pt idx="23">
                  <c:v>44998.509015578704</c:v>
                </c:pt>
                <c:pt idx="24">
                  <c:v>44998.509017442128</c:v>
                </c:pt>
                <c:pt idx="25">
                  <c:v>44998.509019224533</c:v>
                </c:pt>
                <c:pt idx="26">
                  <c:v>44998.509021030091</c:v>
                </c:pt>
                <c:pt idx="27">
                  <c:v>44998.509022986109</c:v>
                </c:pt>
                <c:pt idx="28">
                  <c:v>44998.509024780091</c:v>
                </c:pt>
                <c:pt idx="29">
                  <c:v>44998.509026608794</c:v>
                </c:pt>
                <c:pt idx="30">
                  <c:v>44998.509028611108</c:v>
                </c:pt>
                <c:pt idx="31">
                  <c:v>44998.509030381945</c:v>
                </c:pt>
                <c:pt idx="32">
                  <c:v>44998.509032256945</c:v>
                </c:pt>
                <c:pt idx="33">
                  <c:v>44998.509034027775</c:v>
                </c:pt>
                <c:pt idx="34">
                  <c:v>44998.509035891206</c:v>
                </c:pt>
                <c:pt idx="35">
                  <c:v>44998.509037638891</c:v>
                </c:pt>
                <c:pt idx="36">
                  <c:v>44998.509039641205</c:v>
                </c:pt>
                <c:pt idx="37">
                  <c:v>44998.509041296296</c:v>
                </c:pt>
                <c:pt idx="38">
                  <c:v>44998.509043090278</c:v>
                </c:pt>
                <c:pt idx="39">
                  <c:v>44998.509044895836</c:v>
                </c:pt>
                <c:pt idx="40">
                  <c:v>44998.509046898151</c:v>
                </c:pt>
                <c:pt idx="41">
                  <c:v>44998.509048854168</c:v>
                </c:pt>
                <c:pt idx="42">
                  <c:v>44998.509050671295</c:v>
                </c:pt>
                <c:pt idx="43">
                  <c:v>44998.509052696762</c:v>
                </c:pt>
                <c:pt idx="44">
                  <c:v>44998.509054652779</c:v>
                </c:pt>
                <c:pt idx="45">
                  <c:v>44998.509056481482</c:v>
                </c:pt>
                <c:pt idx="46">
                  <c:v>44998.509058437499</c:v>
                </c:pt>
                <c:pt idx="47">
                  <c:v>44998.509060439814</c:v>
                </c:pt>
                <c:pt idx="48">
                  <c:v>44998.50906222222</c:v>
                </c:pt>
                <c:pt idx="49">
                  <c:v>44998.509064224534</c:v>
                </c:pt>
                <c:pt idx="50">
                  <c:v>44998.509066006947</c:v>
                </c:pt>
                <c:pt idx="51">
                  <c:v>44998.50906783565</c:v>
                </c:pt>
                <c:pt idx="52">
                  <c:v>44998.509069664353</c:v>
                </c:pt>
                <c:pt idx="53">
                  <c:v>44998.509071655091</c:v>
                </c:pt>
                <c:pt idx="54">
                  <c:v>44998.50907388889</c:v>
                </c:pt>
                <c:pt idx="55">
                  <c:v>44998.509075717593</c:v>
                </c:pt>
                <c:pt idx="56">
                  <c:v>44998.509077557872</c:v>
                </c:pt>
                <c:pt idx="57">
                  <c:v>44998.509079571762</c:v>
                </c:pt>
                <c:pt idx="58">
                  <c:v>44998.509081574077</c:v>
                </c:pt>
                <c:pt idx="59">
                  <c:v>44998.509083576391</c:v>
                </c:pt>
                <c:pt idx="60">
                  <c:v>44998.509085543985</c:v>
                </c:pt>
                <c:pt idx="61">
                  <c:v>44998.509087546299</c:v>
                </c:pt>
                <c:pt idx="62">
                  <c:v>44998.509089594911</c:v>
                </c:pt>
                <c:pt idx="63">
                  <c:v>44998.509091354164</c:v>
                </c:pt>
                <c:pt idx="64">
                  <c:v>44998.509093310182</c:v>
                </c:pt>
                <c:pt idx="65">
                  <c:v>44998.509095150461</c:v>
                </c:pt>
                <c:pt idx="66">
                  <c:v>44998.509097118054</c:v>
                </c:pt>
                <c:pt idx="67">
                  <c:v>44998.509098958333</c:v>
                </c:pt>
                <c:pt idx="68">
                  <c:v>44998.509100752315</c:v>
                </c:pt>
                <c:pt idx="69">
                  <c:v>44998.50910278935</c:v>
                </c:pt>
                <c:pt idx="70">
                  <c:v>44998.509104594908</c:v>
                </c:pt>
                <c:pt idx="71">
                  <c:v>44998.509106574071</c:v>
                </c:pt>
                <c:pt idx="72">
                  <c:v>44998.509108402781</c:v>
                </c:pt>
                <c:pt idx="73">
                  <c:v>44998.509110416664</c:v>
                </c:pt>
                <c:pt idx="74">
                  <c:v>44998.509112256943</c:v>
                </c:pt>
                <c:pt idx="75">
                  <c:v>44998.509114097222</c:v>
                </c:pt>
                <c:pt idx="76">
                  <c:v>44998.509116122688</c:v>
                </c:pt>
                <c:pt idx="77">
                  <c:v>44998.509118078706</c:v>
                </c:pt>
                <c:pt idx="78">
                  <c:v>44998.509119918985</c:v>
                </c:pt>
                <c:pt idx="79">
                  <c:v>44998.509121944444</c:v>
                </c:pt>
                <c:pt idx="80">
                  <c:v>44998.509123761571</c:v>
                </c:pt>
                <c:pt idx="81">
                  <c:v>44998.509125729164</c:v>
                </c:pt>
                <c:pt idx="82">
                  <c:v>44998.509127766207</c:v>
                </c:pt>
                <c:pt idx="83">
                  <c:v>44998.509129606478</c:v>
                </c:pt>
                <c:pt idx="84">
                  <c:v>44998.509131458333</c:v>
                </c:pt>
                <c:pt idx="85">
                  <c:v>44998.509133298612</c:v>
                </c:pt>
                <c:pt idx="86">
                  <c:v>44998.509135300927</c:v>
                </c:pt>
                <c:pt idx="87">
                  <c:v>44998.509137083332</c:v>
                </c:pt>
                <c:pt idx="88">
                  <c:v>44998.509138923611</c:v>
                </c:pt>
                <c:pt idx="89">
                  <c:v>44998.509140925926</c:v>
                </c:pt>
                <c:pt idx="90">
                  <c:v>44998.509142824078</c:v>
                </c:pt>
                <c:pt idx="91">
                  <c:v>44998.509144583331</c:v>
                </c:pt>
                <c:pt idx="92">
                  <c:v>44998.509146550925</c:v>
                </c:pt>
                <c:pt idx="93">
                  <c:v>44998.509148726851</c:v>
                </c:pt>
                <c:pt idx="94">
                  <c:v>44998.509150532409</c:v>
                </c:pt>
                <c:pt idx="95">
                  <c:v>44998.509152349536</c:v>
                </c:pt>
                <c:pt idx="96">
                  <c:v>44998.509154363426</c:v>
                </c:pt>
                <c:pt idx="97">
                  <c:v>44998.509156342596</c:v>
                </c:pt>
                <c:pt idx="98">
                  <c:v>44998.509158321758</c:v>
                </c:pt>
                <c:pt idx="99">
                  <c:v>44998.509160138892</c:v>
                </c:pt>
                <c:pt idx="100">
                  <c:v>44998.509162164351</c:v>
                </c:pt>
                <c:pt idx="101">
                  <c:v>44998.509164143521</c:v>
                </c:pt>
                <c:pt idx="102">
                  <c:v>44998.509166053242</c:v>
                </c:pt>
                <c:pt idx="103">
                  <c:v>44998.509167766206</c:v>
                </c:pt>
                <c:pt idx="104">
                  <c:v>44998.509169733799</c:v>
                </c:pt>
                <c:pt idx="105">
                  <c:v>44998.509171724538</c:v>
                </c:pt>
                <c:pt idx="106">
                  <c:v>44998.509173530096</c:v>
                </c:pt>
                <c:pt idx="107">
                  <c:v>44998.509175393519</c:v>
                </c:pt>
                <c:pt idx="108">
                  <c:v>44998.509177384258</c:v>
                </c:pt>
                <c:pt idx="109">
                  <c:v>44998.509179201392</c:v>
                </c:pt>
                <c:pt idx="110">
                  <c:v>44998.509181030095</c:v>
                </c:pt>
                <c:pt idx="111">
                  <c:v>44998.509183020833</c:v>
                </c:pt>
                <c:pt idx="112">
                  <c:v>44998.509185000003</c:v>
                </c:pt>
                <c:pt idx="113">
                  <c:v>44998.50918685185</c:v>
                </c:pt>
                <c:pt idx="114">
                  <c:v>44998.509188692129</c:v>
                </c:pt>
                <c:pt idx="115">
                  <c:v>44998.509190486111</c:v>
                </c:pt>
                <c:pt idx="116">
                  <c:v>44998.509192488425</c:v>
                </c:pt>
                <c:pt idx="117">
                  <c:v>44998.509194270831</c:v>
                </c:pt>
                <c:pt idx="118">
                  <c:v>44998.509196076389</c:v>
                </c:pt>
                <c:pt idx="119">
                  <c:v>44998.509197824074</c:v>
                </c:pt>
                <c:pt idx="120">
                  <c:v>44998.509199652777</c:v>
                </c:pt>
                <c:pt idx="121">
                  <c:v>44998.509201643516</c:v>
                </c:pt>
                <c:pt idx="122">
                  <c:v>44998.509203449074</c:v>
                </c:pt>
                <c:pt idx="123">
                  <c:v>44998.509205439812</c:v>
                </c:pt>
                <c:pt idx="124">
                  <c:v>44998.509207233794</c:v>
                </c:pt>
                <c:pt idx="125">
                  <c:v>44998.509209050928</c:v>
                </c:pt>
                <c:pt idx="126">
                  <c:v>44998.50921103009</c:v>
                </c:pt>
                <c:pt idx="127">
                  <c:v>44998.509212835648</c:v>
                </c:pt>
                <c:pt idx="128">
                  <c:v>44998.509214837963</c:v>
                </c:pt>
                <c:pt idx="129">
                  <c:v>44998.509216655089</c:v>
                </c:pt>
                <c:pt idx="130">
                  <c:v>44998.50921866898</c:v>
                </c:pt>
                <c:pt idx="131">
                  <c:v>44998.509220659726</c:v>
                </c:pt>
                <c:pt idx="132">
                  <c:v>44998.509222650464</c:v>
                </c:pt>
                <c:pt idx="133">
                  <c:v>44998.509224641202</c:v>
                </c:pt>
                <c:pt idx="134">
                  <c:v>44998.509226458336</c:v>
                </c:pt>
                <c:pt idx="135">
                  <c:v>44998.509228425923</c:v>
                </c:pt>
                <c:pt idx="136">
                  <c:v>44998.509230243057</c:v>
                </c:pt>
                <c:pt idx="137">
                  <c:v>44998.509232037039</c:v>
                </c:pt>
                <c:pt idx="138">
                  <c:v>44998.509234039353</c:v>
                </c:pt>
                <c:pt idx="139">
                  <c:v>44998.509236006947</c:v>
                </c:pt>
                <c:pt idx="140">
                  <c:v>44998.509238009261</c:v>
                </c:pt>
                <c:pt idx="141">
                  <c:v>44998.509239976855</c:v>
                </c:pt>
                <c:pt idx="142">
                  <c:v>44998.509241805557</c:v>
                </c:pt>
                <c:pt idx="143">
                  <c:v>44998.509243773151</c:v>
                </c:pt>
                <c:pt idx="144">
                  <c:v>44998.509245752313</c:v>
                </c:pt>
                <c:pt idx="145">
                  <c:v>44998.509247557871</c:v>
                </c:pt>
                <c:pt idx="146">
                  <c:v>44998.50924939815</c:v>
                </c:pt>
                <c:pt idx="147">
                  <c:v>44998.509251377312</c:v>
                </c:pt>
                <c:pt idx="148">
                  <c:v>44998.509253020835</c:v>
                </c:pt>
                <c:pt idx="149">
                  <c:v>44998.509254849538</c:v>
                </c:pt>
                <c:pt idx="150">
                  <c:v>44998.509256793979</c:v>
                </c:pt>
                <c:pt idx="151">
                  <c:v>44998.509258819446</c:v>
                </c:pt>
                <c:pt idx="152">
                  <c:v>44998.509260648148</c:v>
                </c:pt>
                <c:pt idx="153">
                  <c:v>44998.509262418978</c:v>
                </c:pt>
                <c:pt idx="154">
                  <c:v>44998.509264432869</c:v>
                </c:pt>
                <c:pt idx="155">
                  <c:v>44998.509266053239</c:v>
                </c:pt>
                <c:pt idx="156">
                  <c:v>44998.509267650465</c:v>
                </c:pt>
                <c:pt idx="157">
                  <c:v>44998.509269664355</c:v>
                </c:pt>
                <c:pt idx="158">
                  <c:v>44998.509271805553</c:v>
                </c:pt>
                <c:pt idx="159">
                  <c:v>44998.509273634256</c:v>
                </c:pt>
                <c:pt idx="160">
                  <c:v>44998.509275462966</c:v>
                </c:pt>
                <c:pt idx="161">
                  <c:v>44998.509277245372</c:v>
                </c:pt>
                <c:pt idx="162">
                  <c:v>44998.509279085651</c:v>
                </c:pt>
                <c:pt idx="163">
                  <c:v>44998.50928085648</c:v>
                </c:pt>
                <c:pt idx="164">
                  <c:v>44998.509282662038</c:v>
                </c:pt>
                <c:pt idx="165">
                  <c:v>44998.509284618056</c:v>
                </c:pt>
                <c:pt idx="166">
                  <c:v>44998.50928662037</c:v>
                </c:pt>
                <c:pt idx="167">
                  <c:v>44998.509288634261</c:v>
                </c:pt>
                <c:pt idx="168">
                  <c:v>44998.509290428243</c:v>
                </c:pt>
                <c:pt idx="169">
                  <c:v>44998.509292268522</c:v>
                </c:pt>
                <c:pt idx="170">
                  <c:v>44998.509294062504</c:v>
                </c:pt>
                <c:pt idx="171">
                  <c:v>44998.509295995369</c:v>
                </c:pt>
                <c:pt idx="172">
                  <c:v>44998.50929800926</c:v>
                </c:pt>
                <c:pt idx="173">
                  <c:v>44998.509299849538</c:v>
                </c:pt>
                <c:pt idx="174">
                  <c:v>44998.509301666665</c:v>
                </c:pt>
                <c:pt idx="175">
                  <c:v>44998.509303680556</c:v>
                </c:pt>
                <c:pt idx="176">
                  <c:v>44998.509305509258</c:v>
                </c:pt>
                <c:pt idx="177">
                  <c:v>44998.509307546294</c:v>
                </c:pt>
                <c:pt idx="178">
                  <c:v>44998.509309363428</c:v>
                </c:pt>
                <c:pt idx="179">
                  <c:v>44998.509311388887</c:v>
                </c:pt>
                <c:pt idx="180">
                  <c:v>44998.509313379633</c:v>
                </c:pt>
                <c:pt idx="181">
                  <c:v>44998.509315393516</c:v>
                </c:pt>
                <c:pt idx="182">
                  <c:v>44998.509317372685</c:v>
                </c:pt>
                <c:pt idx="183">
                  <c:v>44998.509319143515</c:v>
                </c:pt>
                <c:pt idx="184">
                  <c:v>44998.509320983794</c:v>
                </c:pt>
                <c:pt idx="185">
                  <c:v>44998.509322986109</c:v>
                </c:pt>
                <c:pt idx="186">
                  <c:v>44998.509324803243</c:v>
                </c:pt>
                <c:pt idx="187">
                  <c:v>44998.509326435182</c:v>
                </c:pt>
                <c:pt idx="188">
                  <c:v>44998.509328194443</c:v>
                </c:pt>
                <c:pt idx="189">
                  <c:v>44998.509330196757</c:v>
                </c:pt>
                <c:pt idx="190">
                  <c:v>44998.509332002315</c:v>
                </c:pt>
                <c:pt idx="191">
                  <c:v>44998.509333831018</c:v>
                </c:pt>
                <c:pt idx="192">
                  <c:v>44998.509335625</c:v>
                </c:pt>
                <c:pt idx="193">
                  <c:v>44998.509337418982</c:v>
                </c:pt>
                <c:pt idx="194">
                  <c:v>44998.509339432872</c:v>
                </c:pt>
                <c:pt idx="195">
                  <c:v>44998.509341238423</c:v>
                </c:pt>
                <c:pt idx="196">
                  <c:v>44998.509343252314</c:v>
                </c:pt>
                <c:pt idx="197">
                  <c:v>44998.50934527778</c:v>
                </c:pt>
                <c:pt idx="198">
                  <c:v>44998.509347083331</c:v>
                </c:pt>
                <c:pt idx="199">
                  <c:v>44998.509349050924</c:v>
                </c:pt>
                <c:pt idx="200">
                  <c:v>44998.509350902779</c:v>
                </c:pt>
                <c:pt idx="201">
                  <c:v>44998.509352893518</c:v>
                </c:pt>
                <c:pt idx="202">
                  <c:v>44998.50935472222</c:v>
                </c:pt>
                <c:pt idx="203">
                  <c:v>44998.509356643517</c:v>
                </c:pt>
                <c:pt idx="204">
                  <c:v>44998.509358541669</c:v>
                </c:pt>
                <c:pt idx="205">
                  <c:v>44998.509360335651</c:v>
                </c:pt>
                <c:pt idx="206">
                  <c:v>44998.509362314813</c:v>
                </c:pt>
                <c:pt idx="207">
                  <c:v>44998.509364131947</c:v>
                </c:pt>
                <c:pt idx="208">
                  <c:v>44998.509366030092</c:v>
                </c:pt>
                <c:pt idx="209">
                  <c:v>44998.509367951388</c:v>
                </c:pt>
                <c:pt idx="210">
                  <c:v>44998.509369942127</c:v>
                </c:pt>
                <c:pt idx="211">
                  <c:v>44998.509371793982</c:v>
                </c:pt>
                <c:pt idx="212">
                  <c:v>44998.50937378472</c:v>
                </c:pt>
                <c:pt idx="213">
                  <c:v>44998.509375601854</c:v>
                </c:pt>
                <c:pt idx="214">
                  <c:v>44998.509377395836</c:v>
                </c:pt>
                <c:pt idx="215">
                  <c:v>44998.50937939815</c:v>
                </c:pt>
                <c:pt idx="216">
                  <c:v>44998.509381400465</c:v>
                </c:pt>
                <c:pt idx="217">
                  <c:v>44998.509383194447</c:v>
                </c:pt>
                <c:pt idx="218">
                  <c:v>44998.509384988429</c:v>
                </c:pt>
                <c:pt idx="219">
                  <c:v>44998.509387013888</c:v>
                </c:pt>
                <c:pt idx="220">
                  <c:v>44998.509388819446</c:v>
                </c:pt>
                <c:pt idx="221">
                  <c:v>44998.509390648149</c:v>
                </c:pt>
                <c:pt idx="222">
                  <c:v>44998.509392627318</c:v>
                </c:pt>
                <c:pt idx="223">
                  <c:v>44998.509394421293</c:v>
                </c:pt>
                <c:pt idx="224">
                  <c:v>44998.509396412039</c:v>
                </c:pt>
                <c:pt idx="225">
                  <c:v>44998.509398391201</c:v>
                </c:pt>
                <c:pt idx="226">
                  <c:v>44998.509400023147</c:v>
                </c:pt>
                <c:pt idx="227">
                  <c:v>44998.509401990741</c:v>
                </c:pt>
                <c:pt idx="228">
                  <c:v>44998.509403993055</c:v>
                </c:pt>
                <c:pt idx="229">
                  <c:v>44998.509405821758</c:v>
                </c:pt>
                <c:pt idx="230">
                  <c:v>44998.50940761574</c:v>
                </c:pt>
                <c:pt idx="231">
                  <c:v>44998.509409456019</c:v>
                </c:pt>
                <c:pt idx="232">
                  <c:v>44998.509411435189</c:v>
                </c:pt>
                <c:pt idx="233">
                  <c:v>44998.509413252315</c:v>
                </c:pt>
                <c:pt idx="234">
                  <c:v>44998.509415069442</c:v>
                </c:pt>
                <c:pt idx="235">
                  <c:v>44998.509416909721</c:v>
                </c:pt>
                <c:pt idx="236">
                  <c:v>44998.509419050926</c:v>
                </c:pt>
                <c:pt idx="237">
                  <c:v>44998.509420856484</c:v>
                </c:pt>
                <c:pt idx="238">
                  <c:v>44998.509422719908</c:v>
                </c:pt>
                <c:pt idx="239">
                  <c:v>44998.509424525466</c:v>
                </c:pt>
                <c:pt idx="240">
                  <c:v>44998.509426354169</c:v>
                </c:pt>
                <c:pt idx="241">
                  <c:v>44998.509428206016</c:v>
                </c:pt>
                <c:pt idx="242">
                  <c:v>44998.509430185186</c:v>
                </c:pt>
                <c:pt idx="243">
                  <c:v>44998.509432013889</c:v>
                </c:pt>
                <c:pt idx="244">
                  <c:v>44998.509433993058</c:v>
                </c:pt>
                <c:pt idx="245">
                  <c:v>44998.509435798609</c:v>
                </c:pt>
                <c:pt idx="246">
                  <c:v>44998.50943766204</c:v>
                </c:pt>
                <c:pt idx="247">
                  <c:v>44998.509439548608</c:v>
                </c:pt>
                <c:pt idx="248">
                  <c:v>44998.509441435184</c:v>
                </c:pt>
                <c:pt idx="249">
                  <c:v>44998.509443379633</c:v>
                </c:pt>
                <c:pt idx="250">
                  <c:v>44998.509445219905</c:v>
                </c:pt>
                <c:pt idx="251">
                  <c:v>44998.509446990742</c:v>
                </c:pt>
                <c:pt idx="252">
                  <c:v>44998.509449004632</c:v>
                </c:pt>
                <c:pt idx="253">
                  <c:v>44998.509450821759</c:v>
                </c:pt>
                <c:pt idx="254">
                  <c:v>44998.509452604165</c:v>
                </c:pt>
                <c:pt idx="255">
                  <c:v>44998.509454583334</c:v>
                </c:pt>
                <c:pt idx="256">
                  <c:v>44998.509456585649</c:v>
                </c:pt>
                <c:pt idx="257">
                  <c:v>44998.509458587963</c:v>
                </c:pt>
                <c:pt idx="258">
                  <c:v>44998.509460555557</c:v>
                </c:pt>
                <c:pt idx="259">
                  <c:v>44998.509462372684</c:v>
                </c:pt>
                <c:pt idx="260">
                  <c:v>44998.509464374998</c:v>
                </c:pt>
                <c:pt idx="261">
                  <c:v>44998.509466400465</c:v>
                </c:pt>
                <c:pt idx="262">
                  <c:v>44998.509468229167</c:v>
                </c:pt>
                <c:pt idx="263">
                  <c:v>44998.509470196761</c:v>
                </c:pt>
                <c:pt idx="264">
                  <c:v>44998.509472291669</c:v>
                </c:pt>
                <c:pt idx="265">
                  <c:v>44998.509474236111</c:v>
                </c:pt>
                <c:pt idx="266">
                  <c:v>44998.509475902778</c:v>
                </c:pt>
                <c:pt idx="267">
                  <c:v>44998.509477881948</c:v>
                </c:pt>
                <c:pt idx="268">
                  <c:v>44998.509479895831</c:v>
                </c:pt>
                <c:pt idx="269">
                  <c:v>44998.50948173611</c:v>
                </c:pt>
                <c:pt idx="270">
                  <c:v>44998.509483506947</c:v>
                </c:pt>
                <c:pt idx="271">
                  <c:v>44998.509485532406</c:v>
                </c:pt>
                <c:pt idx="272">
                  <c:v>44998.509487361109</c:v>
                </c:pt>
                <c:pt idx="273">
                  <c:v>44998.509489178243</c:v>
                </c:pt>
                <c:pt idx="274">
                  <c:v>44998.509491203702</c:v>
                </c:pt>
                <c:pt idx="275">
                  <c:v>44998.509493206016</c:v>
                </c:pt>
                <c:pt idx="276">
                  <c:v>44998.509494861108</c:v>
                </c:pt>
                <c:pt idx="277">
                  <c:v>44998.509496851853</c:v>
                </c:pt>
                <c:pt idx="278">
                  <c:v>44998.509498564817</c:v>
                </c:pt>
                <c:pt idx="279">
                  <c:v>44998.509500381944</c:v>
                </c:pt>
                <c:pt idx="280">
                  <c:v>44998.509502199071</c:v>
                </c:pt>
                <c:pt idx="281">
                  <c:v>44998.509504166665</c:v>
                </c:pt>
                <c:pt idx="282">
                  <c:v>44998.509506168979</c:v>
                </c:pt>
                <c:pt idx="283">
                  <c:v>44998.509508171293</c:v>
                </c:pt>
                <c:pt idx="284">
                  <c:v>44998.509510011572</c:v>
                </c:pt>
                <c:pt idx="285">
                  <c:v>44998.509511990742</c:v>
                </c:pt>
                <c:pt idx="286">
                  <c:v>44998.509513969904</c:v>
                </c:pt>
                <c:pt idx="287">
                  <c:v>44998.509515995371</c:v>
                </c:pt>
                <c:pt idx="288">
                  <c:v>44998.509517800929</c:v>
                </c:pt>
                <c:pt idx="289">
                  <c:v>44998.5095196412</c:v>
                </c:pt>
                <c:pt idx="290">
                  <c:v>44998.509521446758</c:v>
                </c:pt>
                <c:pt idx="291">
                  <c:v>44998.509523414352</c:v>
                </c:pt>
                <c:pt idx="292">
                  <c:v>44998.509525428242</c:v>
                </c:pt>
                <c:pt idx="293">
                  <c:v>44998.509527407405</c:v>
                </c:pt>
                <c:pt idx="294">
                  <c:v>44998.509529016206</c:v>
                </c:pt>
                <c:pt idx="295">
                  <c:v>44998.509531087962</c:v>
                </c:pt>
                <c:pt idx="296">
                  <c:v>44998.509533055556</c:v>
                </c:pt>
                <c:pt idx="297">
                  <c:v>44998.509534872683</c:v>
                </c:pt>
                <c:pt idx="298">
                  <c:v>44998.509536689817</c:v>
                </c:pt>
                <c:pt idx="299">
                  <c:v>44998.509538738428</c:v>
                </c:pt>
                <c:pt idx="300">
                  <c:v>44998.509540543979</c:v>
                </c:pt>
                <c:pt idx="301">
                  <c:v>44998.509542384258</c:v>
                </c:pt>
                <c:pt idx="302">
                  <c:v>44998.509544386572</c:v>
                </c:pt>
                <c:pt idx="303">
                  <c:v>44998.50954619213</c:v>
                </c:pt>
                <c:pt idx="304">
                  <c:v>44998.5095481713</c:v>
                </c:pt>
                <c:pt idx="305">
                  <c:v>44998.50954997685</c:v>
                </c:pt>
                <c:pt idx="306">
                  <c:v>44998.509552175929</c:v>
                </c:pt>
                <c:pt idx="307">
                  <c:v>44998.509554178243</c:v>
                </c:pt>
                <c:pt idx="308">
                  <c:v>44998.509556006946</c:v>
                </c:pt>
                <c:pt idx="309">
                  <c:v>44998.509557939811</c:v>
                </c:pt>
                <c:pt idx="310">
                  <c:v>44998.509559942133</c:v>
                </c:pt>
                <c:pt idx="311">
                  <c:v>44998.509561956016</c:v>
                </c:pt>
                <c:pt idx="312">
                  <c:v>44998.509563738429</c:v>
                </c:pt>
                <c:pt idx="313">
                  <c:v>44998.509565567132</c:v>
                </c:pt>
                <c:pt idx="314">
                  <c:v>44998.50956755787</c:v>
                </c:pt>
                <c:pt idx="315">
                  <c:v>44998.509569340276</c:v>
                </c:pt>
                <c:pt idx="316">
                  <c:v>44998.509571342591</c:v>
                </c:pt>
                <c:pt idx="317">
                  <c:v>44998.509573148149</c:v>
                </c:pt>
                <c:pt idx="318">
                  <c:v>44998.509575138887</c:v>
                </c:pt>
                <c:pt idx="319">
                  <c:v>44998.509577118057</c:v>
                </c:pt>
                <c:pt idx="320">
                  <c:v>44998.509579108795</c:v>
                </c:pt>
                <c:pt idx="321">
                  <c:v>44998.509580914353</c:v>
                </c:pt>
                <c:pt idx="322">
                  <c:v>44998.509583032406</c:v>
                </c:pt>
                <c:pt idx="323">
                  <c:v>44998.509584722226</c:v>
                </c:pt>
                <c:pt idx="324">
                  <c:v>44998.5095865162</c:v>
                </c:pt>
                <c:pt idx="325">
                  <c:v>44998.50958834491</c:v>
                </c:pt>
                <c:pt idx="326">
                  <c:v>44998.509590312497</c:v>
                </c:pt>
                <c:pt idx="327">
                  <c:v>44998.509592106479</c:v>
                </c:pt>
                <c:pt idx="328">
                  <c:v>44998.509594120369</c:v>
                </c:pt>
                <c:pt idx="329">
                  <c:v>44998.509595937503</c:v>
                </c:pt>
                <c:pt idx="330">
                  <c:v>44998.509597893521</c:v>
                </c:pt>
                <c:pt idx="331">
                  <c:v>44998.509599710647</c:v>
                </c:pt>
                <c:pt idx="332">
                  <c:v>44998.509601516205</c:v>
                </c:pt>
                <c:pt idx="333">
                  <c:v>44998.509603344908</c:v>
                </c:pt>
                <c:pt idx="334">
                  <c:v>44998.509605358799</c:v>
                </c:pt>
                <c:pt idx="335">
                  <c:v>44998.509607199077</c:v>
                </c:pt>
                <c:pt idx="336">
                  <c:v>44998.509608842593</c:v>
                </c:pt>
                <c:pt idx="337">
                  <c:v>44998.509610821762</c:v>
                </c:pt>
                <c:pt idx="338">
                  <c:v>44998.509612835645</c:v>
                </c:pt>
                <c:pt idx="339">
                  <c:v>44998.509614629627</c:v>
                </c:pt>
                <c:pt idx="340">
                  <c:v>44998.50961645833</c:v>
                </c:pt>
                <c:pt idx="341">
                  <c:v>44998.5096184375</c:v>
                </c:pt>
                <c:pt idx="342">
                  <c:v>44998.509620428238</c:v>
                </c:pt>
                <c:pt idx="343">
                  <c:v>44998.509622430553</c:v>
                </c:pt>
                <c:pt idx="344">
                  <c:v>44998.509624259263</c:v>
                </c:pt>
                <c:pt idx="345">
                  <c:v>44998.509626261577</c:v>
                </c:pt>
                <c:pt idx="346">
                  <c:v>44998.509628263891</c:v>
                </c:pt>
                <c:pt idx="347">
                  <c:v>44998.509630104163</c:v>
                </c:pt>
                <c:pt idx="348">
                  <c:v>44998.509632094909</c:v>
                </c:pt>
                <c:pt idx="349">
                  <c:v>44998.509634108799</c:v>
                </c:pt>
                <c:pt idx="350">
                  <c:v>44998.509635925926</c:v>
                </c:pt>
                <c:pt idx="351">
                  <c:v>44998.509637777781</c:v>
                </c:pt>
                <c:pt idx="352">
                  <c:v>44998.509639583332</c:v>
                </c:pt>
                <c:pt idx="353">
                  <c:v>44998.50964142361</c:v>
                </c:pt>
                <c:pt idx="354">
                  <c:v>44998.509643217592</c:v>
                </c:pt>
                <c:pt idx="355">
                  <c:v>44998.509645034719</c:v>
                </c:pt>
                <c:pt idx="356">
                  <c:v>44998.509647060186</c:v>
                </c:pt>
                <c:pt idx="357">
                  <c:v>44998.509649016203</c:v>
                </c:pt>
                <c:pt idx="358">
                  <c:v>44998.509651006942</c:v>
                </c:pt>
                <c:pt idx="359">
                  <c:v>44998.509652986111</c:v>
                </c:pt>
                <c:pt idx="360">
                  <c:v>44998.509654756941</c:v>
                </c:pt>
                <c:pt idx="361">
                  <c:v>44998.509656793984</c:v>
                </c:pt>
                <c:pt idx="362">
                  <c:v>44998.509658750001</c:v>
                </c:pt>
                <c:pt idx="363">
                  <c:v>44998.509660787036</c:v>
                </c:pt>
                <c:pt idx="364">
                  <c:v>44998.509662743054</c:v>
                </c:pt>
                <c:pt idx="365">
                  <c:v>44998.509664594909</c:v>
                </c:pt>
                <c:pt idx="366">
                  <c:v>44998.509666550926</c:v>
                </c:pt>
                <c:pt idx="367">
                  <c:v>44998.509668206018</c:v>
                </c:pt>
                <c:pt idx="368">
                  <c:v>44998.509670254629</c:v>
                </c:pt>
                <c:pt idx="369">
                  <c:v>44998.50967201389</c:v>
                </c:pt>
                <c:pt idx="370">
                  <c:v>44998.509673831017</c:v>
                </c:pt>
                <c:pt idx="371">
                  <c:v>44998.509675671296</c:v>
                </c:pt>
                <c:pt idx="372">
                  <c:v>44998.509677662034</c:v>
                </c:pt>
                <c:pt idx="373">
                  <c:v>44998.509679629627</c:v>
                </c:pt>
                <c:pt idx="374">
                  <c:v>44998.509681620373</c:v>
                </c:pt>
                <c:pt idx="375">
                  <c:v>44998.509683449076</c:v>
                </c:pt>
                <c:pt idx="376">
                  <c:v>44998.509685474535</c:v>
                </c:pt>
                <c:pt idx="377">
                  <c:v>44998.509687465281</c:v>
                </c:pt>
                <c:pt idx="378">
                  <c:v>44998.509689456019</c:v>
                </c:pt>
                <c:pt idx="379">
                  <c:v>44998.509691446758</c:v>
                </c:pt>
                <c:pt idx="380">
                  <c:v>44998.509693460648</c:v>
                </c:pt>
                <c:pt idx="381">
                  <c:v>44998.509695393521</c:v>
                </c:pt>
                <c:pt idx="382">
                  <c:v>44998.509697372683</c:v>
                </c:pt>
                <c:pt idx="383">
                  <c:v>44998.509699363429</c:v>
                </c:pt>
                <c:pt idx="384">
                  <c:v>44998.509701030096</c:v>
                </c:pt>
                <c:pt idx="385">
                  <c:v>44998.509702835647</c:v>
                </c:pt>
                <c:pt idx="386">
                  <c:v>44998.509704826392</c:v>
                </c:pt>
                <c:pt idx="387">
                  <c:v>44998.509706851852</c:v>
                </c:pt>
                <c:pt idx="388">
                  <c:v>44998.509708495367</c:v>
                </c:pt>
                <c:pt idx="389">
                  <c:v>44998.509710497689</c:v>
                </c:pt>
                <c:pt idx="390">
                  <c:v>44998.509712326391</c:v>
                </c:pt>
                <c:pt idx="391">
                  <c:v>44998.509714131942</c:v>
                </c:pt>
                <c:pt idx="392">
                  <c:v>44998.5097159375</c:v>
                </c:pt>
                <c:pt idx="393">
                  <c:v>44998.50971791667</c:v>
                </c:pt>
                <c:pt idx="394">
                  <c:v>44998.509720104164</c:v>
                </c:pt>
                <c:pt idx="395">
                  <c:v>44998.509722118055</c:v>
                </c:pt>
                <c:pt idx="396">
                  <c:v>44998.50972396991</c:v>
                </c:pt>
                <c:pt idx="397">
                  <c:v>44998.509725972224</c:v>
                </c:pt>
                <c:pt idx="398">
                  <c:v>44998.509727766206</c:v>
                </c:pt>
                <c:pt idx="399">
                  <c:v>44998.509729641206</c:v>
                </c:pt>
                <c:pt idx="400">
                  <c:v>44998.509731597223</c:v>
                </c:pt>
                <c:pt idx="401">
                  <c:v>44998.50973341435</c:v>
                </c:pt>
                <c:pt idx="402">
                  <c:v>44998.509735416665</c:v>
                </c:pt>
                <c:pt idx="403">
                  <c:v>44998.509737442131</c:v>
                </c:pt>
                <c:pt idx="404">
                  <c:v>44998.509739074078</c:v>
                </c:pt>
                <c:pt idx="405">
                  <c:v>44998.50974105324</c:v>
                </c:pt>
                <c:pt idx="406">
                  <c:v>44998.509742881943</c:v>
                </c:pt>
                <c:pt idx="407">
                  <c:v>44998.509744502313</c:v>
                </c:pt>
                <c:pt idx="408">
                  <c:v>44998.509746307871</c:v>
                </c:pt>
                <c:pt idx="409">
                  <c:v>44998.509748136574</c:v>
                </c:pt>
                <c:pt idx="410">
                  <c:v>44998.509750092591</c:v>
                </c:pt>
                <c:pt idx="411">
                  <c:v>44998.509751921294</c:v>
                </c:pt>
                <c:pt idx="412">
                  <c:v>44998.509753715276</c:v>
                </c:pt>
                <c:pt idx="413">
                  <c:v>44998.509755694446</c:v>
                </c:pt>
                <c:pt idx="414">
                  <c:v>44998.509757534724</c:v>
                </c:pt>
                <c:pt idx="415">
                  <c:v>44998.509759398148</c:v>
                </c:pt>
                <c:pt idx="416">
                  <c:v>44998.509761203706</c:v>
                </c:pt>
                <c:pt idx="417">
                  <c:v>44998.5097631713</c:v>
                </c:pt>
                <c:pt idx="418">
                  <c:v>44998.509764988426</c:v>
                </c:pt>
                <c:pt idx="419">
                  <c:v>44998.50976685185</c:v>
                </c:pt>
                <c:pt idx="420">
                  <c:v>44998.509768668984</c:v>
                </c:pt>
                <c:pt idx="421">
                  <c:v>44998.509770486111</c:v>
                </c:pt>
                <c:pt idx="422">
                  <c:v>44998.509772476849</c:v>
                </c:pt>
                <c:pt idx="423">
                  <c:v>44998.509774282407</c:v>
                </c:pt>
                <c:pt idx="424">
                  <c:v>44998.509776307874</c:v>
                </c:pt>
                <c:pt idx="425">
                  <c:v>44998.509778217594</c:v>
                </c:pt>
                <c:pt idx="426">
                  <c:v>44998.509780069442</c:v>
                </c:pt>
                <c:pt idx="427">
                  <c:v>44998.509781909721</c:v>
                </c:pt>
                <c:pt idx="428">
                  <c:v>44998.509783726855</c:v>
                </c:pt>
                <c:pt idx="429">
                  <c:v>44998.509785729169</c:v>
                </c:pt>
                <c:pt idx="430">
                  <c:v>44998.509787523151</c:v>
                </c:pt>
                <c:pt idx="431">
                  <c:v>44998.509789525466</c:v>
                </c:pt>
                <c:pt idx="432">
                  <c:v>44998.50979152778</c:v>
                </c:pt>
                <c:pt idx="433">
                  <c:v>44998.509793391204</c:v>
                </c:pt>
                <c:pt idx="434">
                  <c:v>44998.509795393518</c:v>
                </c:pt>
                <c:pt idx="435">
                  <c:v>44998.509797175924</c:v>
                </c:pt>
                <c:pt idx="436">
                  <c:v>44998.509799189815</c:v>
                </c:pt>
                <c:pt idx="437">
                  <c:v>44998.509801030094</c:v>
                </c:pt>
                <c:pt idx="438">
                  <c:v>44998.509802824075</c:v>
                </c:pt>
                <c:pt idx="439">
                  <c:v>44998.509804641202</c:v>
                </c:pt>
                <c:pt idx="440">
                  <c:v>44998.509806828704</c:v>
                </c:pt>
                <c:pt idx="441">
                  <c:v>44998.509808472219</c:v>
                </c:pt>
                <c:pt idx="442">
                  <c:v>44998.509810462965</c:v>
                </c:pt>
                <c:pt idx="443">
                  <c:v>44998.50981246528</c:v>
                </c:pt>
                <c:pt idx="444">
                  <c:v>44998.509814467594</c:v>
                </c:pt>
                <c:pt idx="445">
                  <c:v>44998.509816261576</c:v>
                </c:pt>
                <c:pt idx="446">
                  <c:v>44998.509818275466</c:v>
                </c:pt>
                <c:pt idx="447">
                  <c:v>44998.509820104169</c:v>
                </c:pt>
                <c:pt idx="448">
                  <c:v>44998.509822141204</c:v>
                </c:pt>
                <c:pt idx="449">
                  <c:v>44998.509824120367</c:v>
                </c:pt>
                <c:pt idx="450">
                  <c:v>44998.509826111112</c:v>
                </c:pt>
                <c:pt idx="451">
                  <c:v>44998.509828159724</c:v>
                </c:pt>
                <c:pt idx="452">
                  <c:v>44998.509830138886</c:v>
                </c:pt>
                <c:pt idx="453">
                  <c:v>44998.509832129632</c:v>
                </c:pt>
                <c:pt idx="454">
                  <c:v>44998.509834004632</c:v>
                </c:pt>
                <c:pt idx="455">
                  <c:v>44998.509835833334</c:v>
                </c:pt>
                <c:pt idx="456">
                  <c:v>44998.509837847225</c:v>
                </c:pt>
                <c:pt idx="457">
                  <c:v>44998.509839849539</c:v>
                </c:pt>
                <c:pt idx="458">
                  <c:v>44998.509841631945</c:v>
                </c:pt>
                <c:pt idx="459">
                  <c:v>44998.509843483793</c:v>
                </c:pt>
                <c:pt idx="460">
                  <c:v>44998.509845474538</c:v>
                </c:pt>
                <c:pt idx="461">
                  <c:v>44998.509847453701</c:v>
                </c:pt>
                <c:pt idx="462">
                  <c:v>44998.50984939815</c:v>
                </c:pt>
                <c:pt idx="463">
                  <c:v>44998.5098512037</c:v>
                </c:pt>
                <c:pt idx="464">
                  <c:v>44998.509853055555</c:v>
                </c:pt>
                <c:pt idx="465">
                  <c:v>44998.509854826392</c:v>
                </c:pt>
                <c:pt idx="466">
                  <c:v>44998.509856469907</c:v>
                </c:pt>
                <c:pt idx="467">
                  <c:v>44998.509858460646</c:v>
                </c:pt>
                <c:pt idx="468">
                  <c:v>44998.509860416663</c:v>
                </c:pt>
                <c:pt idx="469">
                  <c:v>44998.509862465275</c:v>
                </c:pt>
                <c:pt idx="470">
                  <c:v>44998.509864409723</c:v>
                </c:pt>
                <c:pt idx="471">
                  <c:v>44998.50986622685</c:v>
                </c:pt>
                <c:pt idx="472">
                  <c:v>44998.509868379631</c:v>
                </c:pt>
                <c:pt idx="473">
                  <c:v>44998.509870381946</c:v>
                </c:pt>
                <c:pt idx="474">
                  <c:v>44998.509872407405</c:v>
                </c:pt>
                <c:pt idx="475">
                  <c:v>44998.509874374999</c:v>
                </c:pt>
                <c:pt idx="476">
                  <c:v>44998.509876192133</c:v>
                </c:pt>
                <c:pt idx="477">
                  <c:v>44998.50987814815</c:v>
                </c:pt>
                <c:pt idx="478">
                  <c:v>44998.509880150465</c:v>
                </c:pt>
                <c:pt idx="479">
                  <c:v>44998.509882164355</c:v>
                </c:pt>
                <c:pt idx="480">
                  <c:v>44998.509883969906</c:v>
                </c:pt>
                <c:pt idx="481">
                  <c:v>44998.50988597222</c:v>
                </c:pt>
                <c:pt idx="482">
                  <c:v>44998.509887800923</c:v>
                </c:pt>
                <c:pt idx="483">
                  <c:v>44998.509889594905</c:v>
                </c:pt>
                <c:pt idx="484">
                  <c:v>44998.509891608795</c:v>
                </c:pt>
                <c:pt idx="485">
                  <c:v>44998.509893599534</c:v>
                </c:pt>
                <c:pt idx="486">
                  <c:v>44998.509895555559</c:v>
                </c:pt>
                <c:pt idx="487">
                  <c:v>44998.509897372685</c:v>
                </c:pt>
                <c:pt idx="488">
                  <c:v>44998.509899351855</c:v>
                </c:pt>
                <c:pt idx="489">
                  <c:v>44998.509901307872</c:v>
                </c:pt>
                <c:pt idx="490">
                  <c:v>44998.509903321756</c:v>
                </c:pt>
                <c:pt idx="491">
                  <c:v>44998.509905335646</c:v>
                </c:pt>
                <c:pt idx="492">
                  <c:v>44998.509907268519</c:v>
                </c:pt>
                <c:pt idx="493">
                  <c:v>44998.509909097222</c:v>
                </c:pt>
                <c:pt idx="494">
                  <c:v>44998.509911111112</c:v>
                </c:pt>
                <c:pt idx="495">
                  <c:v>44998.509912893518</c:v>
                </c:pt>
                <c:pt idx="496">
                  <c:v>44998.509914699076</c:v>
                </c:pt>
                <c:pt idx="497">
                  <c:v>44998.509916539355</c:v>
                </c:pt>
                <c:pt idx="498">
                  <c:v>44998.509918379626</c:v>
                </c:pt>
                <c:pt idx="499">
                  <c:v>44998.509920358796</c:v>
                </c:pt>
                <c:pt idx="500">
                  <c:v>44998.509922349534</c:v>
                </c:pt>
                <c:pt idx="501">
                  <c:v>44998.509924155092</c:v>
                </c:pt>
                <c:pt idx="502">
                  <c:v>44998.509926145831</c:v>
                </c:pt>
                <c:pt idx="503">
                  <c:v>44998.509928125</c:v>
                </c:pt>
                <c:pt idx="504">
                  <c:v>44998.509929965279</c:v>
                </c:pt>
                <c:pt idx="505">
                  <c:v>44998.509931956018</c:v>
                </c:pt>
                <c:pt idx="506">
                  <c:v>44998.509933807873</c:v>
                </c:pt>
                <c:pt idx="507">
                  <c:v>44998.509935810187</c:v>
                </c:pt>
                <c:pt idx="508">
                  <c:v>44998.509937662035</c:v>
                </c:pt>
                <c:pt idx="509">
                  <c:v>44998.50993965278</c:v>
                </c:pt>
                <c:pt idx="510">
                  <c:v>44998.509941504628</c:v>
                </c:pt>
                <c:pt idx="511">
                  <c:v>44998.509943530094</c:v>
                </c:pt>
                <c:pt idx="512">
                  <c:v>44998.509945347221</c:v>
                </c:pt>
                <c:pt idx="513">
                  <c:v>44998.509947152779</c:v>
                </c:pt>
                <c:pt idx="514">
                  <c:v>44998.509949212959</c:v>
                </c:pt>
                <c:pt idx="515">
                  <c:v>44998.509951203705</c:v>
                </c:pt>
                <c:pt idx="516">
                  <c:v>44998.509953032408</c:v>
                </c:pt>
                <c:pt idx="517">
                  <c:v>44998.509955046298</c:v>
                </c:pt>
                <c:pt idx="518">
                  <c:v>44998.509956863425</c:v>
                </c:pt>
                <c:pt idx="519">
                  <c:v>44998.509958668983</c:v>
                </c:pt>
                <c:pt idx="520">
                  <c:v>44998.509960659721</c:v>
                </c:pt>
                <c:pt idx="521">
                  <c:v>44998.509962638891</c:v>
                </c:pt>
                <c:pt idx="522">
                  <c:v>44998.509964618053</c:v>
                </c:pt>
                <c:pt idx="523">
                  <c:v>44998.509966458332</c:v>
                </c:pt>
                <c:pt idx="524">
                  <c:v>44998.509968437502</c:v>
                </c:pt>
                <c:pt idx="525">
                  <c:v>44998.509970231484</c:v>
                </c:pt>
                <c:pt idx="526">
                  <c:v>44998.509972071763</c:v>
                </c:pt>
                <c:pt idx="527">
                  <c:v>44998.509974085646</c:v>
                </c:pt>
                <c:pt idx="528">
                  <c:v>44998.509975891204</c:v>
                </c:pt>
                <c:pt idx="529">
                  <c:v>44998.509977858797</c:v>
                </c:pt>
                <c:pt idx="530">
                  <c:v>44998.509979664355</c:v>
                </c:pt>
                <c:pt idx="531">
                  <c:v>44998.50998145833</c:v>
                </c:pt>
                <c:pt idx="532">
                  <c:v>44998.509983113428</c:v>
                </c:pt>
                <c:pt idx="533">
                  <c:v>44998.509985138888</c:v>
                </c:pt>
                <c:pt idx="534">
                  <c:v>44998.509987129626</c:v>
                </c:pt>
                <c:pt idx="535">
                  <c:v>44998.509989189813</c:v>
                </c:pt>
                <c:pt idx="536">
                  <c:v>44998.509991006948</c:v>
                </c:pt>
                <c:pt idx="537">
                  <c:v>44998.509992789353</c:v>
                </c:pt>
                <c:pt idx="538">
                  <c:v>44998.509994629632</c:v>
                </c:pt>
                <c:pt idx="539">
                  <c:v>44998.509996597226</c:v>
                </c:pt>
                <c:pt idx="540">
                  <c:v>44998.509998425929</c:v>
                </c:pt>
                <c:pt idx="541">
                  <c:v>44998.510000277776</c:v>
                </c:pt>
                <c:pt idx="542">
                  <c:v>44998.510002326388</c:v>
                </c:pt>
                <c:pt idx="543">
                  <c:v>44998.510004282405</c:v>
                </c:pt>
                <c:pt idx="544">
                  <c:v>44998.51000628472</c:v>
                </c:pt>
                <c:pt idx="545">
                  <c:v>44998.51000829861</c:v>
                </c:pt>
                <c:pt idx="546">
                  <c:v>44998.510010115744</c:v>
                </c:pt>
                <c:pt idx="547">
                  <c:v>44998.51001189815</c:v>
                </c:pt>
                <c:pt idx="548">
                  <c:v>44998.510013703701</c:v>
                </c:pt>
                <c:pt idx="549">
                  <c:v>44998.510015717591</c:v>
                </c:pt>
                <c:pt idx="550">
                  <c:v>44998.510017696761</c:v>
                </c:pt>
                <c:pt idx="551">
                  <c:v>44998.510019710651</c:v>
                </c:pt>
                <c:pt idx="552">
                  <c:v>44998.510021539354</c:v>
                </c:pt>
                <c:pt idx="553">
                  <c:v>44998.510023692128</c:v>
                </c:pt>
                <c:pt idx="554">
                  <c:v>44998.510025659722</c:v>
                </c:pt>
                <c:pt idx="555">
                  <c:v>44998.510027453704</c:v>
                </c:pt>
                <c:pt idx="556">
                  <c:v>44998.510029317127</c:v>
                </c:pt>
                <c:pt idx="557">
                  <c:v>44998.51003125</c:v>
                </c:pt>
                <c:pt idx="558">
                  <c:v>44998.510033252314</c:v>
                </c:pt>
                <c:pt idx="559">
                  <c:v>44998.510035046296</c:v>
                </c:pt>
                <c:pt idx="560">
                  <c:v>44998.510037037035</c:v>
                </c:pt>
                <c:pt idx="561">
                  <c:v>44998.510039062501</c:v>
                </c:pt>
                <c:pt idx="562">
                  <c:v>44998.510040868059</c:v>
                </c:pt>
                <c:pt idx="563">
                  <c:v>44998.510042870374</c:v>
                </c:pt>
                <c:pt idx="564">
                  <c:v>44998.510044861112</c:v>
                </c:pt>
                <c:pt idx="565">
                  <c:v>44998.51004685185</c:v>
                </c:pt>
                <c:pt idx="566">
                  <c:v>44998.510048657408</c:v>
                </c:pt>
                <c:pt idx="567">
                  <c:v>44998.510050636571</c:v>
                </c:pt>
                <c:pt idx="568">
                  <c:v>44998.510052453705</c:v>
                </c:pt>
                <c:pt idx="569">
                  <c:v>44998.510054432867</c:v>
                </c:pt>
                <c:pt idx="570">
                  <c:v>44998.510056226849</c:v>
                </c:pt>
                <c:pt idx="571">
                  <c:v>44998.51005809028</c:v>
                </c:pt>
                <c:pt idx="572">
                  <c:v>44998.510060011577</c:v>
                </c:pt>
                <c:pt idx="573">
                  <c:v>44998.510061967594</c:v>
                </c:pt>
                <c:pt idx="574">
                  <c:v>44998.510063969909</c:v>
                </c:pt>
                <c:pt idx="575">
                  <c:v>44998.510065960647</c:v>
                </c:pt>
                <c:pt idx="576">
                  <c:v>44998.510067800926</c:v>
                </c:pt>
                <c:pt idx="577">
                  <c:v>44998.510069791664</c:v>
                </c:pt>
                <c:pt idx="578">
                  <c:v>44998.510071828707</c:v>
                </c:pt>
                <c:pt idx="579">
                  <c:v>44998.510073564816</c:v>
                </c:pt>
                <c:pt idx="580">
                  <c:v>44998.510075520833</c:v>
                </c:pt>
                <c:pt idx="581">
                  <c:v>44998.510077523148</c:v>
                </c:pt>
                <c:pt idx="582">
                  <c:v>44998.510079513886</c:v>
                </c:pt>
                <c:pt idx="583">
                  <c:v>44998.510081319444</c:v>
                </c:pt>
                <c:pt idx="584">
                  <c:v>44998.510083159723</c:v>
                </c:pt>
                <c:pt idx="585">
                  <c:v>44998.510085127316</c:v>
                </c:pt>
                <c:pt idx="586">
                  <c:v>44998.510087337963</c:v>
                </c:pt>
                <c:pt idx="587">
                  <c:v>44998.510089120369</c:v>
                </c:pt>
                <c:pt idx="588">
                  <c:v>44998.510090937503</c:v>
                </c:pt>
                <c:pt idx="589">
                  <c:v>44998.510092824072</c:v>
                </c:pt>
                <c:pt idx="590">
                  <c:v>44998.510095034719</c:v>
                </c:pt>
                <c:pt idx="591">
                  <c:v>44998.510096967591</c:v>
                </c:pt>
                <c:pt idx="592">
                  <c:v>44998.510098877312</c:v>
                </c:pt>
                <c:pt idx="593">
                  <c:v>44998.510100856482</c:v>
                </c:pt>
                <c:pt idx="594">
                  <c:v>44998.51010284722</c:v>
                </c:pt>
                <c:pt idx="595">
                  <c:v>44998.510104618057</c:v>
                </c:pt>
                <c:pt idx="596">
                  <c:v>44998.510106504633</c:v>
                </c:pt>
                <c:pt idx="597">
                  <c:v>44998.510108275463</c:v>
                </c:pt>
                <c:pt idx="598">
                  <c:v>44998.510110092589</c:v>
                </c:pt>
                <c:pt idx="599">
                  <c:v>44998.510112071759</c:v>
                </c:pt>
                <c:pt idx="600">
                  <c:v>44998.510114050929</c:v>
                </c:pt>
                <c:pt idx="601">
                  <c:v>44998.510115879631</c:v>
                </c:pt>
                <c:pt idx="602">
                  <c:v>44998.510117881946</c:v>
                </c:pt>
                <c:pt idx="603">
                  <c:v>44998.510119664352</c:v>
                </c:pt>
                <c:pt idx="604">
                  <c:v>44998.510121631945</c:v>
                </c:pt>
                <c:pt idx="605">
                  <c:v>44998.510123622684</c:v>
                </c:pt>
                <c:pt idx="606">
                  <c:v>44998.510125613429</c:v>
                </c:pt>
                <c:pt idx="607">
                  <c:v>44998.510127199072</c:v>
                </c:pt>
                <c:pt idx="608">
                  <c:v>44998.510129247683</c:v>
                </c:pt>
                <c:pt idx="609">
                  <c:v>44998.510131215276</c:v>
                </c:pt>
                <c:pt idx="610">
                  <c:v>44998.510133020834</c:v>
                </c:pt>
                <c:pt idx="611">
                  <c:v>44998.510135023149</c:v>
                </c:pt>
                <c:pt idx="612">
                  <c:v>44998.510137013887</c:v>
                </c:pt>
                <c:pt idx="613">
                  <c:v>44998.510139027778</c:v>
                </c:pt>
                <c:pt idx="614">
                  <c:v>44998.51014082176</c:v>
                </c:pt>
                <c:pt idx="615">
                  <c:v>44998.510142604166</c:v>
                </c:pt>
                <c:pt idx="616">
                  <c:v>44998.510144571759</c:v>
                </c:pt>
                <c:pt idx="617">
                  <c:v>44998.510146620371</c:v>
                </c:pt>
                <c:pt idx="618">
                  <c:v>44998.510148576388</c:v>
                </c:pt>
                <c:pt idx="619">
                  <c:v>44998.510150567126</c:v>
                </c:pt>
                <c:pt idx="620">
                  <c:v>44998.510152557872</c:v>
                </c:pt>
                <c:pt idx="621">
                  <c:v>44998.510154594907</c:v>
                </c:pt>
                <c:pt idx="622">
                  <c:v>44998.510156539349</c:v>
                </c:pt>
                <c:pt idx="623">
                  <c:v>44998.510158333331</c:v>
                </c:pt>
                <c:pt idx="624">
                  <c:v>44998.510160300924</c:v>
                </c:pt>
                <c:pt idx="625">
                  <c:v>44998.510162129627</c:v>
                </c:pt>
                <c:pt idx="626">
                  <c:v>44998.51016395833</c:v>
                </c:pt>
                <c:pt idx="627">
                  <c:v>44998.51016578704</c:v>
                </c:pt>
                <c:pt idx="628">
                  <c:v>44998.510167604167</c:v>
                </c:pt>
                <c:pt idx="629">
                  <c:v>44998.510169594905</c:v>
                </c:pt>
                <c:pt idx="630">
                  <c:v>44998.510171423608</c:v>
                </c:pt>
                <c:pt idx="631">
                  <c:v>44998.510173425922</c:v>
                </c:pt>
                <c:pt idx="632">
                  <c:v>44998.510175416668</c:v>
                </c:pt>
                <c:pt idx="633">
                  <c:v>44998.510177430559</c:v>
                </c:pt>
                <c:pt idx="634">
                  <c:v>44998.510179282406</c:v>
                </c:pt>
                <c:pt idx="635">
                  <c:v>44998.510180902776</c:v>
                </c:pt>
                <c:pt idx="636">
                  <c:v>44998.510182893522</c:v>
                </c:pt>
                <c:pt idx="637">
                  <c:v>44998.510184768522</c:v>
                </c:pt>
                <c:pt idx="638">
                  <c:v>44998.51018675926</c:v>
                </c:pt>
                <c:pt idx="639">
                  <c:v>44998.510188726854</c:v>
                </c:pt>
                <c:pt idx="640">
                  <c:v>44998.510190740744</c:v>
                </c:pt>
                <c:pt idx="641">
                  <c:v>44998.510192534719</c:v>
                </c:pt>
                <c:pt idx="642">
                  <c:v>44998.510194537041</c:v>
                </c:pt>
                <c:pt idx="643">
                  <c:v>44998.510196504627</c:v>
                </c:pt>
                <c:pt idx="644">
                  <c:v>44998.51019828704</c:v>
                </c:pt>
                <c:pt idx="645">
                  <c:v>44998.510200289355</c:v>
                </c:pt>
                <c:pt idx="646">
                  <c:v>44998.510202106481</c:v>
                </c:pt>
                <c:pt idx="647">
                  <c:v>44998.510203923608</c:v>
                </c:pt>
                <c:pt idx="648">
                  <c:v>44998.510205879633</c:v>
                </c:pt>
                <c:pt idx="649">
                  <c:v>44998.510207685184</c:v>
                </c:pt>
                <c:pt idx="650">
                  <c:v>44998.510209699074</c:v>
                </c:pt>
                <c:pt idx="651">
                  <c:v>44998.510211516201</c:v>
                </c:pt>
                <c:pt idx="652">
                  <c:v>44998.510213518515</c:v>
                </c:pt>
                <c:pt idx="653">
                  <c:v>44998.510215520837</c:v>
                </c:pt>
                <c:pt idx="654">
                  <c:v>44998.510217523151</c:v>
                </c:pt>
                <c:pt idx="655">
                  <c:v>44998.510219328702</c:v>
                </c:pt>
                <c:pt idx="656">
                  <c:v>44998.510221087963</c:v>
                </c:pt>
                <c:pt idx="657">
                  <c:v>44998.510223078702</c:v>
                </c:pt>
                <c:pt idx="658">
                  <c:v>44998.510225081016</c:v>
                </c:pt>
                <c:pt idx="659">
                  <c:v>44998.51022704861</c:v>
                </c:pt>
                <c:pt idx="660">
                  <c:v>44998.510229050924</c:v>
                </c:pt>
                <c:pt idx="661">
                  <c:v>44998.510230879627</c:v>
                </c:pt>
                <c:pt idx="662">
                  <c:v>44998.510232893517</c:v>
                </c:pt>
                <c:pt idx="663">
                  <c:v>44998.510234699075</c:v>
                </c:pt>
                <c:pt idx="664">
                  <c:v>44998.510236539354</c:v>
                </c:pt>
                <c:pt idx="665">
                  <c:v>44998.510238518516</c:v>
                </c:pt>
                <c:pt idx="666">
                  <c:v>44998.510240543983</c:v>
                </c:pt>
                <c:pt idx="667">
                  <c:v>44998.510242546297</c:v>
                </c:pt>
                <c:pt idx="668">
                  <c:v>44998.510244409721</c:v>
                </c:pt>
                <c:pt idx="669">
                  <c:v>44998.510246400459</c:v>
                </c:pt>
                <c:pt idx="670">
                  <c:v>44998.51024841435</c:v>
                </c:pt>
                <c:pt idx="671">
                  <c:v>44998.510250231484</c:v>
                </c:pt>
                <c:pt idx="672">
                  <c:v>44998.510252175925</c:v>
                </c:pt>
                <c:pt idx="673">
                  <c:v>44998.510253993052</c:v>
                </c:pt>
                <c:pt idx="674">
                  <c:v>44998.510255995374</c:v>
                </c:pt>
                <c:pt idx="675">
                  <c:v>44998.510257812501</c:v>
                </c:pt>
                <c:pt idx="676">
                  <c:v>44998.510259803239</c:v>
                </c:pt>
                <c:pt idx="677">
                  <c:v>44998.510261736112</c:v>
                </c:pt>
                <c:pt idx="678">
                  <c:v>44998.510263773147</c:v>
                </c:pt>
                <c:pt idx="679">
                  <c:v>44998.510265752317</c:v>
                </c:pt>
                <c:pt idx="680">
                  <c:v>44998.510267731479</c:v>
                </c:pt>
                <c:pt idx="681">
                  <c:v>44998.510269710649</c:v>
                </c:pt>
                <c:pt idx="682">
                  <c:v>44998.510271678242</c:v>
                </c:pt>
                <c:pt idx="683">
                  <c:v>44998.510273680557</c:v>
                </c:pt>
                <c:pt idx="684">
                  <c:v>44998.510275636574</c:v>
                </c:pt>
                <c:pt idx="685">
                  <c:v>44998.510277627312</c:v>
                </c:pt>
                <c:pt idx="686">
                  <c:v>44998.510279594906</c:v>
                </c:pt>
                <c:pt idx="687">
                  <c:v>44998.510281585652</c:v>
                </c:pt>
                <c:pt idx="688">
                  <c:v>44998.510283564814</c:v>
                </c:pt>
                <c:pt idx="689">
                  <c:v>44998.510285428238</c:v>
                </c:pt>
                <c:pt idx="690">
                  <c:v>44998.510287430552</c:v>
                </c:pt>
                <c:pt idx="691">
                  <c:v>44998.510289398146</c:v>
                </c:pt>
                <c:pt idx="692">
                  <c:v>44998.510291180559</c:v>
                </c:pt>
                <c:pt idx="693">
                  <c:v>44998.510293009262</c:v>
                </c:pt>
                <c:pt idx="694">
                  <c:v>44998.510294814812</c:v>
                </c:pt>
                <c:pt idx="695">
                  <c:v>44998.510296678243</c:v>
                </c:pt>
                <c:pt idx="696">
                  <c:v>44998.510298680558</c:v>
                </c:pt>
                <c:pt idx="697">
                  <c:v>44998.51030047454</c:v>
                </c:pt>
                <c:pt idx="698">
                  <c:v>44998.510302314811</c:v>
                </c:pt>
                <c:pt idx="699">
                  <c:v>44998.510304131945</c:v>
                </c:pt>
                <c:pt idx="700">
                  <c:v>44998.510305925927</c:v>
                </c:pt>
                <c:pt idx="701">
                  <c:v>44998.510307708333</c:v>
                </c:pt>
                <c:pt idx="702">
                  <c:v>44998.510309722224</c:v>
                </c:pt>
                <c:pt idx="703">
                  <c:v>44998.510311701386</c:v>
                </c:pt>
                <c:pt idx="704">
                  <c:v>44998.510313692132</c:v>
                </c:pt>
                <c:pt idx="705">
                  <c:v>44998.510315659725</c:v>
                </c:pt>
                <c:pt idx="706">
                  <c:v>44998.510317499997</c:v>
                </c:pt>
                <c:pt idx="707">
                  <c:v>44998.510319317131</c:v>
                </c:pt>
                <c:pt idx="708">
                  <c:v>44998.510321296293</c:v>
                </c:pt>
                <c:pt idx="709">
                  <c:v>44998.510323125003</c:v>
                </c:pt>
                <c:pt idx="710">
                  <c:v>44998.510325115742</c:v>
                </c:pt>
                <c:pt idx="711">
                  <c:v>44998.510327129632</c:v>
                </c:pt>
                <c:pt idx="712">
                  <c:v>44998.510329004632</c:v>
                </c:pt>
                <c:pt idx="713">
                  <c:v>44998.510330937497</c:v>
                </c:pt>
                <c:pt idx="714">
                  <c:v>44998.510332928243</c:v>
                </c:pt>
                <c:pt idx="715">
                  <c:v>44998.51033474537</c:v>
                </c:pt>
                <c:pt idx="716">
                  <c:v>44998.510336550928</c:v>
                </c:pt>
                <c:pt idx="717">
                  <c:v>44998.510338564818</c:v>
                </c:pt>
                <c:pt idx="718">
                  <c:v>44998.510340196757</c:v>
                </c:pt>
                <c:pt idx="719">
                  <c:v>44998.510342013891</c:v>
                </c:pt>
                <c:pt idx="720">
                  <c:v>44998.510343831018</c:v>
                </c:pt>
                <c:pt idx="721">
                  <c:v>44998.510345844908</c:v>
                </c:pt>
                <c:pt idx="722">
                  <c:v>44998.510347835647</c:v>
                </c:pt>
                <c:pt idx="723">
                  <c:v>44998.510349861113</c:v>
                </c:pt>
                <c:pt idx="724">
                  <c:v>44998.510351689816</c:v>
                </c:pt>
                <c:pt idx="725">
                  <c:v>44998.510353472222</c:v>
                </c:pt>
                <c:pt idx="726">
                  <c:v>44998.51035527778</c:v>
                </c:pt>
                <c:pt idx="727">
                  <c:v>44998.510356909719</c:v>
                </c:pt>
                <c:pt idx="728">
                  <c:v>44998.510358912034</c:v>
                </c:pt>
                <c:pt idx="729">
                  <c:v>44998.510360717592</c:v>
                </c:pt>
                <c:pt idx="730">
                  <c:v>44998.51036252315</c:v>
                </c:pt>
                <c:pt idx="731">
                  <c:v>44998.510364490743</c:v>
                </c:pt>
                <c:pt idx="732">
                  <c:v>44998.510366516202</c:v>
                </c:pt>
                <c:pt idx="733">
                  <c:v>44998.510368310184</c:v>
                </c:pt>
                <c:pt idx="734">
                  <c:v>44998.510370069445</c:v>
                </c:pt>
                <c:pt idx="735">
                  <c:v>44998.510372256947</c:v>
                </c:pt>
                <c:pt idx="736">
                  <c:v>44998.510374409721</c:v>
                </c:pt>
                <c:pt idx="737">
                  <c:v>44998.510376087965</c:v>
                </c:pt>
                <c:pt idx="738">
                  <c:v>44998.51037822917</c:v>
                </c:pt>
                <c:pt idx="739">
                  <c:v>44998.510380046297</c:v>
                </c:pt>
                <c:pt idx="740">
                  <c:v>44998.510381874999</c:v>
                </c:pt>
                <c:pt idx="741">
                  <c:v>44998.510383854169</c:v>
                </c:pt>
                <c:pt idx="742">
                  <c:v>44998.51038565972</c:v>
                </c:pt>
                <c:pt idx="743">
                  <c:v>44998.510387488423</c:v>
                </c:pt>
                <c:pt idx="744">
                  <c:v>44998.510389293981</c:v>
                </c:pt>
                <c:pt idx="745">
                  <c:v>44998.510391076386</c:v>
                </c:pt>
                <c:pt idx="746">
                  <c:v>44998.510392905089</c:v>
                </c:pt>
                <c:pt idx="747">
                  <c:v>44998.510395081015</c:v>
                </c:pt>
                <c:pt idx="748">
                  <c:v>44998.510396898149</c:v>
                </c:pt>
                <c:pt idx="749">
                  <c:v>44998.510398726852</c:v>
                </c:pt>
                <c:pt idx="750">
                  <c:v>44998.510400543979</c:v>
                </c:pt>
                <c:pt idx="751">
                  <c:v>44998.510402546293</c:v>
                </c:pt>
                <c:pt idx="752">
                  <c:v>44998.51040431713</c:v>
                </c:pt>
                <c:pt idx="753">
                  <c:v>44998.510406111112</c:v>
                </c:pt>
                <c:pt idx="754">
                  <c:v>44998.51040796296</c:v>
                </c:pt>
                <c:pt idx="755">
                  <c:v>44998.510409814815</c:v>
                </c:pt>
                <c:pt idx="756">
                  <c:v>44998.510411481482</c:v>
                </c:pt>
                <c:pt idx="757">
                  <c:v>44998.510413449076</c:v>
                </c:pt>
                <c:pt idx="758">
                  <c:v>44998.510415462966</c:v>
                </c:pt>
                <c:pt idx="759">
                  <c:v>44998.510417465281</c:v>
                </c:pt>
                <c:pt idx="760">
                  <c:v>44998.510419467595</c:v>
                </c:pt>
                <c:pt idx="761">
                  <c:v>44998.510421493054</c:v>
                </c:pt>
                <c:pt idx="762">
                  <c:v>44998.510423425927</c:v>
                </c:pt>
                <c:pt idx="763">
                  <c:v>44998.510425428241</c:v>
                </c:pt>
                <c:pt idx="764">
                  <c:v>44998.510427048612</c:v>
                </c:pt>
                <c:pt idx="765">
                  <c:v>44998.510428703703</c:v>
                </c:pt>
                <c:pt idx="766">
                  <c:v>44998.510430694441</c:v>
                </c:pt>
                <c:pt idx="767">
                  <c:v>44998.510432523151</c:v>
                </c:pt>
                <c:pt idx="768">
                  <c:v>44998.510434293981</c:v>
                </c:pt>
                <c:pt idx="769">
                  <c:v>44998.510436122684</c:v>
                </c:pt>
                <c:pt idx="770">
                  <c:v>44998.510438090278</c:v>
                </c:pt>
                <c:pt idx="771">
                  <c:v>44998.510440057871</c:v>
                </c:pt>
                <c:pt idx="772">
                  <c:v>44998.510441863429</c:v>
                </c:pt>
                <c:pt idx="773">
                  <c:v>44998.510443865744</c:v>
                </c:pt>
                <c:pt idx="774">
                  <c:v>44998.510445868058</c:v>
                </c:pt>
                <c:pt idx="775">
                  <c:v>44998.510447685185</c:v>
                </c:pt>
                <c:pt idx="776">
                  <c:v>44998.510449687499</c:v>
                </c:pt>
                <c:pt idx="777">
                  <c:v>44998.510451655093</c:v>
                </c:pt>
                <c:pt idx="778">
                  <c:v>44998.510453483796</c:v>
                </c:pt>
                <c:pt idx="779">
                  <c:v>44998.51045509259</c:v>
                </c:pt>
                <c:pt idx="780">
                  <c:v>44998.510456909724</c:v>
                </c:pt>
                <c:pt idx="781">
                  <c:v>44998.510458761571</c:v>
                </c:pt>
                <c:pt idx="782">
                  <c:v>44998.510460543985</c:v>
                </c:pt>
                <c:pt idx="783">
                  <c:v>44998.510462337959</c:v>
                </c:pt>
                <c:pt idx="784">
                  <c:v>44998.510464155093</c:v>
                </c:pt>
                <c:pt idx="785">
                  <c:v>44998.510465949075</c:v>
                </c:pt>
                <c:pt idx="786">
                  <c:v>44998.510467581022</c:v>
                </c:pt>
                <c:pt idx="787">
                  <c:v>44998.510469421293</c:v>
                </c:pt>
                <c:pt idx="788">
                  <c:v>44998.510471412039</c:v>
                </c:pt>
                <c:pt idx="789">
                  <c:v>44998.510473437498</c:v>
                </c:pt>
                <c:pt idx="790">
                  <c:v>44998.510475208335</c:v>
                </c:pt>
                <c:pt idx="791">
                  <c:v>44998.510477013886</c:v>
                </c:pt>
                <c:pt idx="792">
                  <c:v>44998.510479004632</c:v>
                </c:pt>
                <c:pt idx="793">
                  <c:v>44998.510480833334</c:v>
                </c:pt>
                <c:pt idx="794">
                  <c:v>44998.510482777776</c:v>
                </c:pt>
                <c:pt idx="795">
                  <c:v>44998.510484606479</c:v>
                </c:pt>
                <c:pt idx="796">
                  <c:v>44998.510486574072</c:v>
                </c:pt>
                <c:pt idx="797">
                  <c:v>44998.510488391206</c:v>
                </c:pt>
                <c:pt idx="798">
                  <c:v>44998.510490185188</c:v>
                </c:pt>
                <c:pt idx="799">
                  <c:v>44998.510492013891</c:v>
                </c:pt>
                <c:pt idx="800">
                  <c:v>44998.510494027774</c:v>
                </c:pt>
                <c:pt idx="801">
                  <c:v>44998.510495856484</c:v>
                </c:pt>
                <c:pt idx="802">
                  <c:v>44998.510497847223</c:v>
                </c:pt>
                <c:pt idx="803">
                  <c:v>44998.510499849537</c:v>
                </c:pt>
                <c:pt idx="804">
                  <c:v>44998.510501469907</c:v>
                </c:pt>
                <c:pt idx="805">
                  <c:v>44998.510503113423</c:v>
                </c:pt>
                <c:pt idx="806">
                  <c:v>44998.510505092592</c:v>
                </c:pt>
                <c:pt idx="807">
                  <c:v>44998.510507094907</c:v>
                </c:pt>
                <c:pt idx="808">
                  <c:v>44998.510509108797</c:v>
                </c:pt>
                <c:pt idx="809">
                  <c:v>44998.510510925924</c:v>
                </c:pt>
                <c:pt idx="810">
                  <c:v>44998.510512766203</c:v>
                </c:pt>
                <c:pt idx="811">
                  <c:v>44998.510514710651</c:v>
                </c:pt>
                <c:pt idx="812">
                  <c:v>44998.510516666669</c:v>
                </c:pt>
                <c:pt idx="813">
                  <c:v>44998.510518680552</c:v>
                </c:pt>
                <c:pt idx="814">
                  <c:v>44998.510520659722</c:v>
                </c:pt>
                <c:pt idx="815">
                  <c:v>44998.510522662036</c:v>
                </c:pt>
                <c:pt idx="816">
                  <c:v>44998.510524490739</c:v>
                </c:pt>
                <c:pt idx="817">
                  <c:v>44998.510526284721</c:v>
                </c:pt>
                <c:pt idx="818">
                  <c:v>44998.510528101855</c:v>
                </c:pt>
                <c:pt idx="819">
                  <c:v>44998.510529942127</c:v>
                </c:pt>
                <c:pt idx="820">
                  <c:v>44998.510531782405</c:v>
                </c:pt>
                <c:pt idx="821">
                  <c:v>44998.510533402776</c:v>
                </c:pt>
                <c:pt idx="822">
                  <c:v>44998.510535358793</c:v>
                </c:pt>
                <c:pt idx="823">
                  <c:v>44998.510537025461</c:v>
                </c:pt>
                <c:pt idx="824">
                  <c:v>44998.510538831018</c:v>
                </c:pt>
                <c:pt idx="825">
                  <c:v>44998.510540844909</c:v>
                </c:pt>
                <c:pt idx="826">
                  <c:v>44998.510542870368</c:v>
                </c:pt>
                <c:pt idx="827">
                  <c:v>44998.510544699071</c:v>
                </c:pt>
                <c:pt idx="828">
                  <c:v>44998.510546504629</c:v>
                </c:pt>
                <c:pt idx="829">
                  <c:v>44998.510548564816</c:v>
                </c:pt>
                <c:pt idx="830">
                  <c:v>44998.510550312501</c:v>
                </c:pt>
                <c:pt idx="831">
                  <c:v>44998.510552164349</c:v>
                </c:pt>
                <c:pt idx="832">
                  <c:v>44998.510553969907</c:v>
                </c:pt>
                <c:pt idx="833">
                  <c:v>44998.510555995374</c:v>
                </c:pt>
                <c:pt idx="834">
                  <c:v>44998.510557615744</c:v>
                </c:pt>
                <c:pt idx="835">
                  <c:v>44998.510559652779</c:v>
                </c:pt>
                <c:pt idx="836">
                  <c:v>44998.510561631942</c:v>
                </c:pt>
                <c:pt idx="837">
                  <c:v>44998.510563449076</c:v>
                </c:pt>
                <c:pt idx="838">
                  <c:v>44998.510565266202</c:v>
                </c:pt>
                <c:pt idx="839">
                  <c:v>44998.510567106481</c:v>
                </c:pt>
                <c:pt idx="840">
                  <c:v>44998.510568923608</c:v>
                </c:pt>
                <c:pt idx="841">
                  <c:v>44998.510570949074</c:v>
                </c:pt>
                <c:pt idx="842">
                  <c:v>44998.510572777777</c:v>
                </c:pt>
                <c:pt idx="843">
                  <c:v>44998.510574571759</c:v>
                </c:pt>
                <c:pt idx="844">
                  <c:v>44998.510576574074</c:v>
                </c:pt>
                <c:pt idx="845">
                  <c:v>44998.510578564812</c:v>
                </c:pt>
                <c:pt idx="846">
                  <c:v>44998.510580601855</c:v>
                </c:pt>
                <c:pt idx="847">
                  <c:v>44998.510582395837</c:v>
                </c:pt>
                <c:pt idx="848">
                  <c:v>44998.510584212963</c:v>
                </c:pt>
                <c:pt idx="849">
                  <c:v>44998.510586226854</c:v>
                </c:pt>
                <c:pt idx="850">
                  <c:v>44998.510588217592</c:v>
                </c:pt>
                <c:pt idx="851">
                  <c:v>44998.510589884259</c:v>
                </c:pt>
                <c:pt idx="852">
                  <c:v>44998.510591863429</c:v>
                </c:pt>
                <c:pt idx="853">
                  <c:v>44998.510593877312</c:v>
                </c:pt>
                <c:pt idx="854">
                  <c:v>44998.510595891203</c:v>
                </c:pt>
                <c:pt idx="855">
                  <c:v>44998.510597719905</c:v>
                </c:pt>
                <c:pt idx="856">
                  <c:v>44998.510599710651</c:v>
                </c:pt>
                <c:pt idx="857">
                  <c:v>44998.510601527778</c:v>
                </c:pt>
                <c:pt idx="858">
                  <c:v>44998.510603310184</c:v>
                </c:pt>
                <c:pt idx="859">
                  <c:v>44998.51060533565</c:v>
                </c:pt>
                <c:pt idx="860">
                  <c:v>44998.510607164353</c:v>
                </c:pt>
                <c:pt idx="861">
                  <c:v>44998.51060898148</c:v>
                </c:pt>
                <c:pt idx="862">
                  <c:v>44998.510610983794</c:v>
                </c:pt>
                <c:pt idx="863">
                  <c:v>44998.510612777776</c:v>
                </c:pt>
                <c:pt idx="864">
                  <c:v>44998.510614791667</c:v>
                </c:pt>
                <c:pt idx="865">
                  <c:v>44998.510616574073</c:v>
                </c:pt>
                <c:pt idx="866">
                  <c:v>44998.510618402775</c:v>
                </c:pt>
                <c:pt idx="867">
                  <c:v>44998.510620219909</c:v>
                </c:pt>
                <c:pt idx="868">
                  <c:v>44998.510622303242</c:v>
                </c:pt>
                <c:pt idx="869">
                  <c:v>44998.510624085648</c:v>
                </c:pt>
                <c:pt idx="870">
                  <c:v>44998.510626041665</c:v>
                </c:pt>
                <c:pt idx="871">
                  <c:v>44998.510628032411</c:v>
                </c:pt>
                <c:pt idx="872">
                  <c:v>44998.510629988428</c:v>
                </c:pt>
                <c:pt idx="873">
                  <c:v>44998.510631886573</c:v>
                </c:pt>
                <c:pt idx="874">
                  <c:v>44998.510633680555</c:v>
                </c:pt>
                <c:pt idx="875">
                  <c:v>44998.510635729166</c:v>
                </c:pt>
                <c:pt idx="876">
                  <c:v>44998.510637534724</c:v>
                </c:pt>
                <c:pt idx="877">
                  <c:v>44998.510639340275</c:v>
                </c:pt>
                <c:pt idx="878">
                  <c:v>44998.510641354165</c:v>
                </c:pt>
                <c:pt idx="879">
                  <c:v>44998.510643333335</c:v>
                </c:pt>
                <c:pt idx="880">
                  <c:v>44998.510645196759</c:v>
                </c:pt>
                <c:pt idx="881">
                  <c:v>44998.510647187497</c:v>
                </c:pt>
                <c:pt idx="882">
                  <c:v>44998.510648993055</c:v>
                </c:pt>
                <c:pt idx="883">
                  <c:v>44998.510651018521</c:v>
                </c:pt>
                <c:pt idx="884">
                  <c:v>44998.510653067133</c:v>
                </c:pt>
                <c:pt idx="885">
                  <c:v>44998.510655011574</c:v>
                </c:pt>
                <c:pt idx="886">
                  <c:v>44998.510656851853</c:v>
                </c:pt>
                <c:pt idx="887">
                  <c:v>44998.510658819447</c:v>
                </c:pt>
                <c:pt idx="888">
                  <c:v>44998.510660648149</c:v>
                </c:pt>
                <c:pt idx="889">
                  <c:v>44998.5106624537</c:v>
                </c:pt>
                <c:pt idx="890">
                  <c:v>44998.510664108799</c:v>
                </c:pt>
                <c:pt idx="891">
                  <c:v>44998.510666087961</c:v>
                </c:pt>
                <c:pt idx="892">
                  <c:v>44998.51066792824</c:v>
                </c:pt>
                <c:pt idx="893">
                  <c:v>44998.510669756943</c:v>
                </c:pt>
                <c:pt idx="894">
                  <c:v>44998.510671550925</c:v>
                </c:pt>
                <c:pt idx="895">
                  <c:v>44998.510673518518</c:v>
                </c:pt>
                <c:pt idx="896">
                  <c:v>44998.510675532409</c:v>
                </c:pt>
                <c:pt idx="897">
                  <c:v>44998.510677337959</c:v>
                </c:pt>
                <c:pt idx="898">
                  <c:v>44998.510679189814</c:v>
                </c:pt>
                <c:pt idx="899">
                  <c:v>44998.510681180553</c:v>
                </c:pt>
                <c:pt idx="900">
                  <c:v>44998.510683032408</c:v>
                </c:pt>
                <c:pt idx="901">
                  <c:v>44998.510684826389</c:v>
                </c:pt>
                <c:pt idx="902">
                  <c:v>44998.510686909722</c:v>
                </c:pt>
                <c:pt idx="903">
                  <c:v>44998.510688831018</c:v>
                </c:pt>
                <c:pt idx="904">
                  <c:v>44998.51069077546</c:v>
                </c:pt>
                <c:pt idx="905">
                  <c:v>44998.510692754629</c:v>
                </c:pt>
                <c:pt idx="906">
                  <c:v>44998.510694583332</c:v>
                </c:pt>
                <c:pt idx="907">
                  <c:v>44998.510696400466</c:v>
                </c:pt>
                <c:pt idx="908">
                  <c:v>44998.510698414349</c:v>
                </c:pt>
                <c:pt idx="909">
                  <c:v>44998.510700057872</c:v>
                </c:pt>
                <c:pt idx="910">
                  <c:v>44998.510701979169</c:v>
                </c:pt>
                <c:pt idx="911">
                  <c:v>44998.510703969907</c:v>
                </c:pt>
                <c:pt idx="912">
                  <c:v>44998.51070590278</c:v>
                </c:pt>
                <c:pt idx="913">
                  <c:v>44998.510707951391</c:v>
                </c:pt>
                <c:pt idx="914">
                  <c:v>44998.51070979167</c:v>
                </c:pt>
                <c:pt idx="915">
                  <c:v>44998.510711770832</c:v>
                </c:pt>
                <c:pt idx="916">
                  <c:v>44998.510713611111</c:v>
                </c:pt>
                <c:pt idx="917">
                  <c:v>44998.510715405093</c:v>
                </c:pt>
                <c:pt idx="918">
                  <c:v>44998.510717442128</c:v>
                </c:pt>
                <c:pt idx="919">
                  <c:v>44998.510719398146</c:v>
                </c:pt>
                <c:pt idx="920">
                  <c:v>44998.510721226849</c:v>
                </c:pt>
                <c:pt idx="921">
                  <c:v>44998.510723206018</c:v>
                </c:pt>
                <c:pt idx="922">
                  <c:v>44998.510725208333</c:v>
                </c:pt>
                <c:pt idx="923">
                  <c:v>44998.51072716435</c:v>
                </c:pt>
                <c:pt idx="924">
                  <c:v>44998.510728993053</c:v>
                </c:pt>
                <c:pt idx="925">
                  <c:v>44998.51073076389</c:v>
                </c:pt>
                <c:pt idx="926">
                  <c:v>44998.510732604169</c:v>
                </c:pt>
                <c:pt idx="927">
                  <c:v>44998.510734421296</c:v>
                </c:pt>
                <c:pt idx="928">
                  <c:v>44998.510736192133</c:v>
                </c:pt>
                <c:pt idx="929">
                  <c:v>44998.510738020836</c:v>
                </c:pt>
                <c:pt idx="930">
                  <c:v>44998.510739999998</c:v>
                </c:pt>
                <c:pt idx="931">
                  <c:v>44998.510741782404</c:v>
                </c:pt>
                <c:pt idx="932">
                  <c:v>44998.510743784725</c:v>
                </c:pt>
                <c:pt idx="933">
                  <c:v>44998.510745636573</c:v>
                </c:pt>
                <c:pt idx="934">
                  <c:v>44998.51074755787</c:v>
                </c:pt>
                <c:pt idx="935">
                  <c:v>44998.510749560184</c:v>
                </c:pt>
                <c:pt idx="936">
                  <c:v>44998.510751400463</c:v>
                </c:pt>
                <c:pt idx="937">
                  <c:v>44998.510753240742</c:v>
                </c:pt>
                <c:pt idx="938">
                  <c:v>44998.510755277777</c:v>
                </c:pt>
                <c:pt idx="939">
                  <c:v>44998.510757268516</c:v>
                </c:pt>
                <c:pt idx="940">
                  <c:v>44998.510759097226</c:v>
                </c:pt>
                <c:pt idx="941">
                  <c:v>44998.510760902776</c:v>
                </c:pt>
                <c:pt idx="942">
                  <c:v>44998.510762696758</c:v>
                </c:pt>
                <c:pt idx="943">
                  <c:v>44998.510764641207</c:v>
                </c:pt>
                <c:pt idx="944">
                  <c:v>44998.510766446758</c:v>
                </c:pt>
                <c:pt idx="945">
                  <c:v>44998.510768449072</c:v>
                </c:pt>
                <c:pt idx="946">
                  <c:v>44998.51077025463</c:v>
                </c:pt>
                <c:pt idx="947">
                  <c:v>44998.510772048612</c:v>
                </c:pt>
                <c:pt idx="948">
                  <c:v>44998.510773877315</c:v>
                </c:pt>
                <c:pt idx="949">
                  <c:v>44998.510775833332</c:v>
                </c:pt>
                <c:pt idx="950">
                  <c:v>44998.510777835647</c:v>
                </c:pt>
                <c:pt idx="951">
                  <c:v>44998.510779629629</c:v>
                </c:pt>
                <c:pt idx="952">
                  <c:v>44998.510781458332</c:v>
                </c:pt>
                <c:pt idx="953">
                  <c:v>44998.510783425925</c:v>
                </c:pt>
                <c:pt idx="954">
                  <c:v>44998.510785439816</c:v>
                </c:pt>
                <c:pt idx="955">
                  <c:v>44998.51078744213</c:v>
                </c:pt>
                <c:pt idx="956">
                  <c:v>44998.510789282409</c:v>
                </c:pt>
                <c:pt idx="957">
                  <c:v>44998.510791469904</c:v>
                </c:pt>
                <c:pt idx="958">
                  <c:v>44998.510793425929</c:v>
                </c:pt>
                <c:pt idx="959">
                  <c:v>44998.510795729169</c:v>
                </c:pt>
                <c:pt idx="960">
                  <c:v>44998.510797650466</c:v>
                </c:pt>
                <c:pt idx="961">
                  <c:v>44998.510799270836</c:v>
                </c:pt>
                <c:pt idx="962">
                  <c:v>44998.510801238423</c:v>
                </c:pt>
                <c:pt idx="963">
                  <c:v>44998.510803067133</c:v>
                </c:pt>
                <c:pt idx="964">
                  <c:v>44998.510804710648</c:v>
                </c:pt>
                <c:pt idx="965">
                  <c:v>44998.510806712962</c:v>
                </c:pt>
                <c:pt idx="966">
                  <c:v>44998.510808888888</c:v>
                </c:pt>
                <c:pt idx="967">
                  <c:v>44998.510810740743</c:v>
                </c:pt>
                <c:pt idx="968">
                  <c:v>44998.510812592591</c:v>
                </c:pt>
                <c:pt idx="969">
                  <c:v>44998.510814583336</c:v>
                </c:pt>
                <c:pt idx="970">
                  <c:v>44998.510816550923</c:v>
                </c:pt>
                <c:pt idx="971">
                  <c:v>44998.510818379633</c:v>
                </c:pt>
                <c:pt idx="972">
                  <c:v>44998.510820173607</c:v>
                </c:pt>
                <c:pt idx="973">
                  <c:v>44998.510822129632</c:v>
                </c:pt>
                <c:pt idx="974">
                  <c:v>44998.510824097226</c:v>
                </c:pt>
                <c:pt idx="975">
                  <c:v>44998.51082614583</c:v>
                </c:pt>
                <c:pt idx="976">
                  <c:v>44998.510827905091</c:v>
                </c:pt>
                <c:pt idx="977">
                  <c:v>44998.510829687497</c:v>
                </c:pt>
                <c:pt idx="978">
                  <c:v>44998.510831527776</c:v>
                </c:pt>
                <c:pt idx="979">
                  <c:v>44998.510833321758</c:v>
                </c:pt>
                <c:pt idx="980">
                  <c:v>44998.510835127316</c:v>
                </c:pt>
                <c:pt idx="981">
                  <c:v>44998.510836759262</c:v>
                </c:pt>
                <c:pt idx="982">
                  <c:v>44998.510838564813</c:v>
                </c:pt>
                <c:pt idx="983">
                  <c:v>44998.51084033565</c:v>
                </c:pt>
                <c:pt idx="984">
                  <c:v>44998.510842175929</c:v>
                </c:pt>
                <c:pt idx="985">
                  <c:v>44998.5108440162</c:v>
                </c:pt>
                <c:pt idx="986">
                  <c:v>44998.510846006946</c:v>
                </c:pt>
                <c:pt idx="987">
                  <c:v>44998.510848020836</c:v>
                </c:pt>
                <c:pt idx="988">
                  <c:v>44998.510849861108</c:v>
                </c:pt>
                <c:pt idx="989">
                  <c:v>44998.510851805557</c:v>
                </c:pt>
                <c:pt idx="990">
                  <c:v>44998.510853472224</c:v>
                </c:pt>
                <c:pt idx="991">
                  <c:v>44998.510855486114</c:v>
                </c:pt>
                <c:pt idx="992">
                  <c:v>44998.510857291665</c:v>
                </c:pt>
                <c:pt idx="993">
                  <c:v>44998.510859120368</c:v>
                </c:pt>
                <c:pt idx="994">
                  <c:v>44998.510861099538</c:v>
                </c:pt>
                <c:pt idx="995">
                  <c:v>44998.51086292824</c:v>
                </c:pt>
                <c:pt idx="996">
                  <c:v>44998.510864780095</c:v>
                </c:pt>
                <c:pt idx="997">
                  <c:v>44998.510866631943</c:v>
                </c:pt>
                <c:pt idx="998">
                  <c:v>44998.510868645833</c:v>
                </c:pt>
                <c:pt idx="999">
                  <c:v>44998.510870787039</c:v>
                </c:pt>
              </c:numCache>
            </c:numRef>
          </c:xVal>
          <c:yVal>
            <c:numRef>
              <c:f>rf_coe_records!$H$3:$H$1002</c:f>
              <c:numCache>
                <c:formatCode>General</c:formatCode>
                <c:ptCount val="1000"/>
                <c:pt idx="0">
                  <c:v>-62</c:v>
                </c:pt>
                <c:pt idx="1">
                  <c:v>-61</c:v>
                </c:pt>
                <c:pt idx="2">
                  <c:v>-61</c:v>
                </c:pt>
                <c:pt idx="3">
                  <c:v>-60</c:v>
                </c:pt>
                <c:pt idx="4">
                  <c:v>-61</c:v>
                </c:pt>
                <c:pt idx="5">
                  <c:v>-61</c:v>
                </c:pt>
                <c:pt idx="6">
                  <c:v>-61</c:v>
                </c:pt>
                <c:pt idx="7">
                  <c:v>-60</c:v>
                </c:pt>
                <c:pt idx="8">
                  <c:v>-62</c:v>
                </c:pt>
                <c:pt idx="9">
                  <c:v>-61</c:v>
                </c:pt>
                <c:pt idx="10">
                  <c:v>-61</c:v>
                </c:pt>
                <c:pt idx="11">
                  <c:v>-61</c:v>
                </c:pt>
                <c:pt idx="12">
                  <c:v>-63</c:v>
                </c:pt>
                <c:pt idx="13">
                  <c:v>-58</c:v>
                </c:pt>
                <c:pt idx="14">
                  <c:v>-61</c:v>
                </c:pt>
                <c:pt idx="15">
                  <c:v>-61</c:v>
                </c:pt>
                <c:pt idx="16">
                  <c:v>-61</c:v>
                </c:pt>
                <c:pt idx="17">
                  <c:v>-60</c:v>
                </c:pt>
                <c:pt idx="18">
                  <c:v>-61</c:v>
                </c:pt>
                <c:pt idx="19">
                  <c:v>-60</c:v>
                </c:pt>
                <c:pt idx="20">
                  <c:v>-62</c:v>
                </c:pt>
                <c:pt idx="21">
                  <c:v>-60</c:v>
                </c:pt>
                <c:pt idx="22">
                  <c:v>-61</c:v>
                </c:pt>
                <c:pt idx="23">
                  <c:v>-62</c:v>
                </c:pt>
                <c:pt idx="24">
                  <c:v>-62</c:v>
                </c:pt>
                <c:pt idx="25">
                  <c:v>-62</c:v>
                </c:pt>
                <c:pt idx="26">
                  <c:v>-61</c:v>
                </c:pt>
                <c:pt idx="27">
                  <c:v>-62</c:v>
                </c:pt>
                <c:pt idx="28">
                  <c:v>-61</c:v>
                </c:pt>
                <c:pt idx="29">
                  <c:v>-60</c:v>
                </c:pt>
                <c:pt idx="30">
                  <c:v>-62</c:v>
                </c:pt>
                <c:pt idx="31">
                  <c:v>-62</c:v>
                </c:pt>
                <c:pt idx="32">
                  <c:v>-62</c:v>
                </c:pt>
                <c:pt idx="33">
                  <c:v>-60</c:v>
                </c:pt>
                <c:pt idx="34">
                  <c:v>-62</c:v>
                </c:pt>
                <c:pt idx="35">
                  <c:v>-61</c:v>
                </c:pt>
                <c:pt idx="36">
                  <c:v>-61</c:v>
                </c:pt>
                <c:pt idx="37">
                  <c:v>-61</c:v>
                </c:pt>
                <c:pt idx="38">
                  <c:v>-61</c:v>
                </c:pt>
                <c:pt idx="39">
                  <c:v>-60</c:v>
                </c:pt>
                <c:pt idx="40">
                  <c:v>-62</c:v>
                </c:pt>
                <c:pt idx="41">
                  <c:v>-61</c:v>
                </c:pt>
                <c:pt idx="42">
                  <c:v>-62</c:v>
                </c:pt>
                <c:pt idx="43">
                  <c:v>-61</c:v>
                </c:pt>
                <c:pt idx="44">
                  <c:v>-62</c:v>
                </c:pt>
                <c:pt idx="45">
                  <c:v>-61</c:v>
                </c:pt>
                <c:pt idx="46">
                  <c:v>-62</c:v>
                </c:pt>
                <c:pt idx="47">
                  <c:v>-60</c:v>
                </c:pt>
                <c:pt idx="48">
                  <c:v>-61</c:v>
                </c:pt>
                <c:pt idx="49">
                  <c:v>-60</c:v>
                </c:pt>
                <c:pt idx="50">
                  <c:v>-61</c:v>
                </c:pt>
                <c:pt idx="51">
                  <c:v>-62</c:v>
                </c:pt>
                <c:pt idx="52">
                  <c:v>-62</c:v>
                </c:pt>
                <c:pt idx="53">
                  <c:v>-60</c:v>
                </c:pt>
                <c:pt idx="54">
                  <c:v>-60</c:v>
                </c:pt>
                <c:pt idx="55">
                  <c:v>-62</c:v>
                </c:pt>
                <c:pt idx="56">
                  <c:v>-62</c:v>
                </c:pt>
                <c:pt idx="57">
                  <c:v>-60</c:v>
                </c:pt>
                <c:pt idx="58">
                  <c:v>-60</c:v>
                </c:pt>
                <c:pt idx="59">
                  <c:v>-63</c:v>
                </c:pt>
                <c:pt idx="60">
                  <c:v>-63</c:v>
                </c:pt>
                <c:pt idx="61">
                  <c:v>-62</c:v>
                </c:pt>
                <c:pt idx="62">
                  <c:v>-63</c:v>
                </c:pt>
                <c:pt idx="63">
                  <c:v>-63</c:v>
                </c:pt>
                <c:pt idx="64">
                  <c:v>-63</c:v>
                </c:pt>
                <c:pt idx="65">
                  <c:v>-62</c:v>
                </c:pt>
                <c:pt idx="66">
                  <c:v>-61</c:v>
                </c:pt>
                <c:pt idx="67">
                  <c:v>-63</c:v>
                </c:pt>
                <c:pt idx="68">
                  <c:v>-60</c:v>
                </c:pt>
                <c:pt idx="69">
                  <c:v>-61</c:v>
                </c:pt>
                <c:pt idx="70">
                  <c:v>-62</c:v>
                </c:pt>
                <c:pt idx="71">
                  <c:v>-62</c:v>
                </c:pt>
                <c:pt idx="72">
                  <c:v>-61</c:v>
                </c:pt>
                <c:pt idx="73">
                  <c:v>-61</c:v>
                </c:pt>
                <c:pt idx="74">
                  <c:v>-61</c:v>
                </c:pt>
                <c:pt idx="75">
                  <c:v>-62</c:v>
                </c:pt>
                <c:pt idx="76">
                  <c:v>-61</c:v>
                </c:pt>
                <c:pt idx="77">
                  <c:v>-62</c:v>
                </c:pt>
                <c:pt idx="78">
                  <c:v>-60</c:v>
                </c:pt>
                <c:pt idx="79">
                  <c:v>-62</c:v>
                </c:pt>
                <c:pt idx="80">
                  <c:v>-60</c:v>
                </c:pt>
                <c:pt idx="81">
                  <c:v>-63</c:v>
                </c:pt>
                <c:pt idx="82">
                  <c:v>-61</c:v>
                </c:pt>
                <c:pt idx="83">
                  <c:v>-60</c:v>
                </c:pt>
                <c:pt idx="84">
                  <c:v>-60</c:v>
                </c:pt>
                <c:pt idx="85">
                  <c:v>-61</c:v>
                </c:pt>
                <c:pt idx="86">
                  <c:v>-59</c:v>
                </c:pt>
                <c:pt idx="87">
                  <c:v>-61</c:v>
                </c:pt>
                <c:pt idx="88">
                  <c:v>-61</c:v>
                </c:pt>
                <c:pt idx="89">
                  <c:v>-62</c:v>
                </c:pt>
                <c:pt idx="90">
                  <c:v>-60</c:v>
                </c:pt>
                <c:pt idx="91">
                  <c:v>-61</c:v>
                </c:pt>
                <c:pt idx="92">
                  <c:v>-62</c:v>
                </c:pt>
                <c:pt idx="93">
                  <c:v>-62</c:v>
                </c:pt>
                <c:pt idx="94">
                  <c:v>-62</c:v>
                </c:pt>
                <c:pt idx="95">
                  <c:v>-60</c:v>
                </c:pt>
                <c:pt idx="96">
                  <c:v>-61</c:v>
                </c:pt>
                <c:pt idx="97">
                  <c:v>-61</c:v>
                </c:pt>
                <c:pt idx="98">
                  <c:v>-61</c:v>
                </c:pt>
                <c:pt idx="99">
                  <c:v>-62</c:v>
                </c:pt>
                <c:pt idx="100">
                  <c:v>-61</c:v>
                </c:pt>
                <c:pt idx="101">
                  <c:v>-63</c:v>
                </c:pt>
                <c:pt idx="102">
                  <c:v>-62</c:v>
                </c:pt>
                <c:pt idx="103">
                  <c:v>-61</c:v>
                </c:pt>
                <c:pt idx="104">
                  <c:v>-62</c:v>
                </c:pt>
                <c:pt idx="105">
                  <c:v>-62</c:v>
                </c:pt>
                <c:pt idx="106">
                  <c:v>-60</c:v>
                </c:pt>
                <c:pt idx="107">
                  <c:v>-63</c:v>
                </c:pt>
                <c:pt idx="108">
                  <c:v>-61</c:v>
                </c:pt>
                <c:pt idx="109">
                  <c:v>-61</c:v>
                </c:pt>
                <c:pt idx="110">
                  <c:v>-61</c:v>
                </c:pt>
                <c:pt idx="111">
                  <c:v>-61</c:v>
                </c:pt>
                <c:pt idx="112">
                  <c:v>-60</c:v>
                </c:pt>
                <c:pt idx="113">
                  <c:v>-61</c:v>
                </c:pt>
                <c:pt idx="114">
                  <c:v>-60</c:v>
                </c:pt>
                <c:pt idx="115">
                  <c:v>-62</c:v>
                </c:pt>
                <c:pt idx="116">
                  <c:v>-61</c:v>
                </c:pt>
                <c:pt idx="117">
                  <c:v>-61</c:v>
                </c:pt>
                <c:pt idx="118">
                  <c:v>-62</c:v>
                </c:pt>
                <c:pt idx="119">
                  <c:v>-63</c:v>
                </c:pt>
                <c:pt idx="120">
                  <c:v>-61</c:v>
                </c:pt>
                <c:pt idx="121">
                  <c:v>-62</c:v>
                </c:pt>
                <c:pt idx="122">
                  <c:v>-60</c:v>
                </c:pt>
                <c:pt idx="123">
                  <c:v>-62</c:v>
                </c:pt>
                <c:pt idx="124">
                  <c:v>-61</c:v>
                </c:pt>
                <c:pt idx="125">
                  <c:v>-63</c:v>
                </c:pt>
                <c:pt idx="126">
                  <c:v>-62</c:v>
                </c:pt>
                <c:pt idx="127">
                  <c:v>-63</c:v>
                </c:pt>
                <c:pt idx="128">
                  <c:v>-61</c:v>
                </c:pt>
                <c:pt idx="129">
                  <c:v>-62</c:v>
                </c:pt>
                <c:pt idx="130">
                  <c:v>-61</c:v>
                </c:pt>
                <c:pt idx="131">
                  <c:v>-62</c:v>
                </c:pt>
                <c:pt idx="132">
                  <c:v>-61</c:v>
                </c:pt>
                <c:pt idx="133">
                  <c:v>-59</c:v>
                </c:pt>
                <c:pt idx="134">
                  <c:v>-61</c:v>
                </c:pt>
                <c:pt idx="135">
                  <c:v>-62</c:v>
                </c:pt>
                <c:pt idx="136">
                  <c:v>-63</c:v>
                </c:pt>
                <c:pt idx="137">
                  <c:v>-63</c:v>
                </c:pt>
                <c:pt idx="138">
                  <c:v>-63</c:v>
                </c:pt>
                <c:pt idx="139">
                  <c:v>-63</c:v>
                </c:pt>
                <c:pt idx="140">
                  <c:v>-62</c:v>
                </c:pt>
                <c:pt idx="141">
                  <c:v>-62</c:v>
                </c:pt>
                <c:pt idx="142">
                  <c:v>-62</c:v>
                </c:pt>
                <c:pt idx="143">
                  <c:v>-61</c:v>
                </c:pt>
                <c:pt idx="144">
                  <c:v>-62</c:v>
                </c:pt>
                <c:pt idx="145">
                  <c:v>-62</c:v>
                </c:pt>
                <c:pt idx="146">
                  <c:v>-62</c:v>
                </c:pt>
                <c:pt idx="147">
                  <c:v>-63</c:v>
                </c:pt>
                <c:pt idx="148">
                  <c:v>-62</c:v>
                </c:pt>
                <c:pt idx="149">
                  <c:v>-61</c:v>
                </c:pt>
                <c:pt idx="150">
                  <c:v>-61</c:v>
                </c:pt>
                <c:pt idx="151">
                  <c:v>-61</c:v>
                </c:pt>
                <c:pt idx="152">
                  <c:v>-62</c:v>
                </c:pt>
                <c:pt idx="153">
                  <c:v>-60</c:v>
                </c:pt>
                <c:pt idx="154">
                  <c:v>-62</c:v>
                </c:pt>
                <c:pt idx="155">
                  <c:v>-62</c:v>
                </c:pt>
                <c:pt idx="156">
                  <c:v>-63</c:v>
                </c:pt>
                <c:pt idx="157">
                  <c:v>-62</c:v>
                </c:pt>
                <c:pt idx="158">
                  <c:v>-63</c:v>
                </c:pt>
                <c:pt idx="159">
                  <c:v>-63</c:v>
                </c:pt>
                <c:pt idx="160">
                  <c:v>-62</c:v>
                </c:pt>
                <c:pt idx="161">
                  <c:v>-63</c:v>
                </c:pt>
                <c:pt idx="162">
                  <c:v>-62</c:v>
                </c:pt>
                <c:pt idx="163">
                  <c:v>-61</c:v>
                </c:pt>
                <c:pt idx="164">
                  <c:v>-62</c:v>
                </c:pt>
                <c:pt idx="165">
                  <c:v>-61</c:v>
                </c:pt>
                <c:pt idx="166">
                  <c:v>-61</c:v>
                </c:pt>
                <c:pt idx="167">
                  <c:v>-61</c:v>
                </c:pt>
                <c:pt idx="168">
                  <c:v>-62</c:v>
                </c:pt>
                <c:pt idx="169">
                  <c:v>-60</c:v>
                </c:pt>
                <c:pt idx="170">
                  <c:v>-62</c:v>
                </c:pt>
                <c:pt idx="171">
                  <c:v>-61</c:v>
                </c:pt>
                <c:pt idx="172">
                  <c:v>-62</c:v>
                </c:pt>
                <c:pt idx="173">
                  <c:v>-62</c:v>
                </c:pt>
                <c:pt idx="174">
                  <c:v>-62</c:v>
                </c:pt>
                <c:pt idx="175">
                  <c:v>-61</c:v>
                </c:pt>
                <c:pt idx="176">
                  <c:v>-63</c:v>
                </c:pt>
                <c:pt idx="177">
                  <c:v>-60</c:v>
                </c:pt>
                <c:pt idx="178">
                  <c:v>-62</c:v>
                </c:pt>
                <c:pt idx="179">
                  <c:v>-61</c:v>
                </c:pt>
                <c:pt idx="180">
                  <c:v>-61</c:v>
                </c:pt>
                <c:pt idx="181">
                  <c:v>-61</c:v>
                </c:pt>
                <c:pt idx="182">
                  <c:v>-62</c:v>
                </c:pt>
                <c:pt idx="183">
                  <c:v>-61</c:v>
                </c:pt>
                <c:pt idx="184">
                  <c:v>-60</c:v>
                </c:pt>
                <c:pt idx="185">
                  <c:v>-60</c:v>
                </c:pt>
                <c:pt idx="186">
                  <c:v>-61</c:v>
                </c:pt>
                <c:pt idx="187">
                  <c:v>-62</c:v>
                </c:pt>
                <c:pt idx="188">
                  <c:v>-63</c:v>
                </c:pt>
                <c:pt idx="189">
                  <c:v>-60</c:v>
                </c:pt>
                <c:pt idx="190">
                  <c:v>-62</c:v>
                </c:pt>
                <c:pt idx="191">
                  <c:v>-60</c:v>
                </c:pt>
                <c:pt idx="192">
                  <c:v>-63</c:v>
                </c:pt>
                <c:pt idx="193">
                  <c:v>-60</c:v>
                </c:pt>
                <c:pt idx="194">
                  <c:v>-62</c:v>
                </c:pt>
                <c:pt idx="195">
                  <c:v>-62</c:v>
                </c:pt>
                <c:pt idx="196">
                  <c:v>-62</c:v>
                </c:pt>
                <c:pt idx="197">
                  <c:v>-61</c:v>
                </c:pt>
                <c:pt idx="198">
                  <c:v>-62</c:v>
                </c:pt>
                <c:pt idx="199">
                  <c:v>-60</c:v>
                </c:pt>
                <c:pt idx="200">
                  <c:v>-63</c:v>
                </c:pt>
                <c:pt idx="201">
                  <c:v>-60</c:v>
                </c:pt>
                <c:pt idx="202">
                  <c:v>-61</c:v>
                </c:pt>
                <c:pt idx="203">
                  <c:v>-61</c:v>
                </c:pt>
                <c:pt idx="204">
                  <c:v>-63</c:v>
                </c:pt>
                <c:pt idx="205">
                  <c:v>-61</c:v>
                </c:pt>
                <c:pt idx="206">
                  <c:v>-62</c:v>
                </c:pt>
                <c:pt idx="207">
                  <c:v>-60</c:v>
                </c:pt>
                <c:pt idx="208">
                  <c:v>-61</c:v>
                </c:pt>
                <c:pt idx="209">
                  <c:v>-62</c:v>
                </c:pt>
                <c:pt idx="210">
                  <c:v>-62</c:v>
                </c:pt>
                <c:pt idx="211">
                  <c:v>-60</c:v>
                </c:pt>
                <c:pt idx="212">
                  <c:v>-63</c:v>
                </c:pt>
                <c:pt idx="213">
                  <c:v>-59</c:v>
                </c:pt>
                <c:pt idx="214">
                  <c:v>-62</c:v>
                </c:pt>
                <c:pt idx="215">
                  <c:v>-61</c:v>
                </c:pt>
                <c:pt idx="216">
                  <c:v>-61</c:v>
                </c:pt>
                <c:pt idx="217">
                  <c:v>-61</c:v>
                </c:pt>
                <c:pt idx="218">
                  <c:v>-62</c:v>
                </c:pt>
                <c:pt idx="219">
                  <c:v>-61</c:v>
                </c:pt>
                <c:pt idx="220">
                  <c:v>-62</c:v>
                </c:pt>
                <c:pt idx="221">
                  <c:v>-59</c:v>
                </c:pt>
                <c:pt idx="222">
                  <c:v>-62</c:v>
                </c:pt>
                <c:pt idx="223">
                  <c:v>-62</c:v>
                </c:pt>
                <c:pt idx="224">
                  <c:v>-60</c:v>
                </c:pt>
                <c:pt idx="225">
                  <c:v>-61</c:v>
                </c:pt>
                <c:pt idx="226">
                  <c:v>-62</c:v>
                </c:pt>
                <c:pt idx="227">
                  <c:v>-60</c:v>
                </c:pt>
                <c:pt idx="228">
                  <c:v>-61</c:v>
                </c:pt>
                <c:pt idx="229">
                  <c:v>-60</c:v>
                </c:pt>
                <c:pt idx="230">
                  <c:v>-61</c:v>
                </c:pt>
                <c:pt idx="231">
                  <c:v>-62</c:v>
                </c:pt>
                <c:pt idx="232">
                  <c:v>-61</c:v>
                </c:pt>
                <c:pt idx="233">
                  <c:v>-61</c:v>
                </c:pt>
                <c:pt idx="234">
                  <c:v>-60</c:v>
                </c:pt>
                <c:pt idx="235">
                  <c:v>-61</c:v>
                </c:pt>
                <c:pt idx="236">
                  <c:v>-63</c:v>
                </c:pt>
                <c:pt idx="237">
                  <c:v>-61</c:v>
                </c:pt>
                <c:pt idx="238">
                  <c:v>-61</c:v>
                </c:pt>
                <c:pt idx="239">
                  <c:v>-62</c:v>
                </c:pt>
                <c:pt idx="240">
                  <c:v>-61</c:v>
                </c:pt>
                <c:pt idx="241">
                  <c:v>-62</c:v>
                </c:pt>
                <c:pt idx="242">
                  <c:v>-63</c:v>
                </c:pt>
                <c:pt idx="243">
                  <c:v>-60</c:v>
                </c:pt>
                <c:pt idx="244">
                  <c:v>-62</c:v>
                </c:pt>
                <c:pt idx="245">
                  <c:v>-60</c:v>
                </c:pt>
                <c:pt idx="246">
                  <c:v>-62</c:v>
                </c:pt>
                <c:pt idx="247">
                  <c:v>-61</c:v>
                </c:pt>
                <c:pt idx="248">
                  <c:v>-62</c:v>
                </c:pt>
                <c:pt idx="249">
                  <c:v>-61</c:v>
                </c:pt>
                <c:pt idx="250">
                  <c:v>-61</c:v>
                </c:pt>
                <c:pt idx="251">
                  <c:v>-62</c:v>
                </c:pt>
                <c:pt idx="252">
                  <c:v>-61</c:v>
                </c:pt>
                <c:pt idx="253">
                  <c:v>-62</c:v>
                </c:pt>
                <c:pt idx="254">
                  <c:v>-62</c:v>
                </c:pt>
                <c:pt idx="255">
                  <c:v>-62</c:v>
                </c:pt>
                <c:pt idx="256">
                  <c:v>-62</c:v>
                </c:pt>
                <c:pt idx="257">
                  <c:v>-61</c:v>
                </c:pt>
                <c:pt idx="258">
                  <c:v>-63</c:v>
                </c:pt>
                <c:pt idx="259">
                  <c:v>-63</c:v>
                </c:pt>
                <c:pt idx="260">
                  <c:v>-62</c:v>
                </c:pt>
                <c:pt idx="261">
                  <c:v>-62</c:v>
                </c:pt>
                <c:pt idx="262">
                  <c:v>-62</c:v>
                </c:pt>
                <c:pt idx="263">
                  <c:v>-62</c:v>
                </c:pt>
                <c:pt idx="264">
                  <c:v>-61</c:v>
                </c:pt>
                <c:pt idx="265">
                  <c:v>-62</c:v>
                </c:pt>
                <c:pt idx="266">
                  <c:v>-62</c:v>
                </c:pt>
                <c:pt idx="267">
                  <c:v>-61</c:v>
                </c:pt>
                <c:pt idx="268">
                  <c:v>-61</c:v>
                </c:pt>
                <c:pt idx="269">
                  <c:v>-62</c:v>
                </c:pt>
                <c:pt idx="270">
                  <c:v>-62</c:v>
                </c:pt>
                <c:pt idx="271">
                  <c:v>-63</c:v>
                </c:pt>
                <c:pt idx="272">
                  <c:v>-63</c:v>
                </c:pt>
                <c:pt idx="273">
                  <c:v>-62</c:v>
                </c:pt>
                <c:pt idx="274">
                  <c:v>-62</c:v>
                </c:pt>
                <c:pt idx="275">
                  <c:v>-63</c:v>
                </c:pt>
                <c:pt idx="276">
                  <c:v>-61</c:v>
                </c:pt>
                <c:pt idx="277">
                  <c:v>-62</c:v>
                </c:pt>
                <c:pt idx="278">
                  <c:v>-62</c:v>
                </c:pt>
                <c:pt idx="279">
                  <c:v>-61</c:v>
                </c:pt>
                <c:pt idx="280">
                  <c:v>-62</c:v>
                </c:pt>
                <c:pt idx="281">
                  <c:v>-62</c:v>
                </c:pt>
                <c:pt idx="282">
                  <c:v>-61</c:v>
                </c:pt>
                <c:pt idx="283">
                  <c:v>-62</c:v>
                </c:pt>
                <c:pt idx="284">
                  <c:v>-61</c:v>
                </c:pt>
                <c:pt idx="285">
                  <c:v>-61</c:v>
                </c:pt>
                <c:pt idx="286">
                  <c:v>-62</c:v>
                </c:pt>
                <c:pt idx="287">
                  <c:v>-62</c:v>
                </c:pt>
                <c:pt idx="288">
                  <c:v>-62</c:v>
                </c:pt>
                <c:pt idx="289">
                  <c:v>-61</c:v>
                </c:pt>
                <c:pt idx="290">
                  <c:v>-62</c:v>
                </c:pt>
                <c:pt idx="291">
                  <c:v>-62</c:v>
                </c:pt>
                <c:pt idx="292">
                  <c:v>-61</c:v>
                </c:pt>
                <c:pt idx="293">
                  <c:v>-60</c:v>
                </c:pt>
                <c:pt idx="294">
                  <c:v>-60</c:v>
                </c:pt>
                <c:pt idx="295">
                  <c:v>-61</c:v>
                </c:pt>
                <c:pt idx="296">
                  <c:v>-62</c:v>
                </c:pt>
                <c:pt idx="297">
                  <c:v>-61</c:v>
                </c:pt>
                <c:pt idx="298">
                  <c:v>-61</c:v>
                </c:pt>
                <c:pt idx="299">
                  <c:v>-61</c:v>
                </c:pt>
                <c:pt idx="300">
                  <c:v>-59</c:v>
                </c:pt>
                <c:pt idx="301">
                  <c:v>-63</c:v>
                </c:pt>
                <c:pt idx="302">
                  <c:v>-60</c:v>
                </c:pt>
                <c:pt idx="303">
                  <c:v>-61</c:v>
                </c:pt>
                <c:pt idx="304">
                  <c:v>-62</c:v>
                </c:pt>
                <c:pt idx="305">
                  <c:v>-62</c:v>
                </c:pt>
                <c:pt idx="306">
                  <c:v>-61</c:v>
                </c:pt>
                <c:pt idx="307">
                  <c:v>-61</c:v>
                </c:pt>
                <c:pt idx="308">
                  <c:v>-61</c:v>
                </c:pt>
                <c:pt idx="309">
                  <c:v>-62</c:v>
                </c:pt>
                <c:pt idx="310">
                  <c:v>-62</c:v>
                </c:pt>
                <c:pt idx="311">
                  <c:v>-61</c:v>
                </c:pt>
                <c:pt idx="312">
                  <c:v>-62</c:v>
                </c:pt>
                <c:pt idx="313">
                  <c:v>-62</c:v>
                </c:pt>
                <c:pt idx="314">
                  <c:v>-61</c:v>
                </c:pt>
                <c:pt idx="315">
                  <c:v>-62</c:v>
                </c:pt>
                <c:pt idx="316">
                  <c:v>-60</c:v>
                </c:pt>
                <c:pt idx="317">
                  <c:v>-61</c:v>
                </c:pt>
                <c:pt idx="318">
                  <c:v>-62</c:v>
                </c:pt>
                <c:pt idx="319">
                  <c:v>-61</c:v>
                </c:pt>
                <c:pt idx="320">
                  <c:v>-61</c:v>
                </c:pt>
                <c:pt idx="321">
                  <c:v>-61</c:v>
                </c:pt>
                <c:pt idx="322">
                  <c:v>-60</c:v>
                </c:pt>
                <c:pt idx="323">
                  <c:v>-61</c:v>
                </c:pt>
                <c:pt idx="324">
                  <c:v>-61</c:v>
                </c:pt>
                <c:pt idx="325">
                  <c:v>-62</c:v>
                </c:pt>
                <c:pt idx="326">
                  <c:v>-62</c:v>
                </c:pt>
                <c:pt idx="327">
                  <c:v>-62</c:v>
                </c:pt>
                <c:pt idx="328">
                  <c:v>-62</c:v>
                </c:pt>
                <c:pt idx="329">
                  <c:v>-62</c:v>
                </c:pt>
                <c:pt idx="330">
                  <c:v>-60</c:v>
                </c:pt>
                <c:pt idx="331">
                  <c:v>-61</c:v>
                </c:pt>
                <c:pt idx="332">
                  <c:v>-61</c:v>
                </c:pt>
                <c:pt idx="333">
                  <c:v>-62</c:v>
                </c:pt>
                <c:pt idx="334">
                  <c:v>-63</c:v>
                </c:pt>
                <c:pt idx="335">
                  <c:v>-63</c:v>
                </c:pt>
                <c:pt idx="336">
                  <c:v>-62</c:v>
                </c:pt>
                <c:pt idx="337">
                  <c:v>-65</c:v>
                </c:pt>
                <c:pt idx="338">
                  <c:v>-61</c:v>
                </c:pt>
                <c:pt idx="339">
                  <c:v>-61</c:v>
                </c:pt>
                <c:pt idx="340">
                  <c:v>-61</c:v>
                </c:pt>
                <c:pt idx="341">
                  <c:v>-63</c:v>
                </c:pt>
                <c:pt idx="342">
                  <c:v>-63</c:v>
                </c:pt>
                <c:pt idx="343">
                  <c:v>-62</c:v>
                </c:pt>
                <c:pt idx="344">
                  <c:v>-62</c:v>
                </c:pt>
                <c:pt idx="345">
                  <c:v>-62</c:v>
                </c:pt>
                <c:pt idx="346">
                  <c:v>-64</c:v>
                </c:pt>
                <c:pt idx="347">
                  <c:v>-62</c:v>
                </c:pt>
                <c:pt idx="348">
                  <c:v>-63</c:v>
                </c:pt>
                <c:pt idx="349">
                  <c:v>-63</c:v>
                </c:pt>
                <c:pt idx="350">
                  <c:v>-63</c:v>
                </c:pt>
                <c:pt idx="351">
                  <c:v>-63</c:v>
                </c:pt>
                <c:pt idx="352">
                  <c:v>-65</c:v>
                </c:pt>
                <c:pt idx="353">
                  <c:v>-65</c:v>
                </c:pt>
                <c:pt idx="354">
                  <c:v>-64</c:v>
                </c:pt>
                <c:pt idx="355">
                  <c:v>-64</c:v>
                </c:pt>
                <c:pt idx="356">
                  <c:v>-65</c:v>
                </c:pt>
                <c:pt idx="357">
                  <c:v>-63</c:v>
                </c:pt>
                <c:pt idx="358">
                  <c:v>-63</c:v>
                </c:pt>
                <c:pt idx="359">
                  <c:v>-60</c:v>
                </c:pt>
                <c:pt idx="360">
                  <c:v>-62</c:v>
                </c:pt>
                <c:pt idx="361">
                  <c:v>-62</c:v>
                </c:pt>
                <c:pt idx="362">
                  <c:v>-62</c:v>
                </c:pt>
                <c:pt idx="363">
                  <c:v>-62</c:v>
                </c:pt>
                <c:pt idx="364">
                  <c:v>-62</c:v>
                </c:pt>
                <c:pt idx="365">
                  <c:v>-60</c:v>
                </c:pt>
                <c:pt idx="366">
                  <c:v>-63</c:v>
                </c:pt>
                <c:pt idx="367">
                  <c:v>-62</c:v>
                </c:pt>
                <c:pt idx="368">
                  <c:v>-60</c:v>
                </c:pt>
                <c:pt idx="369">
                  <c:v>-62</c:v>
                </c:pt>
                <c:pt idx="370">
                  <c:v>-61</c:v>
                </c:pt>
                <c:pt idx="371">
                  <c:v>-62</c:v>
                </c:pt>
                <c:pt idx="372">
                  <c:v>-62</c:v>
                </c:pt>
                <c:pt idx="373">
                  <c:v>-60</c:v>
                </c:pt>
                <c:pt idx="374">
                  <c:v>-61</c:v>
                </c:pt>
                <c:pt idx="375">
                  <c:v>-63</c:v>
                </c:pt>
                <c:pt idx="376">
                  <c:v>-61</c:v>
                </c:pt>
                <c:pt idx="377">
                  <c:v>-60</c:v>
                </c:pt>
                <c:pt idx="378">
                  <c:v>-62</c:v>
                </c:pt>
                <c:pt idx="379">
                  <c:v>-61</c:v>
                </c:pt>
                <c:pt idx="380">
                  <c:v>-62</c:v>
                </c:pt>
                <c:pt idx="381">
                  <c:v>-62</c:v>
                </c:pt>
                <c:pt idx="382">
                  <c:v>-61</c:v>
                </c:pt>
                <c:pt idx="383">
                  <c:v>-62</c:v>
                </c:pt>
                <c:pt idx="384">
                  <c:v>-63</c:v>
                </c:pt>
                <c:pt idx="385">
                  <c:v>-60</c:v>
                </c:pt>
                <c:pt idx="386">
                  <c:v>-61</c:v>
                </c:pt>
                <c:pt idx="387">
                  <c:v>-62</c:v>
                </c:pt>
                <c:pt idx="388">
                  <c:v>-61</c:v>
                </c:pt>
                <c:pt idx="389">
                  <c:v>-62</c:v>
                </c:pt>
                <c:pt idx="390">
                  <c:v>-63</c:v>
                </c:pt>
                <c:pt idx="391">
                  <c:v>-63</c:v>
                </c:pt>
                <c:pt idx="392">
                  <c:v>-63</c:v>
                </c:pt>
                <c:pt idx="393">
                  <c:v>-63</c:v>
                </c:pt>
                <c:pt idx="394">
                  <c:v>-62</c:v>
                </c:pt>
                <c:pt idx="395">
                  <c:v>-63</c:v>
                </c:pt>
                <c:pt idx="396">
                  <c:v>-63</c:v>
                </c:pt>
                <c:pt idx="397">
                  <c:v>-61</c:v>
                </c:pt>
                <c:pt idx="398">
                  <c:v>-61</c:v>
                </c:pt>
                <c:pt idx="399">
                  <c:v>-61</c:v>
                </c:pt>
                <c:pt idx="400">
                  <c:v>-62</c:v>
                </c:pt>
                <c:pt idx="401">
                  <c:v>-60</c:v>
                </c:pt>
                <c:pt idx="402">
                  <c:v>-62</c:v>
                </c:pt>
                <c:pt idx="403">
                  <c:v>-61</c:v>
                </c:pt>
                <c:pt idx="404">
                  <c:v>-60</c:v>
                </c:pt>
                <c:pt idx="405">
                  <c:v>-62</c:v>
                </c:pt>
                <c:pt idx="406">
                  <c:v>-60</c:v>
                </c:pt>
                <c:pt idx="407">
                  <c:v>-61</c:v>
                </c:pt>
                <c:pt idx="408">
                  <c:v>-59</c:v>
                </c:pt>
                <c:pt idx="409">
                  <c:v>-62</c:v>
                </c:pt>
                <c:pt idx="410">
                  <c:v>-61</c:v>
                </c:pt>
                <c:pt idx="411">
                  <c:v>-62</c:v>
                </c:pt>
                <c:pt idx="412">
                  <c:v>-61</c:v>
                </c:pt>
                <c:pt idx="413">
                  <c:v>-62</c:v>
                </c:pt>
                <c:pt idx="414">
                  <c:v>-62</c:v>
                </c:pt>
                <c:pt idx="415">
                  <c:v>-61</c:v>
                </c:pt>
                <c:pt idx="416">
                  <c:v>-61</c:v>
                </c:pt>
                <c:pt idx="417">
                  <c:v>-62</c:v>
                </c:pt>
                <c:pt idx="418">
                  <c:v>-62</c:v>
                </c:pt>
                <c:pt idx="419">
                  <c:v>-63</c:v>
                </c:pt>
                <c:pt idx="420">
                  <c:v>-61</c:v>
                </c:pt>
                <c:pt idx="421">
                  <c:v>-62</c:v>
                </c:pt>
                <c:pt idx="422">
                  <c:v>-62</c:v>
                </c:pt>
                <c:pt idx="423">
                  <c:v>-61</c:v>
                </c:pt>
                <c:pt idx="424">
                  <c:v>-61</c:v>
                </c:pt>
                <c:pt idx="425">
                  <c:v>-62</c:v>
                </c:pt>
                <c:pt idx="426">
                  <c:v>-60</c:v>
                </c:pt>
                <c:pt idx="427">
                  <c:v>-60</c:v>
                </c:pt>
                <c:pt idx="428">
                  <c:v>-62</c:v>
                </c:pt>
                <c:pt idx="429">
                  <c:v>-62</c:v>
                </c:pt>
                <c:pt idx="430">
                  <c:v>-63</c:v>
                </c:pt>
                <c:pt idx="431">
                  <c:v>-63</c:v>
                </c:pt>
                <c:pt idx="432">
                  <c:v>-62</c:v>
                </c:pt>
                <c:pt idx="433">
                  <c:v>-62</c:v>
                </c:pt>
                <c:pt idx="434">
                  <c:v>-62</c:v>
                </c:pt>
                <c:pt idx="435">
                  <c:v>-62</c:v>
                </c:pt>
                <c:pt idx="436">
                  <c:v>-60</c:v>
                </c:pt>
                <c:pt idx="437">
                  <c:v>-61</c:v>
                </c:pt>
                <c:pt idx="438">
                  <c:v>-61</c:v>
                </c:pt>
                <c:pt idx="439">
                  <c:v>-62</c:v>
                </c:pt>
                <c:pt idx="440">
                  <c:v>-61</c:v>
                </c:pt>
                <c:pt idx="441">
                  <c:v>-62</c:v>
                </c:pt>
                <c:pt idx="442">
                  <c:v>-63</c:v>
                </c:pt>
                <c:pt idx="443">
                  <c:v>-63</c:v>
                </c:pt>
                <c:pt idx="444">
                  <c:v>-62</c:v>
                </c:pt>
                <c:pt idx="445">
                  <c:v>-63</c:v>
                </c:pt>
                <c:pt idx="446">
                  <c:v>-62</c:v>
                </c:pt>
                <c:pt idx="447">
                  <c:v>-63</c:v>
                </c:pt>
                <c:pt idx="448">
                  <c:v>-62</c:v>
                </c:pt>
                <c:pt idx="449">
                  <c:v>-62</c:v>
                </c:pt>
                <c:pt idx="450">
                  <c:v>-61</c:v>
                </c:pt>
                <c:pt idx="451">
                  <c:v>-61</c:v>
                </c:pt>
                <c:pt idx="452">
                  <c:v>-62</c:v>
                </c:pt>
                <c:pt idx="453">
                  <c:v>-63</c:v>
                </c:pt>
                <c:pt idx="454">
                  <c:v>-63</c:v>
                </c:pt>
                <c:pt idx="455">
                  <c:v>-62</c:v>
                </c:pt>
                <c:pt idx="456">
                  <c:v>-62</c:v>
                </c:pt>
                <c:pt idx="457">
                  <c:v>-63</c:v>
                </c:pt>
                <c:pt idx="458">
                  <c:v>-63</c:v>
                </c:pt>
                <c:pt idx="459">
                  <c:v>-63</c:v>
                </c:pt>
                <c:pt idx="460">
                  <c:v>-63</c:v>
                </c:pt>
                <c:pt idx="461">
                  <c:v>-62</c:v>
                </c:pt>
                <c:pt idx="462">
                  <c:v>-63</c:v>
                </c:pt>
                <c:pt idx="463">
                  <c:v>-62</c:v>
                </c:pt>
                <c:pt idx="464">
                  <c:v>-63</c:v>
                </c:pt>
                <c:pt idx="465">
                  <c:v>-62</c:v>
                </c:pt>
                <c:pt idx="466">
                  <c:v>-62</c:v>
                </c:pt>
                <c:pt idx="467">
                  <c:v>-62</c:v>
                </c:pt>
                <c:pt idx="468">
                  <c:v>-61</c:v>
                </c:pt>
                <c:pt idx="469">
                  <c:v>-62</c:v>
                </c:pt>
                <c:pt idx="470">
                  <c:v>-62</c:v>
                </c:pt>
                <c:pt idx="471">
                  <c:v>-62</c:v>
                </c:pt>
                <c:pt idx="472">
                  <c:v>-61</c:v>
                </c:pt>
                <c:pt idx="473">
                  <c:v>-62</c:v>
                </c:pt>
                <c:pt idx="474">
                  <c:v>-60</c:v>
                </c:pt>
                <c:pt idx="475">
                  <c:v>-61</c:v>
                </c:pt>
                <c:pt idx="476">
                  <c:v>-62</c:v>
                </c:pt>
                <c:pt idx="477">
                  <c:v>-62</c:v>
                </c:pt>
                <c:pt idx="478">
                  <c:v>-60</c:v>
                </c:pt>
                <c:pt idx="479">
                  <c:v>-62</c:v>
                </c:pt>
                <c:pt idx="480">
                  <c:v>-60</c:v>
                </c:pt>
                <c:pt idx="481">
                  <c:v>-61</c:v>
                </c:pt>
                <c:pt idx="482">
                  <c:v>-61</c:v>
                </c:pt>
                <c:pt idx="483">
                  <c:v>-61</c:v>
                </c:pt>
                <c:pt idx="484">
                  <c:v>-59</c:v>
                </c:pt>
                <c:pt idx="485">
                  <c:v>-61</c:v>
                </c:pt>
                <c:pt idx="486">
                  <c:v>-62</c:v>
                </c:pt>
                <c:pt idx="487">
                  <c:v>-62</c:v>
                </c:pt>
                <c:pt idx="488">
                  <c:v>-62</c:v>
                </c:pt>
                <c:pt idx="489">
                  <c:v>-63</c:v>
                </c:pt>
                <c:pt idx="490">
                  <c:v>-61</c:v>
                </c:pt>
                <c:pt idx="491">
                  <c:v>-62</c:v>
                </c:pt>
                <c:pt idx="492">
                  <c:v>-62</c:v>
                </c:pt>
                <c:pt idx="493">
                  <c:v>-61</c:v>
                </c:pt>
                <c:pt idx="494">
                  <c:v>-63</c:v>
                </c:pt>
                <c:pt idx="495">
                  <c:v>-62</c:v>
                </c:pt>
                <c:pt idx="496">
                  <c:v>-61</c:v>
                </c:pt>
                <c:pt idx="497">
                  <c:v>-62</c:v>
                </c:pt>
                <c:pt idx="498">
                  <c:v>-61</c:v>
                </c:pt>
                <c:pt idx="499">
                  <c:v>-62</c:v>
                </c:pt>
                <c:pt idx="500">
                  <c:v>-62</c:v>
                </c:pt>
                <c:pt idx="501">
                  <c:v>-62</c:v>
                </c:pt>
                <c:pt idx="502">
                  <c:v>-61</c:v>
                </c:pt>
                <c:pt idx="503">
                  <c:v>-62</c:v>
                </c:pt>
                <c:pt idx="504">
                  <c:v>-62</c:v>
                </c:pt>
                <c:pt idx="505">
                  <c:v>-63</c:v>
                </c:pt>
                <c:pt idx="506">
                  <c:v>-62</c:v>
                </c:pt>
                <c:pt idx="507">
                  <c:v>-63</c:v>
                </c:pt>
                <c:pt idx="508">
                  <c:v>-63</c:v>
                </c:pt>
                <c:pt idx="509">
                  <c:v>-63</c:v>
                </c:pt>
                <c:pt idx="510">
                  <c:v>-61</c:v>
                </c:pt>
                <c:pt idx="511">
                  <c:v>-61</c:v>
                </c:pt>
                <c:pt idx="512">
                  <c:v>-62</c:v>
                </c:pt>
                <c:pt idx="513">
                  <c:v>-60</c:v>
                </c:pt>
                <c:pt idx="514">
                  <c:v>-60</c:v>
                </c:pt>
                <c:pt idx="515">
                  <c:v>-61</c:v>
                </c:pt>
                <c:pt idx="516">
                  <c:v>-60</c:v>
                </c:pt>
                <c:pt idx="517">
                  <c:v>-60</c:v>
                </c:pt>
                <c:pt idx="518">
                  <c:v>-62</c:v>
                </c:pt>
                <c:pt idx="519">
                  <c:v>-61</c:v>
                </c:pt>
                <c:pt idx="520">
                  <c:v>-62</c:v>
                </c:pt>
                <c:pt idx="521">
                  <c:v>-61</c:v>
                </c:pt>
                <c:pt idx="522">
                  <c:v>-62</c:v>
                </c:pt>
                <c:pt idx="523">
                  <c:v>-60</c:v>
                </c:pt>
                <c:pt idx="524">
                  <c:v>-62</c:v>
                </c:pt>
                <c:pt idx="525">
                  <c:v>-60</c:v>
                </c:pt>
                <c:pt idx="526">
                  <c:v>-60</c:v>
                </c:pt>
                <c:pt idx="527">
                  <c:v>-63</c:v>
                </c:pt>
                <c:pt idx="528">
                  <c:v>-61</c:v>
                </c:pt>
                <c:pt idx="529">
                  <c:v>-61</c:v>
                </c:pt>
                <c:pt idx="530">
                  <c:v>-62</c:v>
                </c:pt>
                <c:pt idx="531">
                  <c:v>-62</c:v>
                </c:pt>
                <c:pt idx="532">
                  <c:v>-62</c:v>
                </c:pt>
                <c:pt idx="533">
                  <c:v>-61</c:v>
                </c:pt>
                <c:pt idx="534">
                  <c:v>-61</c:v>
                </c:pt>
                <c:pt idx="535">
                  <c:v>-61</c:v>
                </c:pt>
                <c:pt idx="536">
                  <c:v>-62</c:v>
                </c:pt>
                <c:pt idx="537">
                  <c:v>-62</c:v>
                </c:pt>
                <c:pt idx="538">
                  <c:v>-61</c:v>
                </c:pt>
                <c:pt idx="539">
                  <c:v>-60</c:v>
                </c:pt>
                <c:pt idx="540">
                  <c:v>-62</c:v>
                </c:pt>
                <c:pt idx="541">
                  <c:v>-61</c:v>
                </c:pt>
                <c:pt idx="542">
                  <c:v>-61</c:v>
                </c:pt>
                <c:pt idx="543">
                  <c:v>-62</c:v>
                </c:pt>
                <c:pt idx="544">
                  <c:v>-62</c:v>
                </c:pt>
                <c:pt idx="545">
                  <c:v>-61</c:v>
                </c:pt>
                <c:pt idx="546">
                  <c:v>-63</c:v>
                </c:pt>
                <c:pt idx="547">
                  <c:v>-62</c:v>
                </c:pt>
                <c:pt idx="548">
                  <c:v>-63</c:v>
                </c:pt>
                <c:pt idx="549">
                  <c:v>-61</c:v>
                </c:pt>
                <c:pt idx="550">
                  <c:v>-62</c:v>
                </c:pt>
                <c:pt idx="551">
                  <c:v>-61</c:v>
                </c:pt>
                <c:pt idx="552">
                  <c:v>-62</c:v>
                </c:pt>
                <c:pt idx="553">
                  <c:v>-61</c:v>
                </c:pt>
                <c:pt idx="554">
                  <c:v>-60</c:v>
                </c:pt>
                <c:pt idx="555">
                  <c:v>-61</c:v>
                </c:pt>
                <c:pt idx="556">
                  <c:v>-61</c:v>
                </c:pt>
                <c:pt idx="557">
                  <c:v>-61</c:v>
                </c:pt>
                <c:pt idx="558">
                  <c:v>-62</c:v>
                </c:pt>
                <c:pt idx="559">
                  <c:v>-61</c:v>
                </c:pt>
                <c:pt idx="560">
                  <c:v>-61</c:v>
                </c:pt>
                <c:pt idx="561">
                  <c:v>-62</c:v>
                </c:pt>
                <c:pt idx="562">
                  <c:v>-62</c:v>
                </c:pt>
                <c:pt idx="563">
                  <c:v>-60</c:v>
                </c:pt>
                <c:pt idx="564">
                  <c:v>-61</c:v>
                </c:pt>
                <c:pt idx="565">
                  <c:v>-62</c:v>
                </c:pt>
                <c:pt idx="566">
                  <c:v>-60</c:v>
                </c:pt>
                <c:pt idx="567">
                  <c:v>-62</c:v>
                </c:pt>
                <c:pt idx="568">
                  <c:v>-62</c:v>
                </c:pt>
                <c:pt idx="569">
                  <c:v>-63</c:v>
                </c:pt>
                <c:pt idx="570">
                  <c:v>-63</c:v>
                </c:pt>
                <c:pt idx="571">
                  <c:v>-61</c:v>
                </c:pt>
                <c:pt idx="572">
                  <c:v>-61</c:v>
                </c:pt>
                <c:pt idx="573">
                  <c:v>-61</c:v>
                </c:pt>
                <c:pt idx="574">
                  <c:v>-61</c:v>
                </c:pt>
                <c:pt idx="575">
                  <c:v>-61</c:v>
                </c:pt>
                <c:pt idx="576">
                  <c:v>-62</c:v>
                </c:pt>
                <c:pt idx="577">
                  <c:v>-60</c:v>
                </c:pt>
                <c:pt idx="578">
                  <c:v>-61</c:v>
                </c:pt>
                <c:pt idx="579">
                  <c:v>-60</c:v>
                </c:pt>
                <c:pt idx="580">
                  <c:v>-61</c:v>
                </c:pt>
                <c:pt idx="581">
                  <c:v>-62</c:v>
                </c:pt>
                <c:pt idx="582">
                  <c:v>-61</c:v>
                </c:pt>
                <c:pt idx="583">
                  <c:v>-63</c:v>
                </c:pt>
                <c:pt idx="584">
                  <c:v>-61</c:v>
                </c:pt>
                <c:pt idx="585">
                  <c:v>-61</c:v>
                </c:pt>
                <c:pt idx="586">
                  <c:v>-59</c:v>
                </c:pt>
                <c:pt idx="587">
                  <c:v>-61</c:v>
                </c:pt>
                <c:pt idx="588">
                  <c:v>-62</c:v>
                </c:pt>
                <c:pt idx="589">
                  <c:v>-62</c:v>
                </c:pt>
                <c:pt idx="590">
                  <c:v>-61</c:v>
                </c:pt>
                <c:pt idx="591">
                  <c:v>-62</c:v>
                </c:pt>
                <c:pt idx="592">
                  <c:v>-62</c:v>
                </c:pt>
                <c:pt idx="593">
                  <c:v>-62</c:v>
                </c:pt>
                <c:pt idx="594">
                  <c:v>-60</c:v>
                </c:pt>
                <c:pt idx="595">
                  <c:v>-62</c:v>
                </c:pt>
                <c:pt idx="596">
                  <c:v>-61</c:v>
                </c:pt>
                <c:pt idx="597">
                  <c:v>-63</c:v>
                </c:pt>
                <c:pt idx="598">
                  <c:v>-62</c:v>
                </c:pt>
                <c:pt idx="599">
                  <c:v>-61</c:v>
                </c:pt>
                <c:pt idx="600">
                  <c:v>-62</c:v>
                </c:pt>
                <c:pt idx="601">
                  <c:v>-60</c:v>
                </c:pt>
                <c:pt idx="602">
                  <c:v>-61</c:v>
                </c:pt>
                <c:pt idx="603">
                  <c:v>-62</c:v>
                </c:pt>
                <c:pt idx="604">
                  <c:v>-61</c:v>
                </c:pt>
                <c:pt idx="605">
                  <c:v>-60</c:v>
                </c:pt>
                <c:pt idx="606">
                  <c:v>-62</c:v>
                </c:pt>
                <c:pt idx="607">
                  <c:v>-60</c:v>
                </c:pt>
                <c:pt idx="608">
                  <c:v>-62</c:v>
                </c:pt>
                <c:pt idx="609">
                  <c:v>-61</c:v>
                </c:pt>
                <c:pt idx="610">
                  <c:v>-62</c:v>
                </c:pt>
                <c:pt idx="611">
                  <c:v>-62</c:v>
                </c:pt>
                <c:pt idx="612">
                  <c:v>-62</c:v>
                </c:pt>
                <c:pt idx="613">
                  <c:v>-60</c:v>
                </c:pt>
                <c:pt idx="614">
                  <c:v>-62</c:v>
                </c:pt>
                <c:pt idx="615">
                  <c:v>-62</c:v>
                </c:pt>
                <c:pt idx="616">
                  <c:v>-61</c:v>
                </c:pt>
                <c:pt idx="617">
                  <c:v>-61</c:v>
                </c:pt>
                <c:pt idx="618">
                  <c:v>-61</c:v>
                </c:pt>
                <c:pt idx="619">
                  <c:v>-61</c:v>
                </c:pt>
                <c:pt idx="620">
                  <c:v>-62</c:v>
                </c:pt>
                <c:pt idx="621">
                  <c:v>-62</c:v>
                </c:pt>
                <c:pt idx="622">
                  <c:v>-62</c:v>
                </c:pt>
                <c:pt idx="623">
                  <c:v>-62</c:v>
                </c:pt>
                <c:pt idx="624">
                  <c:v>-63</c:v>
                </c:pt>
                <c:pt idx="625">
                  <c:v>-61</c:v>
                </c:pt>
                <c:pt idx="626">
                  <c:v>-60</c:v>
                </c:pt>
                <c:pt idx="627">
                  <c:v>-62</c:v>
                </c:pt>
                <c:pt idx="628">
                  <c:v>-61</c:v>
                </c:pt>
                <c:pt idx="629">
                  <c:v>-61</c:v>
                </c:pt>
                <c:pt idx="630">
                  <c:v>-61</c:v>
                </c:pt>
                <c:pt idx="631">
                  <c:v>-60</c:v>
                </c:pt>
                <c:pt idx="632">
                  <c:v>-62</c:v>
                </c:pt>
                <c:pt idx="633">
                  <c:v>-61</c:v>
                </c:pt>
                <c:pt idx="634">
                  <c:v>-62</c:v>
                </c:pt>
                <c:pt idx="635">
                  <c:v>-61</c:v>
                </c:pt>
                <c:pt idx="636">
                  <c:v>-61</c:v>
                </c:pt>
                <c:pt idx="637">
                  <c:v>-61</c:v>
                </c:pt>
                <c:pt idx="638">
                  <c:v>-62</c:v>
                </c:pt>
                <c:pt idx="639">
                  <c:v>-60</c:v>
                </c:pt>
                <c:pt idx="640">
                  <c:v>-62</c:v>
                </c:pt>
                <c:pt idx="641">
                  <c:v>-62</c:v>
                </c:pt>
                <c:pt idx="642">
                  <c:v>-61</c:v>
                </c:pt>
                <c:pt idx="643">
                  <c:v>-61</c:v>
                </c:pt>
                <c:pt idx="644">
                  <c:v>-62</c:v>
                </c:pt>
                <c:pt idx="645">
                  <c:v>-61</c:v>
                </c:pt>
                <c:pt idx="646">
                  <c:v>-60</c:v>
                </c:pt>
                <c:pt idx="647">
                  <c:v>-60</c:v>
                </c:pt>
                <c:pt idx="648">
                  <c:v>-62</c:v>
                </c:pt>
                <c:pt idx="649">
                  <c:v>-63</c:v>
                </c:pt>
                <c:pt idx="650">
                  <c:v>-63</c:v>
                </c:pt>
                <c:pt idx="651">
                  <c:v>-63</c:v>
                </c:pt>
                <c:pt idx="652">
                  <c:v>-63</c:v>
                </c:pt>
                <c:pt idx="653">
                  <c:v>-63</c:v>
                </c:pt>
                <c:pt idx="654">
                  <c:v>-63</c:v>
                </c:pt>
                <c:pt idx="655">
                  <c:v>-63</c:v>
                </c:pt>
                <c:pt idx="656">
                  <c:v>-62</c:v>
                </c:pt>
                <c:pt idx="657">
                  <c:v>-62</c:v>
                </c:pt>
                <c:pt idx="658">
                  <c:v>-62</c:v>
                </c:pt>
                <c:pt idx="659">
                  <c:v>-62</c:v>
                </c:pt>
                <c:pt idx="660">
                  <c:v>-60</c:v>
                </c:pt>
                <c:pt idx="661">
                  <c:v>-62</c:v>
                </c:pt>
                <c:pt idx="662">
                  <c:v>-62</c:v>
                </c:pt>
                <c:pt idx="663">
                  <c:v>-62</c:v>
                </c:pt>
                <c:pt idx="664">
                  <c:v>-60</c:v>
                </c:pt>
                <c:pt idx="665">
                  <c:v>-62</c:v>
                </c:pt>
                <c:pt idx="666">
                  <c:v>-60</c:v>
                </c:pt>
                <c:pt idx="667">
                  <c:v>-62</c:v>
                </c:pt>
                <c:pt idx="668">
                  <c:v>-61</c:v>
                </c:pt>
                <c:pt idx="669">
                  <c:v>-63</c:v>
                </c:pt>
                <c:pt idx="670">
                  <c:v>-61</c:v>
                </c:pt>
                <c:pt idx="671">
                  <c:v>-62</c:v>
                </c:pt>
                <c:pt idx="672">
                  <c:v>-61</c:v>
                </c:pt>
                <c:pt idx="673">
                  <c:v>-61</c:v>
                </c:pt>
                <c:pt idx="674">
                  <c:v>-62</c:v>
                </c:pt>
                <c:pt idx="675">
                  <c:v>-61</c:v>
                </c:pt>
                <c:pt idx="676">
                  <c:v>-62</c:v>
                </c:pt>
                <c:pt idx="677">
                  <c:v>-61</c:v>
                </c:pt>
                <c:pt idx="678">
                  <c:v>-61</c:v>
                </c:pt>
                <c:pt idx="679">
                  <c:v>-62</c:v>
                </c:pt>
                <c:pt idx="680">
                  <c:v>-62</c:v>
                </c:pt>
                <c:pt idx="681">
                  <c:v>-62</c:v>
                </c:pt>
                <c:pt idx="682">
                  <c:v>-62</c:v>
                </c:pt>
                <c:pt idx="683">
                  <c:v>-61</c:v>
                </c:pt>
                <c:pt idx="684">
                  <c:v>-60</c:v>
                </c:pt>
                <c:pt idx="685">
                  <c:v>-61</c:v>
                </c:pt>
                <c:pt idx="686">
                  <c:v>-62</c:v>
                </c:pt>
                <c:pt idx="687">
                  <c:v>-62</c:v>
                </c:pt>
                <c:pt idx="688">
                  <c:v>-61</c:v>
                </c:pt>
                <c:pt idx="689">
                  <c:v>-61</c:v>
                </c:pt>
                <c:pt idx="690">
                  <c:v>-62</c:v>
                </c:pt>
                <c:pt idx="691">
                  <c:v>-61</c:v>
                </c:pt>
                <c:pt idx="692">
                  <c:v>-62</c:v>
                </c:pt>
                <c:pt idx="693">
                  <c:v>-62</c:v>
                </c:pt>
                <c:pt idx="694">
                  <c:v>-62</c:v>
                </c:pt>
                <c:pt idx="695">
                  <c:v>-62</c:v>
                </c:pt>
                <c:pt idx="696">
                  <c:v>-62</c:v>
                </c:pt>
                <c:pt idx="697">
                  <c:v>-60</c:v>
                </c:pt>
                <c:pt idx="698">
                  <c:v>-62</c:v>
                </c:pt>
                <c:pt idx="699">
                  <c:v>-59</c:v>
                </c:pt>
                <c:pt idx="700">
                  <c:v>-62</c:v>
                </c:pt>
                <c:pt idx="701">
                  <c:v>-61</c:v>
                </c:pt>
                <c:pt idx="702">
                  <c:v>-61</c:v>
                </c:pt>
                <c:pt idx="703">
                  <c:v>-60</c:v>
                </c:pt>
                <c:pt idx="704">
                  <c:v>-62</c:v>
                </c:pt>
                <c:pt idx="705">
                  <c:v>-61</c:v>
                </c:pt>
                <c:pt idx="706">
                  <c:v>-62</c:v>
                </c:pt>
                <c:pt idx="707">
                  <c:v>-62</c:v>
                </c:pt>
                <c:pt idx="708">
                  <c:v>-62</c:v>
                </c:pt>
                <c:pt idx="709">
                  <c:v>-61</c:v>
                </c:pt>
                <c:pt idx="710">
                  <c:v>-62</c:v>
                </c:pt>
                <c:pt idx="711">
                  <c:v>-61</c:v>
                </c:pt>
                <c:pt idx="712">
                  <c:v>-62</c:v>
                </c:pt>
                <c:pt idx="713">
                  <c:v>-60</c:v>
                </c:pt>
                <c:pt idx="714">
                  <c:v>-61</c:v>
                </c:pt>
                <c:pt idx="715">
                  <c:v>-63</c:v>
                </c:pt>
                <c:pt idx="716">
                  <c:v>-62</c:v>
                </c:pt>
                <c:pt idx="717">
                  <c:v>-60</c:v>
                </c:pt>
                <c:pt idx="718">
                  <c:v>-63</c:v>
                </c:pt>
                <c:pt idx="719">
                  <c:v>-61</c:v>
                </c:pt>
                <c:pt idx="720">
                  <c:v>-63</c:v>
                </c:pt>
                <c:pt idx="721">
                  <c:v>-64</c:v>
                </c:pt>
                <c:pt idx="722">
                  <c:v>-61</c:v>
                </c:pt>
                <c:pt idx="723">
                  <c:v>-63</c:v>
                </c:pt>
                <c:pt idx="724">
                  <c:v>-62</c:v>
                </c:pt>
                <c:pt idx="725">
                  <c:v>-60</c:v>
                </c:pt>
                <c:pt idx="726">
                  <c:v>-64</c:v>
                </c:pt>
                <c:pt idx="727">
                  <c:v>-63</c:v>
                </c:pt>
                <c:pt idx="728">
                  <c:v>-63</c:v>
                </c:pt>
                <c:pt idx="729">
                  <c:v>-63</c:v>
                </c:pt>
                <c:pt idx="730">
                  <c:v>-64</c:v>
                </c:pt>
                <c:pt idx="731">
                  <c:v>-61</c:v>
                </c:pt>
                <c:pt idx="732">
                  <c:v>-61</c:v>
                </c:pt>
                <c:pt idx="733">
                  <c:v>-63</c:v>
                </c:pt>
                <c:pt idx="734">
                  <c:v>-63</c:v>
                </c:pt>
                <c:pt idx="735">
                  <c:v>-62</c:v>
                </c:pt>
                <c:pt idx="736">
                  <c:v>-63</c:v>
                </c:pt>
                <c:pt idx="737">
                  <c:v>-63</c:v>
                </c:pt>
                <c:pt idx="738">
                  <c:v>-63</c:v>
                </c:pt>
                <c:pt idx="739">
                  <c:v>-63</c:v>
                </c:pt>
                <c:pt idx="740">
                  <c:v>-64</c:v>
                </c:pt>
                <c:pt idx="741">
                  <c:v>-62</c:v>
                </c:pt>
                <c:pt idx="742">
                  <c:v>-64</c:v>
                </c:pt>
                <c:pt idx="743">
                  <c:v>-60</c:v>
                </c:pt>
                <c:pt idx="744">
                  <c:v>-63</c:v>
                </c:pt>
                <c:pt idx="745">
                  <c:v>-62</c:v>
                </c:pt>
                <c:pt idx="746">
                  <c:v>-63</c:v>
                </c:pt>
                <c:pt idx="747">
                  <c:v>-62</c:v>
                </c:pt>
                <c:pt idx="748">
                  <c:v>-62</c:v>
                </c:pt>
                <c:pt idx="749">
                  <c:v>-60</c:v>
                </c:pt>
                <c:pt idx="750">
                  <c:v>-63</c:v>
                </c:pt>
                <c:pt idx="751">
                  <c:v>-61</c:v>
                </c:pt>
                <c:pt idx="752">
                  <c:v>-63</c:v>
                </c:pt>
                <c:pt idx="753">
                  <c:v>-62</c:v>
                </c:pt>
                <c:pt idx="754">
                  <c:v>-62</c:v>
                </c:pt>
                <c:pt idx="755">
                  <c:v>-63</c:v>
                </c:pt>
                <c:pt idx="756">
                  <c:v>-63</c:v>
                </c:pt>
                <c:pt idx="757">
                  <c:v>-62</c:v>
                </c:pt>
                <c:pt idx="758">
                  <c:v>-63</c:v>
                </c:pt>
                <c:pt idx="759">
                  <c:v>-62</c:v>
                </c:pt>
                <c:pt idx="760">
                  <c:v>-64</c:v>
                </c:pt>
                <c:pt idx="761">
                  <c:v>-64</c:v>
                </c:pt>
                <c:pt idx="762">
                  <c:v>-64</c:v>
                </c:pt>
                <c:pt idx="763">
                  <c:v>-62</c:v>
                </c:pt>
                <c:pt idx="764">
                  <c:v>-64</c:v>
                </c:pt>
                <c:pt idx="765">
                  <c:v>-62</c:v>
                </c:pt>
                <c:pt idx="766">
                  <c:v>-62</c:v>
                </c:pt>
                <c:pt idx="767">
                  <c:v>-61</c:v>
                </c:pt>
                <c:pt idx="768">
                  <c:v>-62</c:v>
                </c:pt>
                <c:pt idx="769">
                  <c:v>-63</c:v>
                </c:pt>
                <c:pt idx="770">
                  <c:v>-62</c:v>
                </c:pt>
                <c:pt idx="771">
                  <c:v>-63</c:v>
                </c:pt>
                <c:pt idx="772">
                  <c:v>-61</c:v>
                </c:pt>
                <c:pt idx="773">
                  <c:v>-61</c:v>
                </c:pt>
                <c:pt idx="774">
                  <c:v>-62</c:v>
                </c:pt>
                <c:pt idx="775">
                  <c:v>-63</c:v>
                </c:pt>
                <c:pt idx="776">
                  <c:v>-62</c:v>
                </c:pt>
                <c:pt idx="777">
                  <c:v>-62</c:v>
                </c:pt>
                <c:pt idx="778">
                  <c:v>-62</c:v>
                </c:pt>
                <c:pt idx="779">
                  <c:v>-63</c:v>
                </c:pt>
                <c:pt idx="780">
                  <c:v>-62</c:v>
                </c:pt>
                <c:pt idx="781">
                  <c:v>-63</c:v>
                </c:pt>
                <c:pt idx="782">
                  <c:v>-61</c:v>
                </c:pt>
                <c:pt idx="783">
                  <c:v>-63</c:v>
                </c:pt>
                <c:pt idx="784">
                  <c:v>-63</c:v>
                </c:pt>
                <c:pt idx="785">
                  <c:v>-63</c:v>
                </c:pt>
                <c:pt idx="786">
                  <c:v>-63</c:v>
                </c:pt>
                <c:pt idx="787">
                  <c:v>-65</c:v>
                </c:pt>
                <c:pt idx="788">
                  <c:v>-62</c:v>
                </c:pt>
                <c:pt idx="789">
                  <c:v>-62</c:v>
                </c:pt>
                <c:pt idx="790">
                  <c:v>-62</c:v>
                </c:pt>
                <c:pt idx="791">
                  <c:v>-63</c:v>
                </c:pt>
                <c:pt idx="792">
                  <c:v>-62</c:v>
                </c:pt>
                <c:pt idx="793">
                  <c:v>-63</c:v>
                </c:pt>
                <c:pt idx="794">
                  <c:v>-63</c:v>
                </c:pt>
                <c:pt idx="795">
                  <c:v>-60</c:v>
                </c:pt>
                <c:pt idx="796">
                  <c:v>-64</c:v>
                </c:pt>
                <c:pt idx="797">
                  <c:v>-62</c:v>
                </c:pt>
                <c:pt idx="798">
                  <c:v>-64</c:v>
                </c:pt>
                <c:pt idx="799">
                  <c:v>-63</c:v>
                </c:pt>
                <c:pt idx="800">
                  <c:v>-62</c:v>
                </c:pt>
                <c:pt idx="801">
                  <c:v>-62</c:v>
                </c:pt>
                <c:pt idx="802">
                  <c:v>-62</c:v>
                </c:pt>
                <c:pt idx="803">
                  <c:v>-63</c:v>
                </c:pt>
                <c:pt idx="804">
                  <c:v>-65</c:v>
                </c:pt>
                <c:pt idx="805">
                  <c:v>-63</c:v>
                </c:pt>
                <c:pt idx="806">
                  <c:v>-63</c:v>
                </c:pt>
                <c:pt idx="807">
                  <c:v>-63</c:v>
                </c:pt>
                <c:pt idx="808">
                  <c:v>-62</c:v>
                </c:pt>
                <c:pt idx="809">
                  <c:v>-61</c:v>
                </c:pt>
                <c:pt idx="810">
                  <c:v>-62</c:v>
                </c:pt>
                <c:pt idx="811">
                  <c:v>-61</c:v>
                </c:pt>
                <c:pt idx="812">
                  <c:v>-63</c:v>
                </c:pt>
                <c:pt idx="813">
                  <c:v>-63</c:v>
                </c:pt>
                <c:pt idx="814">
                  <c:v>-62</c:v>
                </c:pt>
                <c:pt idx="815">
                  <c:v>-60</c:v>
                </c:pt>
                <c:pt idx="816">
                  <c:v>-62</c:v>
                </c:pt>
                <c:pt idx="817">
                  <c:v>-63</c:v>
                </c:pt>
                <c:pt idx="818">
                  <c:v>-63</c:v>
                </c:pt>
                <c:pt idx="819">
                  <c:v>-62</c:v>
                </c:pt>
                <c:pt idx="820">
                  <c:v>-63</c:v>
                </c:pt>
                <c:pt idx="821">
                  <c:v>-61</c:v>
                </c:pt>
                <c:pt idx="822">
                  <c:v>-63</c:v>
                </c:pt>
                <c:pt idx="823">
                  <c:v>-63</c:v>
                </c:pt>
                <c:pt idx="824">
                  <c:v>-60</c:v>
                </c:pt>
                <c:pt idx="825">
                  <c:v>-62</c:v>
                </c:pt>
                <c:pt idx="826">
                  <c:v>-63</c:v>
                </c:pt>
                <c:pt idx="827">
                  <c:v>-62</c:v>
                </c:pt>
                <c:pt idx="828">
                  <c:v>-63</c:v>
                </c:pt>
                <c:pt idx="829">
                  <c:v>-63</c:v>
                </c:pt>
                <c:pt idx="830">
                  <c:v>-60</c:v>
                </c:pt>
                <c:pt idx="831">
                  <c:v>-62</c:v>
                </c:pt>
                <c:pt idx="832">
                  <c:v>-60</c:v>
                </c:pt>
                <c:pt idx="833">
                  <c:v>-63</c:v>
                </c:pt>
                <c:pt idx="834">
                  <c:v>-63</c:v>
                </c:pt>
                <c:pt idx="835">
                  <c:v>-62</c:v>
                </c:pt>
                <c:pt idx="836">
                  <c:v>-62</c:v>
                </c:pt>
                <c:pt idx="837">
                  <c:v>-62</c:v>
                </c:pt>
                <c:pt idx="838">
                  <c:v>-61</c:v>
                </c:pt>
                <c:pt idx="839">
                  <c:v>-61</c:v>
                </c:pt>
                <c:pt idx="840">
                  <c:v>-61</c:v>
                </c:pt>
                <c:pt idx="841">
                  <c:v>-62</c:v>
                </c:pt>
                <c:pt idx="842">
                  <c:v>-63</c:v>
                </c:pt>
                <c:pt idx="843">
                  <c:v>-62</c:v>
                </c:pt>
                <c:pt idx="844">
                  <c:v>-62</c:v>
                </c:pt>
                <c:pt idx="845">
                  <c:v>-63</c:v>
                </c:pt>
                <c:pt idx="846">
                  <c:v>-62</c:v>
                </c:pt>
                <c:pt idx="847">
                  <c:v>-61</c:v>
                </c:pt>
                <c:pt idx="848">
                  <c:v>-61</c:v>
                </c:pt>
                <c:pt idx="849">
                  <c:v>-62</c:v>
                </c:pt>
                <c:pt idx="850">
                  <c:v>-60</c:v>
                </c:pt>
                <c:pt idx="851">
                  <c:v>-61</c:v>
                </c:pt>
                <c:pt idx="852">
                  <c:v>-62</c:v>
                </c:pt>
                <c:pt idx="853">
                  <c:v>-62</c:v>
                </c:pt>
                <c:pt idx="854">
                  <c:v>-62</c:v>
                </c:pt>
                <c:pt idx="855">
                  <c:v>-60</c:v>
                </c:pt>
                <c:pt idx="856">
                  <c:v>-62</c:v>
                </c:pt>
                <c:pt idx="857">
                  <c:v>-62</c:v>
                </c:pt>
                <c:pt idx="858">
                  <c:v>-62</c:v>
                </c:pt>
                <c:pt idx="859">
                  <c:v>-62</c:v>
                </c:pt>
                <c:pt idx="860">
                  <c:v>-61</c:v>
                </c:pt>
                <c:pt idx="861">
                  <c:v>-62</c:v>
                </c:pt>
                <c:pt idx="862">
                  <c:v>-63</c:v>
                </c:pt>
                <c:pt idx="863">
                  <c:v>-61</c:v>
                </c:pt>
                <c:pt idx="864">
                  <c:v>-62</c:v>
                </c:pt>
                <c:pt idx="865">
                  <c:v>-61</c:v>
                </c:pt>
                <c:pt idx="866">
                  <c:v>-61</c:v>
                </c:pt>
                <c:pt idx="867">
                  <c:v>-62</c:v>
                </c:pt>
                <c:pt idx="868">
                  <c:v>-62</c:v>
                </c:pt>
                <c:pt idx="869">
                  <c:v>-63</c:v>
                </c:pt>
                <c:pt idx="870">
                  <c:v>-61</c:v>
                </c:pt>
                <c:pt idx="871">
                  <c:v>-60</c:v>
                </c:pt>
                <c:pt idx="872">
                  <c:v>-62</c:v>
                </c:pt>
                <c:pt idx="873">
                  <c:v>-62</c:v>
                </c:pt>
                <c:pt idx="874">
                  <c:v>-61</c:v>
                </c:pt>
                <c:pt idx="875">
                  <c:v>-60</c:v>
                </c:pt>
                <c:pt idx="876">
                  <c:v>-63</c:v>
                </c:pt>
                <c:pt idx="877">
                  <c:v>-61</c:v>
                </c:pt>
                <c:pt idx="878">
                  <c:v>-61</c:v>
                </c:pt>
                <c:pt idx="879">
                  <c:v>-61</c:v>
                </c:pt>
                <c:pt idx="880">
                  <c:v>-61</c:v>
                </c:pt>
                <c:pt idx="881">
                  <c:v>-62</c:v>
                </c:pt>
                <c:pt idx="882">
                  <c:v>-61</c:v>
                </c:pt>
                <c:pt idx="883">
                  <c:v>-61</c:v>
                </c:pt>
                <c:pt idx="884">
                  <c:v>-61</c:v>
                </c:pt>
                <c:pt idx="885">
                  <c:v>-62</c:v>
                </c:pt>
                <c:pt idx="886">
                  <c:v>-60</c:v>
                </c:pt>
                <c:pt idx="887">
                  <c:v>-62</c:v>
                </c:pt>
                <c:pt idx="888">
                  <c:v>-62</c:v>
                </c:pt>
                <c:pt idx="889">
                  <c:v>-61</c:v>
                </c:pt>
                <c:pt idx="890">
                  <c:v>-62</c:v>
                </c:pt>
                <c:pt idx="891">
                  <c:v>-61</c:v>
                </c:pt>
                <c:pt idx="892">
                  <c:v>-62</c:v>
                </c:pt>
                <c:pt idx="893">
                  <c:v>-62</c:v>
                </c:pt>
                <c:pt idx="894">
                  <c:v>-62</c:v>
                </c:pt>
                <c:pt idx="895">
                  <c:v>-61</c:v>
                </c:pt>
                <c:pt idx="896">
                  <c:v>-62</c:v>
                </c:pt>
                <c:pt idx="897">
                  <c:v>-61</c:v>
                </c:pt>
                <c:pt idx="898">
                  <c:v>-62</c:v>
                </c:pt>
                <c:pt idx="899">
                  <c:v>-59</c:v>
                </c:pt>
                <c:pt idx="900">
                  <c:v>-62</c:v>
                </c:pt>
                <c:pt idx="901">
                  <c:v>-61</c:v>
                </c:pt>
                <c:pt idx="902">
                  <c:v>-62</c:v>
                </c:pt>
                <c:pt idx="903">
                  <c:v>-61</c:v>
                </c:pt>
                <c:pt idx="904">
                  <c:v>-62</c:v>
                </c:pt>
                <c:pt idx="905">
                  <c:v>-60</c:v>
                </c:pt>
                <c:pt idx="906">
                  <c:v>-60</c:v>
                </c:pt>
                <c:pt idx="907">
                  <c:v>-61</c:v>
                </c:pt>
                <c:pt idx="908">
                  <c:v>-61</c:v>
                </c:pt>
                <c:pt idx="909">
                  <c:v>-62</c:v>
                </c:pt>
                <c:pt idx="910">
                  <c:v>-62</c:v>
                </c:pt>
                <c:pt idx="911">
                  <c:v>-62</c:v>
                </c:pt>
                <c:pt idx="912">
                  <c:v>-61</c:v>
                </c:pt>
                <c:pt idx="913">
                  <c:v>-60</c:v>
                </c:pt>
                <c:pt idx="914">
                  <c:v>-61</c:v>
                </c:pt>
                <c:pt idx="915">
                  <c:v>-61</c:v>
                </c:pt>
                <c:pt idx="916">
                  <c:v>-61</c:v>
                </c:pt>
                <c:pt idx="917">
                  <c:v>-63</c:v>
                </c:pt>
                <c:pt idx="918">
                  <c:v>-61</c:v>
                </c:pt>
                <c:pt idx="919">
                  <c:v>-61</c:v>
                </c:pt>
                <c:pt idx="920">
                  <c:v>-62</c:v>
                </c:pt>
                <c:pt idx="921">
                  <c:v>-61</c:v>
                </c:pt>
                <c:pt idx="922">
                  <c:v>-61</c:v>
                </c:pt>
                <c:pt idx="923">
                  <c:v>-61</c:v>
                </c:pt>
                <c:pt idx="924">
                  <c:v>-61</c:v>
                </c:pt>
                <c:pt idx="925">
                  <c:v>-60</c:v>
                </c:pt>
                <c:pt idx="926">
                  <c:v>-62</c:v>
                </c:pt>
                <c:pt idx="927">
                  <c:v>-61</c:v>
                </c:pt>
                <c:pt idx="928">
                  <c:v>-62</c:v>
                </c:pt>
                <c:pt idx="929">
                  <c:v>-61</c:v>
                </c:pt>
                <c:pt idx="930">
                  <c:v>-62</c:v>
                </c:pt>
                <c:pt idx="931">
                  <c:v>-61</c:v>
                </c:pt>
                <c:pt idx="932">
                  <c:v>-61</c:v>
                </c:pt>
                <c:pt idx="933">
                  <c:v>-61</c:v>
                </c:pt>
                <c:pt idx="934">
                  <c:v>-61</c:v>
                </c:pt>
                <c:pt idx="935">
                  <c:v>-61</c:v>
                </c:pt>
                <c:pt idx="936">
                  <c:v>-62</c:v>
                </c:pt>
                <c:pt idx="937">
                  <c:v>-61</c:v>
                </c:pt>
                <c:pt idx="938">
                  <c:v>-60</c:v>
                </c:pt>
                <c:pt idx="939">
                  <c:v>-62</c:v>
                </c:pt>
                <c:pt idx="940">
                  <c:v>-62</c:v>
                </c:pt>
                <c:pt idx="941">
                  <c:v>-61</c:v>
                </c:pt>
                <c:pt idx="942">
                  <c:v>-62</c:v>
                </c:pt>
                <c:pt idx="943">
                  <c:v>-60</c:v>
                </c:pt>
                <c:pt idx="944">
                  <c:v>-61</c:v>
                </c:pt>
                <c:pt idx="945">
                  <c:v>-61</c:v>
                </c:pt>
                <c:pt idx="946">
                  <c:v>-62</c:v>
                </c:pt>
                <c:pt idx="947">
                  <c:v>-61</c:v>
                </c:pt>
                <c:pt idx="948">
                  <c:v>-62</c:v>
                </c:pt>
                <c:pt idx="949">
                  <c:v>-60</c:v>
                </c:pt>
                <c:pt idx="950">
                  <c:v>-61</c:v>
                </c:pt>
                <c:pt idx="951">
                  <c:v>-60</c:v>
                </c:pt>
                <c:pt idx="952">
                  <c:v>-63</c:v>
                </c:pt>
                <c:pt idx="953">
                  <c:v>-62</c:v>
                </c:pt>
                <c:pt idx="954">
                  <c:v>-62</c:v>
                </c:pt>
                <c:pt idx="955">
                  <c:v>-63</c:v>
                </c:pt>
                <c:pt idx="956">
                  <c:v>-62</c:v>
                </c:pt>
                <c:pt idx="957">
                  <c:v>-60</c:v>
                </c:pt>
                <c:pt idx="958">
                  <c:v>-60</c:v>
                </c:pt>
                <c:pt idx="959">
                  <c:v>-62</c:v>
                </c:pt>
                <c:pt idx="960">
                  <c:v>-61</c:v>
                </c:pt>
                <c:pt idx="961">
                  <c:v>-61</c:v>
                </c:pt>
                <c:pt idx="962">
                  <c:v>-61</c:v>
                </c:pt>
                <c:pt idx="963">
                  <c:v>-62</c:v>
                </c:pt>
                <c:pt idx="964">
                  <c:v>-61</c:v>
                </c:pt>
                <c:pt idx="965">
                  <c:v>-61</c:v>
                </c:pt>
                <c:pt idx="966">
                  <c:v>-61</c:v>
                </c:pt>
                <c:pt idx="967">
                  <c:v>-62</c:v>
                </c:pt>
                <c:pt idx="968">
                  <c:v>-62</c:v>
                </c:pt>
                <c:pt idx="969">
                  <c:v>-63</c:v>
                </c:pt>
                <c:pt idx="970">
                  <c:v>-63</c:v>
                </c:pt>
                <c:pt idx="971">
                  <c:v>-63</c:v>
                </c:pt>
                <c:pt idx="972">
                  <c:v>-63</c:v>
                </c:pt>
                <c:pt idx="973">
                  <c:v>-62</c:v>
                </c:pt>
                <c:pt idx="974">
                  <c:v>-60</c:v>
                </c:pt>
                <c:pt idx="975">
                  <c:v>-62</c:v>
                </c:pt>
                <c:pt idx="976">
                  <c:v>-61</c:v>
                </c:pt>
                <c:pt idx="977">
                  <c:v>-63</c:v>
                </c:pt>
                <c:pt idx="978">
                  <c:v>-62</c:v>
                </c:pt>
                <c:pt idx="979">
                  <c:v>-62</c:v>
                </c:pt>
                <c:pt idx="980">
                  <c:v>-60</c:v>
                </c:pt>
                <c:pt idx="981">
                  <c:v>-61</c:v>
                </c:pt>
                <c:pt idx="982">
                  <c:v>-61</c:v>
                </c:pt>
                <c:pt idx="983">
                  <c:v>-63</c:v>
                </c:pt>
                <c:pt idx="984">
                  <c:v>-61</c:v>
                </c:pt>
                <c:pt idx="985">
                  <c:v>-61</c:v>
                </c:pt>
                <c:pt idx="986">
                  <c:v>-62</c:v>
                </c:pt>
                <c:pt idx="987">
                  <c:v>-61</c:v>
                </c:pt>
                <c:pt idx="988">
                  <c:v>-61</c:v>
                </c:pt>
                <c:pt idx="989">
                  <c:v>-62</c:v>
                </c:pt>
                <c:pt idx="990">
                  <c:v>-59</c:v>
                </c:pt>
                <c:pt idx="991">
                  <c:v>-62</c:v>
                </c:pt>
                <c:pt idx="992">
                  <c:v>-61</c:v>
                </c:pt>
                <c:pt idx="993">
                  <c:v>-61</c:v>
                </c:pt>
                <c:pt idx="994">
                  <c:v>-62</c:v>
                </c:pt>
                <c:pt idx="995">
                  <c:v>-62</c:v>
                </c:pt>
                <c:pt idx="996">
                  <c:v>-60</c:v>
                </c:pt>
                <c:pt idx="997">
                  <c:v>-61</c:v>
                </c:pt>
                <c:pt idx="998">
                  <c:v>-61</c:v>
                </c:pt>
                <c:pt idx="999">
                  <c:v>-61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B0-4485-91A6-348CE648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412248"/>
        <c:axId val="1217414216"/>
      </c:scatterChart>
      <c:scatterChart>
        <c:scatterStyle val="smoothMarker"/>
        <c:varyColors val="0"/>
        <c:ser>
          <c:idx val="0"/>
          <c:order val="2"/>
          <c:tx>
            <c:v>Latency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rf_coe_records!$K$3:$K$1002</c:f>
              <c:numCache>
                <c:formatCode>mm:ss.0</c:formatCode>
                <c:ptCount val="1000"/>
                <c:pt idx="0">
                  <c:v>44998.508970879629</c:v>
                </c:pt>
                <c:pt idx="1">
                  <c:v>44998.508973391203</c:v>
                </c:pt>
                <c:pt idx="2">
                  <c:v>44998.508975208337</c:v>
                </c:pt>
                <c:pt idx="3">
                  <c:v>44998.50897707176</c:v>
                </c:pt>
                <c:pt idx="4">
                  <c:v>44998.508978831022</c:v>
                </c:pt>
                <c:pt idx="5">
                  <c:v>44998.508980833336</c:v>
                </c:pt>
                <c:pt idx="6">
                  <c:v>44998.508982870371</c:v>
                </c:pt>
                <c:pt idx="7">
                  <c:v>44998.508984976848</c:v>
                </c:pt>
                <c:pt idx="8">
                  <c:v>44998.50898712963</c:v>
                </c:pt>
                <c:pt idx="9">
                  <c:v>44998.508988958332</c:v>
                </c:pt>
                <c:pt idx="10">
                  <c:v>44998.508990833332</c:v>
                </c:pt>
                <c:pt idx="11">
                  <c:v>44998.508992939816</c:v>
                </c:pt>
                <c:pt idx="12">
                  <c:v>44998.508994988428</c:v>
                </c:pt>
                <c:pt idx="13">
                  <c:v>44998.508996759258</c:v>
                </c:pt>
                <c:pt idx="14">
                  <c:v>44998.508998738427</c:v>
                </c:pt>
                <c:pt idx="15">
                  <c:v>44998.5090006713</c:v>
                </c:pt>
                <c:pt idx="16">
                  <c:v>44998.509002476851</c:v>
                </c:pt>
                <c:pt idx="17">
                  <c:v>44998.509004328705</c:v>
                </c:pt>
                <c:pt idx="18">
                  <c:v>44998.509006087967</c:v>
                </c:pt>
                <c:pt idx="19">
                  <c:v>44998.509007905093</c:v>
                </c:pt>
                <c:pt idx="20">
                  <c:v>44998.509009930553</c:v>
                </c:pt>
                <c:pt idx="21">
                  <c:v>44998.509011747687</c:v>
                </c:pt>
                <c:pt idx="22">
                  <c:v>44998.509013587965</c:v>
                </c:pt>
                <c:pt idx="23">
                  <c:v>44998.509015578704</c:v>
                </c:pt>
                <c:pt idx="24">
                  <c:v>44998.509017442128</c:v>
                </c:pt>
                <c:pt idx="25">
                  <c:v>44998.509019224533</c:v>
                </c:pt>
                <c:pt idx="26">
                  <c:v>44998.509021030091</c:v>
                </c:pt>
                <c:pt idx="27">
                  <c:v>44998.509022986109</c:v>
                </c:pt>
                <c:pt idx="28">
                  <c:v>44998.509024780091</c:v>
                </c:pt>
                <c:pt idx="29">
                  <c:v>44998.509026608794</c:v>
                </c:pt>
                <c:pt idx="30">
                  <c:v>44998.509028611108</c:v>
                </c:pt>
                <c:pt idx="31">
                  <c:v>44998.509030381945</c:v>
                </c:pt>
                <c:pt idx="32">
                  <c:v>44998.509032256945</c:v>
                </c:pt>
                <c:pt idx="33">
                  <c:v>44998.509034027775</c:v>
                </c:pt>
                <c:pt idx="34">
                  <c:v>44998.509035891206</c:v>
                </c:pt>
                <c:pt idx="35">
                  <c:v>44998.509037638891</c:v>
                </c:pt>
                <c:pt idx="36">
                  <c:v>44998.509039641205</c:v>
                </c:pt>
                <c:pt idx="37">
                  <c:v>44998.509041296296</c:v>
                </c:pt>
                <c:pt idx="38">
                  <c:v>44998.509043090278</c:v>
                </c:pt>
                <c:pt idx="39">
                  <c:v>44998.509044895836</c:v>
                </c:pt>
                <c:pt idx="40">
                  <c:v>44998.509046898151</c:v>
                </c:pt>
                <c:pt idx="41">
                  <c:v>44998.509048854168</c:v>
                </c:pt>
                <c:pt idx="42">
                  <c:v>44998.509050671295</c:v>
                </c:pt>
                <c:pt idx="43">
                  <c:v>44998.509052696762</c:v>
                </c:pt>
                <c:pt idx="44">
                  <c:v>44998.509054652779</c:v>
                </c:pt>
                <c:pt idx="45">
                  <c:v>44998.509056481482</c:v>
                </c:pt>
                <c:pt idx="46">
                  <c:v>44998.509058437499</c:v>
                </c:pt>
                <c:pt idx="47">
                  <c:v>44998.509060439814</c:v>
                </c:pt>
                <c:pt idx="48">
                  <c:v>44998.50906222222</c:v>
                </c:pt>
                <c:pt idx="49">
                  <c:v>44998.509064224534</c:v>
                </c:pt>
                <c:pt idx="50">
                  <c:v>44998.509066006947</c:v>
                </c:pt>
                <c:pt idx="51">
                  <c:v>44998.50906783565</c:v>
                </c:pt>
                <c:pt idx="52">
                  <c:v>44998.509069664353</c:v>
                </c:pt>
                <c:pt idx="53">
                  <c:v>44998.509071655091</c:v>
                </c:pt>
                <c:pt idx="54">
                  <c:v>44998.50907388889</c:v>
                </c:pt>
                <c:pt idx="55">
                  <c:v>44998.509075717593</c:v>
                </c:pt>
                <c:pt idx="56">
                  <c:v>44998.509077557872</c:v>
                </c:pt>
                <c:pt idx="57">
                  <c:v>44998.509079571762</c:v>
                </c:pt>
                <c:pt idx="58">
                  <c:v>44998.509081574077</c:v>
                </c:pt>
                <c:pt idx="59">
                  <c:v>44998.509083576391</c:v>
                </c:pt>
                <c:pt idx="60">
                  <c:v>44998.509085543985</c:v>
                </c:pt>
                <c:pt idx="61">
                  <c:v>44998.509087546299</c:v>
                </c:pt>
                <c:pt idx="62">
                  <c:v>44998.509089594911</c:v>
                </c:pt>
                <c:pt idx="63">
                  <c:v>44998.509091354164</c:v>
                </c:pt>
                <c:pt idx="64">
                  <c:v>44998.509093310182</c:v>
                </c:pt>
                <c:pt idx="65">
                  <c:v>44998.509095150461</c:v>
                </c:pt>
                <c:pt idx="66">
                  <c:v>44998.509097118054</c:v>
                </c:pt>
                <c:pt idx="67">
                  <c:v>44998.509098958333</c:v>
                </c:pt>
                <c:pt idx="68">
                  <c:v>44998.509100752315</c:v>
                </c:pt>
                <c:pt idx="69">
                  <c:v>44998.50910278935</c:v>
                </c:pt>
                <c:pt idx="70">
                  <c:v>44998.509104594908</c:v>
                </c:pt>
                <c:pt idx="71">
                  <c:v>44998.509106574071</c:v>
                </c:pt>
                <c:pt idx="72">
                  <c:v>44998.509108402781</c:v>
                </c:pt>
                <c:pt idx="73">
                  <c:v>44998.509110416664</c:v>
                </c:pt>
                <c:pt idx="74">
                  <c:v>44998.509112256943</c:v>
                </c:pt>
                <c:pt idx="75">
                  <c:v>44998.509114097222</c:v>
                </c:pt>
                <c:pt idx="76">
                  <c:v>44998.509116122688</c:v>
                </c:pt>
                <c:pt idx="77">
                  <c:v>44998.509118078706</c:v>
                </c:pt>
                <c:pt idx="78">
                  <c:v>44998.509119918985</c:v>
                </c:pt>
                <c:pt idx="79">
                  <c:v>44998.509121944444</c:v>
                </c:pt>
                <c:pt idx="80">
                  <c:v>44998.509123761571</c:v>
                </c:pt>
                <c:pt idx="81">
                  <c:v>44998.509125729164</c:v>
                </c:pt>
                <c:pt idx="82">
                  <c:v>44998.509127766207</c:v>
                </c:pt>
                <c:pt idx="83">
                  <c:v>44998.509129606478</c:v>
                </c:pt>
                <c:pt idx="84">
                  <c:v>44998.509131458333</c:v>
                </c:pt>
                <c:pt idx="85">
                  <c:v>44998.509133298612</c:v>
                </c:pt>
                <c:pt idx="86">
                  <c:v>44998.509135300927</c:v>
                </c:pt>
                <c:pt idx="87">
                  <c:v>44998.509137083332</c:v>
                </c:pt>
                <c:pt idx="88">
                  <c:v>44998.509138923611</c:v>
                </c:pt>
                <c:pt idx="89">
                  <c:v>44998.509140925926</c:v>
                </c:pt>
                <c:pt idx="90">
                  <c:v>44998.509142824078</c:v>
                </c:pt>
                <c:pt idx="91">
                  <c:v>44998.509144583331</c:v>
                </c:pt>
                <c:pt idx="92">
                  <c:v>44998.509146550925</c:v>
                </c:pt>
                <c:pt idx="93">
                  <c:v>44998.509148726851</c:v>
                </c:pt>
                <c:pt idx="94">
                  <c:v>44998.509150532409</c:v>
                </c:pt>
                <c:pt idx="95">
                  <c:v>44998.509152349536</c:v>
                </c:pt>
                <c:pt idx="96">
                  <c:v>44998.509154363426</c:v>
                </c:pt>
                <c:pt idx="97">
                  <c:v>44998.509156342596</c:v>
                </c:pt>
                <c:pt idx="98">
                  <c:v>44998.509158321758</c:v>
                </c:pt>
                <c:pt idx="99">
                  <c:v>44998.509160138892</c:v>
                </c:pt>
                <c:pt idx="100">
                  <c:v>44998.509162164351</c:v>
                </c:pt>
                <c:pt idx="101">
                  <c:v>44998.509164143521</c:v>
                </c:pt>
                <c:pt idx="102">
                  <c:v>44998.509166053242</c:v>
                </c:pt>
                <c:pt idx="103">
                  <c:v>44998.509167766206</c:v>
                </c:pt>
                <c:pt idx="104">
                  <c:v>44998.509169733799</c:v>
                </c:pt>
                <c:pt idx="105">
                  <c:v>44998.509171724538</c:v>
                </c:pt>
                <c:pt idx="106">
                  <c:v>44998.509173530096</c:v>
                </c:pt>
                <c:pt idx="107">
                  <c:v>44998.509175393519</c:v>
                </c:pt>
                <c:pt idx="108">
                  <c:v>44998.509177384258</c:v>
                </c:pt>
                <c:pt idx="109">
                  <c:v>44998.509179201392</c:v>
                </c:pt>
                <c:pt idx="110">
                  <c:v>44998.509181030095</c:v>
                </c:pt>
                <c:pt idx="111">
                  <c:v>44998.509183020833</c:v>
                </c:pt>
                <c:pt idx="112">
                  <c:v>44998.509185000003</c:v>
                </c:pt>
                <c:pt idx="113">
                  <c:v>44998.50918685185</c:v>
                </c:pt>
                <c:pt idx="114">
                  <c:v>44998.509188692129</c:v>
                </c:pt>
                <c:pt idx="115">
                  <c:v>44998.509190486111</c:v>
                </c:pt>
                <c:pt idx="116">
                  <c:v>44998.509192488425</c:v>
                </c:pt>
                <c:pt idx="117">
                  <c:v>44998.509194270831</c:v>
                </c:pt>
                <c:pt idx="118">
                  <c:v>44998.509196076389</c:v>
                </c:pt>
                <c:pt idx="119">
                  <c:v>44998.509197824074</c:v>
                </c:pt>
                <c:pt idx="120">
                  <c:v>44998.509199652777</c:v>
                </c:pt>
                <c:pt idx="121">
                  <c:v>44998.509201643516</c:v>
                </c:pt>
                <c:pt idx="122">
                  <c:v>44998.509203449074</c:v>
                </c:pt>
                <c:pt idx="123">
                  <c:v>44998.509205439812</c:v>
                </c:pt>
                <c:pt idx="124">
                  <c:v>44998.509207233794</c:v>
                </c:pt>
                <c:pt idx="125">
                  <c:v>44998.509209050928</c:v>
                </c:pt>
                <c:pt idx="126">
                  <c:v>44998.50921103009</c:v>
                </c:pt>
                <c:pt idx="127">
                  <c:v>44998.509212835648</c:v>
                </c:pt>
                <c:pt idx="128">
                  <c:v>44998.509214837963</c:v>
                </c:pt>
                <c:pt idx="129">
                  <c:v>44998.509216655089</c:v>
                </c:pt>
                <c:pt idx="130">
                  <c:v>44998.50921866898</c:v>
                </c:pt>
                <c:pt idx="131">
                  <c:v>44998.509220659726</c:v>
                </c:pt>
                <c:pt idx="132">
                  <c:v>44998.509222650464</c:v>
                </c:pt>
                <c:pt idx="133">
                  <c:v>44998.509224641202</c:v>
                </c:pt>
                <c:pt idx="134">
                  <c:v>44998.509226458336</c:v>
                </c:pt>
                <c:pt idx="135">
                  <c:v>44998.509228425923</c:v>
                </c:pt>
                <c:pt idx="136">
                  <c:v>44998.509230243057</c:v>
                </c:pt>
                <c:pt idx="137">
                  <c:v>44998.509232037039</c:v>
                </c:pt>
                <c:pt idx="138">
                  <c:v>44998.509234039353</c:v>
                </c:pt>
                <c:pt idx="139">
                  <c:v>44998.509236006947</c:v>
                </c:pt>
                <c:pt idx="140">
                  <c:v>44998.509238009261</c:v>
                </c:pt>
                <c:pt idx="141">
                  <c:v>44998.509239976855</c:v>
                </c:pt>
                <c:pt idx="142">
                  <c:v>44998.509241805557</c:v>
                </c:pt>
                <c:pt idx="143">
                  <c:v>44998.509243773151</c:v>
                </c:pt>
                <c:pt idx="144">
                  <c:v>44998.509245752313</c:v>
                </c:pt>
                <c:pt idx="145">
                  <c:v>44998.509247557871</c:v>
                </c:pt>
                <c:pt idx="146">
                  <c:v>44998.50924939815</c:v>
                </c:pt>
                <c:pt idx="147">
                  <c:v>44998.509251377312</c:v>
                </c:pt>
                <c:pt idx="148">
                  <c:v>44998.509253020835</c:v>
                </c:pt>
                <c:pt idx="149">
                  <c:v>44998.509254849538</c:v>
                </c:pt>
                <c:pt idx="150">
                  <c:v>44998.509256793979</c:v>
                </c:pt>
                <c:pt idx="151">
                  <c:v>44998.509258819446</c:v>
                </c:pt>
                <c:pt idx="152">
                  <c:v>44998.509260648148</c:v>
                </c:pt>
                <c:pt idx="153">
                  <c:v>44998.509262418978</c:v>
                </c:pt>
                <c:pt idx="154">
                  <c:v>44998.509264432869</c:v>
                </c:pt>
                <c:pt idx="155">
                  <c:v>44998.509266053239</c:v>
                </c:pt>
                <c:pt idx="156">
                  <c:v>44998.509267650465</c:v>
                </c:pt>
                <c:pt idx="157">
                  <c:v>44998.509269664355</c:v>
                </c:pt>
                <c:pt idx="158">
                  <c:v>44998.509271805553</c:v>
                </c:pt>
                <c:pt idx="159">
                  <c:v>44998.509273634256</c:v>
                </c:pt>
                <c:pt idx="160">
                  <c:v>44998.509275462966</c:v>
                </c:pt>
                <c:pt idx="161">
                  <c:v>44998.509277245372</c:v>
                </c:pt>
                <c:pt idx="162">
                  <c:v>44998.509279085651</c:v>
                </c:pt>
                <c:pt idx="163">
                  <c:v>44998.50928085648</c:v>
                </c:pt>
                <c:pt idx="164">
                  <c:v>44998.509282662038</c:v>
                </c:pt>
                <c:pt idx="165">
                  <c:v>44998.509284618056</c:v>
                </c:pt>
                <c:pt idx="166">
                  <c:v>44998.50928662037</c:v>
                </c:pt>
                <c:pt idx="167">
                  <c:v>44998.509288634261</c:v>
                </c:pt>
                <c:pt idx="168">
                  <c:v>44998.509290428243</c:v>
                </c:pt>
                <c:pt idx="169">
                  <c:v>44998.509292268522</c:v>
                </c:pt>
                <c:pt idx="170">
                  <c:v>44998.509294062504</c:v>
                </c:pt>
                <c:pt idx="171">
                  <c:v>44998.509295995369</c:v>
                </c:pt>
                <c:pt idx="172">
                  <c:v>44998.50929800926</c:v>
                </c:pt>
                <c:pt idx="173">
                  <c:v>44998.509299849538</c:v>
                </c:pt>
                <c:pt idx="174">
                  <c:v>44998.509301666665</c:v>
                </c:pt>
                <c:pt idx="175">
                  <c:v>44998.509303680556</c:v>
                </c:pt>
                <c:pt idx="176">
                  <c:v>44998.509305509258</c:v>
                </c:pt>
                <c:pt idx="177">
                  <c:v>44998.509307546294</c:v>
                </c:pt>
                <c:pt idx="178">
                  <c:v>44998.509309363428</c:v>
                </c:pt>
                <c:pt idx="179">
                  <c:v>44998.509311388887</c:v>
                </c:pt>
                <c:pt idx="180">
                  <c:v>44998.509313379633</c:v>
                </c:pt>
                <c:pt idx="181">
                  <c:v>44998.509315393516</c:v>
                </c:pt>
                <c:pt idx="182">
                  <c:v>44998.509317372685</c:v>
                </c:pt>
                <c:pt idx="183">
                  <c:v>44998.509319143515</c:v>
                </c:pt>
                <c:pt idx="184">
                  <c:v>44998.509320983794</c:v>
                </c:pt>
                <c:pt idx="185">
                  <c:v>44998.509322986109</c:v>
                </c:pt>
                <c:pt idx="186">
                  <c:v>44998.509324803243</c:v>
                </c:pt>
                <c:pt idx="187">
                  <c:v>44998.509326435182</c:v>
                </c:pt>
                <c:pt idx="188">
                  <c:v>44998.509328194443</c:v>
                </c:pt>
                <c:pt idx="189">
                  <c:v>44998.509330196757</c:v>
                </c:pt>
                <c:pt idx="190">
                  <c:v>44998.509332002315</c:v>
                </c:pt>
                <c:pt idx="191">
                  <c:v>44998.509333831018</c:v>
                </c:pt>
                <c:pt idx="192">
                  <c:v>44998.509335625</c:v>
                </c:pt>
                <c:pt idx="193">
                  <c:v>44998.509337418982</c:v>
                </c:pt>
                <c:pt idx="194">
                  <c:v>44998.509339432872</c:v>
                </c:pt>
                <c:pt idx="195">
                  <c:v>44998.509341238423</c:v>
                </c:pt>
                <c:pt idx="196">
                  <c:v>44998.509343252314</c:v>
                </c:pt>
                <c:pt idx="197">
                  <c:v>44998.50934527778</c:v>
                </c:pt>
                <c:pt idx="198">
                  <c:v>44998.509347083331</c:v>
                </c:pt>
                <c:pt idx="199">
                  <c:v>44998.509349050924</c:v>
                </c:pt>
                <c:pt idx="200">
                  <c:v>44998.509350902779</c:v>
                </c:pt>
                <c:pt idx="201">
                  <c:v>44998.509352893518</c:v>
                </c:pt>
                <c:pt idx="202">
                  <c:v>44998.50935472222</c:v>
                </c:pt>
                <c:pt idx="203">
                  <c:v>44998.509356643517</c:v>
                </c:pt>
                <c:pt idx="204">
                  <c:v>44998.509358541669</c:v>
                </c:pt>
                <c:pt idx="205">
                  <c:v>44998.509360335651</c:v>
                </c:pt>
                <c:pt idx="206">
                  <c:v>44998.509362314813</c:v>
                </c:pt>
                <c:pt idx="207">
                  <c:v>44998.509364131947</c:v>
                </c:pt>
                <c:pt idx="208">
                  <c:v>44998.509366030092</c:v>
                </c:pt>
                <c:pt idx="209">
                  <c:v>44998.509367951388</c:v>
                </c:pt>
                <c:pt idx="210">
                  <c:v>44998.509369942127</c:v>
                </c:pt>
                <c:pt idx="211">
                  <c:v>44998.509371793982</c:v>
                </c:pt>
                <c:pt idx="212">
                  <c:v>44998.50937378472</c:v>
                </c:pt>
                <c:pt idx="213">
                  <c:v>44998.509375601854</c:v>
                </c:pt>
                <c:pt idx="214">
                  <c:v>44998.509377395836</c:v>
                </c:pt>
                <c:pt idx="215">
                  <c:v>44998.50937939815</c:v>
                </c:pt>
                <c:pt idx="216">
                  <c:v>44998.509381400465</c:v>
                </c:pt>
                <c:pt idx="217">
                  <c:v>44998.509383194447</c:v>
                </c:pt>
                <c:pt idx="218">
                  <c:v>44998.509384988429</c:v>
                </c:pt>
                <c:pt idx="219">
                  <c:v>44998.509387013888</c:v>
                </c:pt>
                <c:pt idx="220">
                  <c:v>44998.509388819446</c:v>
                </c:pt>
                <c:pt idx="221">
                  <c:v>44998.509390648149</c:v>
                </c:pt>
                <c:pt idx="222">
                  <c:v>44998.509392627318</c:v>
                </c:pt>
                <c:pt idx="223">
                  <c:v>44998.509394421293</c:v>
                </c:pt>
                <c:pt idx="224">
                  <c:v>44998.509396412039</c:v>
                </c:pt>
                <c:pt idx="225">
                  <c:v>44998.509398391201</c:v>
                </c:pt>
                <c:pt idx="226">
                  <c:v>44998.509400023147</c:v>
                </c:pt>
                <c:pt idx="227">
                  <c:v>44998.509401990741</c:v>
                </c:pt>
                <c:pt idx="228">
                  <c:v>44998.509403993055</c:v>
                </c:pt>
                <c:pt idx="229">
                  <c:v>44998.509405821758</c:v>
                </c:pt>
                <c:pt idx="230">
                  <c:v>44998.50940761574</c:v>
                </c:pt>
                <c:pt idx="231">
                  <c:v>44998.509409456019</c:v>
                </c:pt>
                <c:pt idx="232">
                  <c:v>44998.509411435189</c:v>
                </c:pt>
                <c:pt idx="233">
                  <c:v>44998.509413252315</c:v>
                </c:pt>
                <c:pt idx="234">
                  <c:v>44998.509415069442</c:v>
                </c:pt>
                <c:pt idx="235">
                  <c:v>44998.509416909721</c:v>
                </c:pt>
                <c:pt idx="236">
                  <c:v>44998.509419050926</c:v>
                </c:pt>
                <c:pt idx="237">
                  <c:v>44998.509420856484</c:v>
                </c:pt>
                <c:pt idx="238">
                  <c:v>44998.509422719908</c:v>
                </c:pt>
                <c:pt idx="239">
                  <c:v>44998.509424525466</c:v>
                </c:pt>
                <c:pt idx="240">
                  <c:v>44998.509426354169</c:v>
                </c:pt>
                <c:pt idx="241">
                  <c:v>44998.509428206016</c:v>
                </c:pt>
                <c:pt idx="242">
                  <c:v>44998.509430185186</c:v>
                </c:pt>
                <c:pt idx="243">
                  <c:v>44998.509432013889</c:v>
                </c:pt>
                <c:pt idx="244">
                  <c:v>44998.509433993058</c:v>
                </c:pt>
                <c:pt idx="245">
                  <c:v>44998.509435798609</c:v>
                </c:pt>
                <c:pt idx="246">
                  <c:v>44998.50943766204</c:v>
                </c:pt>
                <c:pt idx="247">
                  <c:v>44998.509439548608</c:v>
                </c:pt>
                <c:pt idx="248">
                  <c:v>44998.509441435184</c:v>
                </c:pt>
                <c:pt idx="249">
                  <c:v>44998.509443379633</c:v>
                </c:pt>
                <c:pt idx="250">
                  <c:v>44998.509445219905</c:v>
                </c:pt>
                <c:pt idx="251">
                  <c:v>44998.509446990742</c:v>
                </c:pt>
                <c:pt idx="252">
                  <c:v>44998.509449004632</c:v>
                </c:pt>
                <c:pt idx="253">
                  <c:v>44998.509450821759</c:v>
                </c:pt>
                <c:pt idx="254">
                  <c:v>44998.509452604165</c:v>
                </c:pt>
                <c:pt idx="255">
                  <c:v>44998.509454583334</c:v>
                </c:pt>
                <c:pt idx="256">
                  <c:v>44998.509456585649</c:v>
                </c:pt>
                <c:pt idx="257">
                  <c:v>44998.509458587963</c:v>
                </c:pt>
                <c:pt idx="258">
                  <c:v>44998.509460555557</c:v>
                </c:pt>
                <c:pt idx="259">
                  <c:v>44998.509462372684</c:v>
                </c:pt>
                <c:pt idx="260">
                  <c:v>44998.509464374998</c:v>
                </c:pt>
                <c:pt idx="261">
                  <c:v>44998.509466400465</c:v>
                </c:pt>
                <c:pt idx="262">
                  <c:v>44998.509468229167</c:v>
                </c:pt>
                <c:pt idx="263">
                  <c:v>44998.509470196761</c:v>
                </c:pt>
                <c:pt idx="264">
                  <c:v>44998.509472291669</c:v>
                </c:pt>
                <c:pt idx="265">
                  <c:v>44998.509474236111</c:v>
                </c:pt>
                <c:pt idx="266">
                  <c:v>44998.509475902778</c:v>
                </c:pt>
                <c:pt idx="267">
                  <c:v>44998.509477881948</c:v>
                </c:pt>
                <c:pt idx="268">
                  <c:v>44998.509479895831</c:v>
                </c:pt>
                <c:pt idx="269">
                  <c:v>44998.50948173611</c:v>
                </c:pt>
                <c:pt idx="270">
                  <c:v>44998.509483506947</c:v>
                </c:pt>
                <c:pt idx="271">
                  <c:v>44998.509485532406</c:v>
                </c:pt>
                <c:pt idx="272">
                  <c:v>44998.509487361109</c:v>
                </c:pt>
                <c:pt idx="273">
                  <c:v>44998.509489178243</c:v>
                </c:pt>
                <c:pt idx="274">
                  <c:v>44998.509491203702</c:v>
                </c:pt>
                <c:pt idx="275">
                  <c:v>44998.509493206016</c:v>
                </c:pt>
                <c:pt idx="276">
                  <c:v>44998.509494861108</c:v>
                </c:pt>
                <c:pt idx="277">
                  <c:v>44998.509496851853</c:v>
                </c:pt>
                <c:pt idx="278">
                  <c:v>44998.509498564817</c:v>
                </c:pt>
                <c:pt idx="279">
                  <c:v>44998.509500381944</c:v>
                </c:pt>
                <c:pt idx="280">
                  <c:v>44998.509502199071</c:v>
                </c:pt>
                <c:pt idx="281">
                  <c:v>44998.509504166665</c:v>
                </c:pt>
                <c:pt idx="282">
                  <c:v>44998.509506168979</c:v>
                </c:pt>
                <c:pt idx="283">
                  <c:v>44998.509508171293</c:v>
                </c:pt>
                <c:pt idx="284">
                  <c:v>44998.509510011572</c:v>
                </c:pt>
                <c:pt idx="285">
                  <c:v>44998.509511990742</c:v>
                </c:pt>
                <c:pt idx="286">
                  <c:v>44998.509513969904</c:v>
                </c:pt>
                <c:pt idx="287">
                  <c:v>44998.509515995371</c:v>
                </c:pt>
                <c:pt idx="288">
                  <c:v>44998.509517800929</c:v>
                </c:pt>
                <c:pt idx="289">
                  <c:v>44998.5095196412</c:v>
                </c:pt>
                <c:pt idx="290">
                  <c:v>44998.509521446758</c:v>
                </c:pt>
                <c:pt idx="291">
                  <c:v>44998.509523414352</c:v>
                </c:pt>
                <c:pt idx="292">
                  <c:v>44998.509525428242</c:v>
                </c:pt>
                <c:pt idx="293">
                  <c:v>44998.509527407405</c:v>
                </c:pt>
                <c:pt idx="294">
                  <c:v>44998.509529016206</c:v>
                </c:pt>
                <c:pt idx="295">
                  <c:v>44998.509531087962</c:v>
                </c:pt>
                <c:pt idx="296">
                  <c:v>44998.509533055556</c:v>
                </c:pt>
                <c:pt idx="297">
                  <c:v>44998.509534872683</c:v>
                </c:pt>
                <c:pt idx="298">
                  <c:v>44998.509536689817</c:v>
                </c:pt>
                <c:pt idx="299">
                  <c:v>44998.509538738428</c:v>
                </c:pt>
                <c:pt idx="300">
                  <c:v>44998.509540543979</c:v>
                </c:pt>
                <c:pt idx="301">
                  <c:v>44998.509542384258</c:v>
                </c:pt>
                <c:pt idx="302">
                  <c:v>44998.509544386572</c:v>
                </c:pt>
                <c:pt idx="303">
                  <c:v>44998.50954619213</c:v>
                </c:pt>
                <c:pt idx="304">
                  <c:v>44998.5095481713</c:v>
                </c:pt>
                <c:pt idx="305">
                  <c:v>44998.50954997685</c:v>
                </c:pt>
                <c:pt idx="306">
                  <c:v>44998.509552175929</c:v>
                </c:pt>
                <c:pt idx="307">
                  <c:v>44998.509554178243</c:v>
                </c:pt>
                <c:pt idx="308">
                  <c:v>44998.509556006946</c:v>
                </c:pt>
                <c:pt idx="309">
                  <c:v>44998.509557939811</c:v>
                </c:pt>
                <c:pt idx="310">
                  <c:v>44998.509559942133</c:v>
                </c:pt>
                <c:pt idx="311">
                  <c:v>44998.509561956016</c:v>
                </c:pt>
                <c:pt idx="312">
                  <c:v>44998.509563738429</c:v>
                </c:pt>
                <c:pt idx="313">
                  <c:v>44998.509565567132</c:v>
                </c:pt>
                <c:pt idx="314">
                  <c:v>44998.50956755787</c:v>
                </c:pt>
                <c:pt idx="315">
                  <c:v>44998.509569340276</c:v>
                </c:pt>
                <c:pt idx="316">
                  <c:v>44998.509571342591</c:v>
                </c:pt>
                <c:pt idx="317">
                  <c:v>44998.509573148149</c:v>
                </c:pt>
                <c:pt idx="318">
                  <c:v>44998.509575138887</c:v>
                </c:pt>
                <c:pt idx="319">
                  <c:v>44998.509577118057</c:v>
                </c:pt>
                <c:pt idx="320">
                  <c:v>44998.509579108795</c:v>
                </c:pt>
                <c:pt idx="321">
                  <c:v>44998.509580914353</c:v>
                </c:pt>
                <c:pt idx="322">
                  <c:v>44998.509583032406</c:v>
                </c:pt>
                <c:pt idx="323">
                  <c:v>44998.509584722226</c:v>
                </c:pt>
                <c:pt idx="324">
                  <c:v>44998.5095865162</c:v>
                </c:pt>
                <c:pt idx="325">
                  <c:v>44998.50958834491</c:v>
                </c:pt>
                <c:pt idx="326">
                  <c:v>44998.509590312497</c:v>
                </c:pt>
                <c:pt idx="327">
                  <c:v>44998.509592106479</c:v>
                </c:pt>
                <c:pt idx="328">
                  <c:v>44998.509594120369</c:v>
                </c:pt>
                <c:pt idx="329">
                  <c:v>44998.509595937503</c:v>
                </c:pt>
                <c:pt idx="330">
                  <c:v>44998.509597893521</c:v>
                </c:pt>
                <c:pt idx="331">
                  <c:v>44998.509599710647</c:v>
                </c:pt>
                <c:pt idx="332">
                  <c:v>44998.509601516205</c:v>
                </c:pt>
                <c:pt idx="333">
                  <c:v>44998.509603344908</c:v>
                </c:pt>
                <c:pt idx="334">
                  <c:v>44998.509605358799</c:v>
                </c:pt>
                <c:pt idx="335">
                  <c:v>44998.509607199077</c:v>
                </c:pt>
                <c:pt idx="336">
                  <c:v>44998.509608842593</c:v>
                </c:pt>
                <c:pt idx="337">
                  <c:v>44998.509610821762</c:v>
                </c:pt>
                <c:pt idx="338">
                  <c:v>44998.509612835645</c:v>
                </c:pt>
                <c:pt idx="339">
                  <c:v>44998.509614629627</c:v>
                </c:pt>
                <c:pt idx="340">
                  <c:v>44998.50961645833</c:v>
                </c:pt>
                <c:pt idx="341">
                  <c:v>44998.5096184375</c:v>
                </c:pt>
                <c:pt idx="342">
                  <c:v>44998.509620428238</c:v>
                </c:pt>
                <c:pt idx="343">
                  <c:v>44998.509622430553</c:v>
                </c:pt>
                <c:pt idx="344">
                  <c:v>44998.509624259263</c:v>
                </c:pt>
                <c:pt idx="345">
                  <c:v>44998.509626261577</c:v>
                </c:pt>
                <c:pt idx="346">
                  <c:v>44998.509628263891</c:v>
                </c:pt>
                <c:pt idx="347">
                  <c:v>44998.509630104163</c:v>
                </c:pt>
                <c:pt idx="348">
                  <c:v>44998.509632094909</c:v>
                </c:pt>
                <c:pt idx="349">
                  <c:v>44998.509634108799</c:v>
                </c:pt>
                <c:pt idx="350">
                  <c:v>44998.509635925926</c:v>
                </c:pt>
                <c:pt idx="351">
                  <c:v>44998.509637777781</c:v>
                </c:pt>
                <c:pt idx="352">
                  <c:v>44998.509639583332</c:v>
                </c:pt>
                <c:pt idx="353">
                  <c:v>44998.50964142361</c:v>
                </c:pt>
                <c:pt idx="354">
                  <c:v>44998.509643217592</c:v>
                </c:pt>
                <c:pt idx="355">
                  <c:v>44998.509645034719</c:v>
                </c:pt>
                <c:pt idx="356">
                  <c:v>44998.509647060186</c:v>
                </c:pt>
                <c:pt idx="357">
                  <c:v>44998.509649016203</c:v>
                </c:pt>
                <c:pt idx="358">
                  <c:v>44998.509651006942</c:v>
                </c:pt>
                <c:pt idx="359">
                  <c:v>44998.509652986111</c:v>
                </c:pt>
                <c:pt idx="360">
                  <c:v>44998.509654756941</c:v>
                </c:pt>
                <c:pt idx="361">
                  <c:v>44998.509656793984</c:v>
                </c:pt>
                <c:pt idx="362">
                  <c:v>44998.509658750001</c:v>
                </c:pt>
                <c:pt idx="363">
                  <c:v>44998.509660787036</c:v>
                </c:pt>
                <c:pt idx="364">
                  <c:v>44998.509662743054</c:v>
                </c:pt>
                <c:pt idx="365">
                  <c:v>44998.509664594909</c:v>
                </c:pt>
                <c:pt idx="366">
                  <c:v>44998.509666550926</c:v>
                </c:pt>
                <c:pt idx="367">
                  <c:v>44998.509668206018</c:v>
                </c:pt>
                <c:pt idx="368">
                  <c:v>44998.509670254629</c:v>
                </c:pt>
                <c:pt idx="369">
                  <c:v>44998.50967201389</c:v>
                </c:pt>
                <c:pt idx="370">
                  <c:v>44998.509673831017</c:v>
                </c:pt>
                <c:pt idx="371">
                  <c:v>44998.509675671296</c:v>
                </c:pt>
                <c:pt idx="372">
                  <c:v>44998.509677662034</c:v>
                </c:pt>
                <c:pt idx="373">
                  <c:v>44998.509679629627</c:v>
                </c:pt>
                <c:pt idx="374">
                  <c:v>44998.509681620373</c:v>
                </c:pt>
                <c:pt idx="375">
                  <c:v>44998.509683449076</c:v>
                </c:pt>
                <c:pt idx="376">
                  <c:v>44998.509685474535</c:v>
                </c:pt>
                <c:pt idx="377">
                  <c:v>44998.509687465281</c:v>
                </c:pt>
                <c:pt idx="378">
                  <c:v>44998.509689456019</c:v>
                </c:pt>
                <c:pt idx="379">
                  <c:v>44998.509691446758</c:v>
                </c:pt>
                <c:pt idx="380">
                  <c:v>44998.509693460648</c:v>
                </c:pt>
                <c:pt idx="381">
                  <c:v>44998.509695393521</c:v>
                </c:pt>
                <c:pt idx="382">
                  <c:v>44998.509697372683</c:v>
                </c:pt>
                <c:pt idx="383">
                  <c:v>44998.509699363429</c:v>
                </c:pt>
                <c:pt idx="384">
                  <c:v>44998.509701030096</c:v>
                </c:pt>
                <c:pt idx="385">
                  <c:v>44998.509702835647</c:v>
                </c:pt>
                <c:pt idx="386">
                  <c:v>44998.509704826392</c:v>
                </c:pt>
                <c:pt idx="387">
                  <c:v>44998.509706851852</c:v>
                </c:pt>
                <c:pt idx="388">
                  <c:v>44998.509708495367</c:v>
                </c:pt>
                <c:pt idx="389">
                  <c:v>44998.509710497689</c:v>
                </c:pt>
                <c:pt idx="390">
                  <c:v>44998.509712326391</c:v>
                </c:pt>
                <c:pt idx="391">
                  <c:v>44998.509714131942</c:v>
                </c:pt>
                <c:pt idx="392">
                  <c:v>44998.5097159375</c:v>
                </c:pt>
                <c:pt idx="393">
                  <c:v>44998.50971791667</c:v>
                </c:pt>
                <c:pt idx="394">
                  <c:v>44998.509720104164</c:v>
                </c:pt>
                <c:pt idx="395">
                  <c:v>44998.509722118055</c:v>
                </c:pt>
                <c:pt idx="396">
                  <c:v>44998.50972396991</c:v>
                </c:pt>
                <c:pt idx="397">
                  <c:v>44998.509725972224</c:v>
                </c:pt>
                <c:pt idx="398">
                  <c:v>44998.509727766206</c:v>
                </c:pt>
                <c:pt idx="399">
                  <c:v>44998.509729641206</c:v>
                </c:pt>
                <c:pt idx="400">
                  <c:v>44998.509731597223</c:v>
                </c:pt>
                <c:pt idx="401">
                  <c:v>44998.50973341435</c:v>
                </c:pt>
                <c:pt idx="402">
                  <c:v>44998.509735416665</c:v>
                </c:pt>
                <c:pt idx="403">
                  <c:v>44998.509737442131</c:v>
                </c:pt>
                <c:pt idx="404">
                  <c:v>44998.509739074078</c:v>
                </c:pt>
                <c:pt idx="405">
                  <c:v>44998.50974105324</c:v>
                </c:pt>
                <c:pt idx="406">
                  <c:v>44998.509742881943</c:v>
                </c:pt>
                <c:pt idx="407">
                  <c:v>44998.509744502313</c:v>
                </c:pt>
                <c:pt idx="408">
                  <c:v>44998.509746307871</c:v>
                </c:pt>
                <c:pt idx="409">
                  <c:v>44998.509748136574</c:v>
                </c:pt>
                <c:pt idx="410">
                  <c:v>44998.509750092591</c:v>
                </c:pt>
                <c:pt idx="411">
                  <c:v>44998.509751921294</c:v>
                </c:pt>
                <c:pt idx="412">
                  <c:v>44998.509753715276</c:v>
                </c:pt>
                <c:pt idx="413">
                  <c:v>44998.509755694446</c:v>
                </c:pt>
                <c:pt idx="414">
                  <c:v>44998.509757534724</c:v>
                </c:pt>
                <c:pt idx="415">
                  <c:v>44998.509759398148</c:v>
                </c:pt>
                <c:pt idx="416">
                  <c:v>44998.509761203706</c:v>
                </c:pt>
                <c:pt idx="417">
                  <c:v>44998.5097631713</c:v>
                </c:pt>
                <c:pt idx="418">
                  <c:v>44998.509764988426</c:v>
                </c:pt>
                <c:pt idx="419">
                  <c:v>44998.50976685185</c:v>
                </c:pt>
                <c:pt idx="420">
                  <c:v>44998.509768668984</c:v>
                </c:pt>
                <c:pt idx="421">
                  <c:v>44998.509770486111</c:v>
                </c:pt>
                <c:pt idx="422">
                  <c:v>44998.509772476849</c:v>
                </c:pt>
                <c:pt idx="423">
                  <c:v>44998.509774282407</c:v>
                </c:pt>
                <c:pt idx="424">
                  <c:v>44998.509776307874</c:v>
                </c:pt>
                <c:pt idx="425">
                  <c:v>44998.509778217594</c:v>
                </c:pt>
                <c:pt idx="426">
                  <c:v>44998.509780069442</c:v>
                </c:pt>
                <c:pt idx="427">
                  <c:v>44998.509781909721</c:v>
                </c:pt>
                <c:pt idx="428">
                  <c:v>44998.509783726855</c:v>
                </c:pt>
                <c:pt idx="429">
                  <c:v>44998.509785729169</c:v>
                </c:pt>
                <c:pt idx="430">
                  <c:v>44998.509787523151</c:v>
                </c:pt>
                <c:pt idx="431">
                  <c:v>44998.509789525466</c:v>
                </c:pt>
                <c:pt idx="432">
                  <c:v>44998.50979152778</c:v>
                </c:pt>
                <c:pt idx="433">
                  <c:v>44998.509793391204</c:v>
                </c:pt>
                <c:pt idx="434">
                  <c:v>44998.509795393518</c:v>
                </c:pt>
                <c:pt idx="435">
                  <c:v>44998.509797175924</c:v>
                </c:pt>
                <c:pt idx="436">
                  <c:v>44998.509799189815</c:v>
                </c:pt>
                <c:pt idx="437">
                  <c:v>44998.509801030094</c:v>
                </c:pt>
                <c:pt idx="438">
                  <c:v>44998.509802824075</c:v>
                </c:pt>
                <c:pt idx="439">
                  <c:v>44998.509804641202</c:v>
                </c:pt>
                <c:pt idx="440">
                  <c:v>44998.509806828704</c:v>
                </c:pt>
                <c:pt idx="441">
                  <c:v>44998.509808472219</c:v>
                </c:pt>
                <c:pt idx="442">
                  <c:v>44998.509810462965</c:v>
                </c:pt>
                <c:pt idx="443">
                  <c:v>44998.50981246528</c:v>
                </c:pt>
                <c:pt idx="444">
                  <c:v>44998.509814467594</c:v>
                </c:pt>
                <c:pt idx="445">
                  <c:v>44998.509816261576</c:v>
                </c:pt>
                <c:pt idx="446">
                  <c:v>44998.509818275466</c:v>
                </c:pt>
                <c:pt idx="447">
                  <c:v>44998.509820104169</c:v>
                </c:pt>
                <c:pt idx="448">
                  <c:v>44998.509822141204</c:v>
                </c:pt>
                <c:pt idx="449">
                  <c:v>44998.509824120367</c:v>
                </c:pt>
                <c:pt idx="450">
                  <c:v>44998.509826111112</c:v>
                </c:pt>
                <c:pt idx="451">
                  <c:v>44998.509828159724</c:v>
                </c:pt>
                <c:pt idx="452">
                  <c:v>44998.509830138886</c:v>
                </c:pt>
                <c:pt idx="453">
                  <c:v>44998.509832129632</c:v>
                </c:pt>
                <c:pt idx="454">
                  <c:v>44998.509834004632</c:v>
                </c:pt>
                <c:pt idx="455">
                  <c:v>44998.509835833334</c:v>
                </c:pt>
                <c:pt idx="456">
                  <c:v>44998.509837847225</c:v>
                </c:pt>
                <c:pt idx="457">
                  <c:v>44998.509839849539</c:v>
                </c:pt>
                <c:pt idx="458">
                  <c:v>44998.509841631945</c:v>
                </c:pt>
                <c:pt idx="459">
                  <c:v>44998.509843483793</c:v>
                </c:pt>
                <c:pt idx="460">
                  <c:v>44998.509845474538</c:v>
                </c:pt>
                <c:pt idx="461">
                  <c:v>44998.509847453701</c:v>
                </c:pt>
                <c:pt idx="462">
                  <c:v>44998.50984939815</c:v>
                </c:pt>
                <c:pt idx="463">
                  <c:v>44998.5098512037</c:v>
                </c:pt>
                <c:pt idx="464">
                  <c:v>44998.509853055555</c:v>
                </c:pt>
                <c:pt idx="465">
                  <c:v>44998.509854826392</c:v>
                </c:pt>
                <c:pt idx="466">
                  <c:v>44998.509856469907</c:v>
                </c:pt>
                <c:pt idx="467">
                  <c:v>44998.509858460646</c:v>
                </c:pt>
                <c:pt idx="468">
                  <c:v>44998.509860416663</c:v>
                </c:pt>
                <c:pt idx="469">
                  <c:v>44998.509862465275</c:v>
                </c:pt>
                <c:pt idx="470">
                  <c:v>44998.509864409723</c:v>
                </c:pt>
                <c:pt idx="471">
                  <c:v>44998.50986622685</c:v>
                </c:pt>
                <c:pt idx="472">
                  <c:v>44998.509868379631</c:v>
                </c:pt>
                <c:pt idx="473">
                  <c:v>44998.509870381946</c:v>
                </c:pt>
                <c:pt idx="474">
                  <c:v>44998.509872407405</c:v>
                </c:pt>
                <c:pt idx="475">
                  <c:v>44998.509874374999</c:v>
                </c:pt>
                <c:pt idx="476">
                  <c:v>44998.509876192133</c:v>
                </c:pt>
                <c:pt idx="477">
                  <c:v>44998.50987814815</c:v>
                </c:pt>
                <c:pt idx="478">
                  <c:v>44998.509880150465</c:v>
                </c:pt>
                <c:pt idx="479">
                  <c:v>44998.509882164355</c:v>
                </c:pt>
                <c:pt idx="480">
                  <c:v>44998.509883969906</c:v>
                </c:pt>
                <c:pt idx="481">
                  <c:v>44998.50988597222</c:v>
                </c:pt>
                <c:pt idx="482">
                  <c:v>44998.509887800923</c:v>
                </c:pt>
                <c:pt idx="483">
                  <c:v>44998.509889594905</c:v>
                </c:pt>
                <c:pt idx="484">
                  <c:v>44998.509891608795</c:v>
                </c:pt>
                <c:pt idx="485">
                  <c:v>44998.509893599534</c:v>
                </c:pt>
                <c:pt idx="486">
                  <c:v>44998.509895555559</c:v>
                </c:pt>
                <c:pt idx="487">
                  <c:v>44998.509897372685</c:v>
                </c:pt>
                <c:pt idx="488">
                  <c:v>44998.509899351855</c:v>
                </c:pt>
                <c:pt idx="489">
                  <c:v>44998.509901307872</c:v>
                </c:pt>
                <c:pt idx="490">
                  <c:v>44998.509903321756</c:v>
                </c:pt>
                <c:pt idx="491">
                  <c:v>44998.509905335646</c:v>
                </c:pt>
                <c:pt idx="492">
                  <c:v>44998.509907268519</c:v>
                </c:pt>
                <c:pt idx="493">
                  <c:v>44998.509909097222</c:v>
                </c:pt>
                <c:pt idx="494">
                  <c:v>44998.509911111112</c:v>
                </c:pt>
                <c:pt idx="495">
                  <c:v>44998.509912893518</c:v>
                </c:pt>
                <c:pt idx="496">
                  <c:v>44998.509914699076</c:v>
                </c:pt>
                <c:pt idx="497">
                  <c:v>44998.509916539355</c:v>
                </c:pt>
                <c:pt idx="498">
                  <c:v>44998.509918379626</c:v>
                </c:pt>
                <c:pt idx="499">
                  <c:v>44998.509920358796</c:v>
                </c:pt>
                <c:pt idx="500">
                  <c:v>44998.509922349534</c:v>
                </c:pt>
                <c:pt idx="501">
                  <c:v>44998.509924155092</c:v>
                </c:pt>
                <c:pt idx="502">
                  <c:v>44998.509926145831</c:v>
                </c:pt>
                <c:pt idx="503">
                  <c:v>44998.509928125</c:v>
                </c:pt>
                <c:pt idx="504">
                  <c:v>44998.509929965279</c:v>
                </c:pt>
                <c:pt idx="505">
                  <c:v>44998.509931956018</c:v>
                </c:pt>
                <c:pt idx="506">
                  <c:v>44998.509933807873</c:v>
                </c:pt>
                <c:pt idx="507">
                  <c:v>44998.509935810187</c:v>
                </c:pt>
                <c:pt idx="508">
                  <c:v>44998.509937662035</c:v>
                </c:pt>
                <c:pt idx="509">
                  <c:v>44998.50993965278</c:v>
                </c:pt>
                <c:pt idx="510">
                  <c:v>44998.509941504628</c:v>
                </c:pt>
                <c:pt idx="511">
                  <c:v>44998.509943530094</c:v>
                </c:pt>
                <c:pt idx="512">
                  <c:v>44998.509945347221</c:v>
                </c:pt>
                <c:pt idx="513">
                  <c:v>44998.509947152779</c:v>
                </c:pt>
                <c:pt idx="514">
                  <c:v>44998.509949212959</c:v>
                </c:pt>
                <c:pt idx="515">
                  <c:v>44998.509951203705</c:v>
                </c:pt>
                <c:pt idx="516">
                  <c:v>44998.509953032408</c:v>
                </c:pt>
                <c:pt idx="517">
                  <c:v>44998.509955046298</c:v>
                </c:pt>
                <c:pt idx="518">
                  <c:v>44998.509956863425</c:v>
                </c:pt>
                <c:pt idx="519">
                  <c:v>44998.509958668983</c:v>
                </c:pt>
                <c:pt idx="520">
                  <c:v>44998.509960659721</c:v>
                </c:pt>
                <c:pt idx="521">
                  <c:v>44998.509962638891</c:v>
                </c:pt>
                <c:pt idx="522">
                  <c:v>44998.509964618053</c:v>
                </c:pt>
                <c:pt idx="523">
                  <c:v>44998.509966458332</c:v>
                </c:pt>
                <c:pt idx="524">
                  <c:v>44998.509968437502</c:v>
                </c:pt>
                <c:pt idx="525">
                  <c:v>44998.509970231484</c:v>
                </c:pt>
                <c:pt idx="526">
                  <c:v>44998.509972071763</c:v>
                </c:pt>
                <c:pt idx="527">
                  <c:v>44998.509974085646</c:v>
                </c:pt>
                <c:pt idx="528">
                  <c:v>44998.509975891204</c:v>
                </c:pt>
                <c:pt idx="529">
                  <c:v>44998.509977858797</c:v>
                </c:pt>
                <c:pt idx="530">
                  <c:v>44998.509979664355</c:v>
                </c:pt>
                <c:pt idx="531">
                  <c:v>44998.50998145833</c:v>
                </c:pt>
                <c:pt idx="532">
                  <c:v>44998.509983113428</c:v>
                </c:pt>
                <c:pt idx="533">
                  <c:v>44998.509985138888</c:v>
                </c:pt>
                <c:pt idx="534">
                  <c:v>44998.509987129626</c:v>
                </c:pt>
                <c:pt idx="535">
                  <c:v>44998.509989189813</c:v>
                </c:pt>
                <c:pt idx="536">
                  <c:v>44998.509991006948</c:v>
                </c:pt>
                <c:pt idx="537">
                  <c:v>44998.509992789353</c:v>
                </c:pt>
                <c:pt idx="538">
                  <c:v>44998.509994629632</c:v>
                </c:pt>
                <c:pt idx="539">
                  <c:v>44998.509996597226</c:v>
                </c:pt>
                <c:pt idx="540">
                  <c:v>44998.509998425929</c:v>
                </c:pt>
                <c:pt idx="541">
                  <c:v>44998.510000277776</c:v>
                </c:pt>
                <c:pt idx="542">
                  <c:v>44998.510002326388</c:v>
                </c:pt>
                <c:pt idx="543">
                  <c:v>44998.510004282405</c:v>
                </c:pt>
                <c:pt idx="544">
                  <c:v>44998.51000628472</c:v>
                </c:pt>
                <c:pt idx="545">
                  <c:v>44998.51000829861</c:v>
                </c:pt>
                <c:pt idx="546">
                  <c:v>44998.510010115744</c:v>
                </c:pt>
                <c:pt idx="547">
                  <c:v>44998.51001189815</c:v>
                </c:pt>
                <c:pt idx="548">
                  <c:v>44998.510013703701</c:v>
                </c:pt>
                <c:pt idx="549">
                  <c:v>44998.510015717591</c:v>
                </c:pt>
                <c:pt idx="550">
                  <c:v>44998.510017696761</c:v>
                </c:pt>
                <c:pt idx="551">
                  <c:v>44998.510019710651</c:v>
                </c:pt>
                <c:pt idx="552">
                  <c:v>44998.510021539354</c:v>
                </c:pt>
                <c:pt idx="553">
                  <c:v>44998.510023692128</c:v>
                </c:pt>
                <c:pt idx="554">
                  <c:v>44998.510025659722</c:v>
                </c:pt>
                <c:pt idx="555">
                  <c:v>44998.510027453704</c:v>
                </c:pt>
                <c:pt idx="556">
                  <c:v>44998.510029317127</c:v>
                </c:pt>
                <c:pt idx="557">
                  <c:v>44998.51003125</c:v>
                </c:pt>
                <c:pt idx="558">
                  <c:v>44998.510033252314</c:v>
                </c:pt>
                <c:pt idx="559">
                  <c:v>44998.510035046296</c:v>
                </c:pt>
                <c:pt idx="560">
                  <c:v>44998.510037037035</c:v>
                </c:pt>
                <c:pt idx="561">
                  <c:v>44998.510039062501</c:v>
                </c:pt>
                <c:pt idx="562">
                  <c:v>44998.510040868059</c:v>
                </c:pt>
                <c:pt idx="563">
                  <c:v>44998.510042870374</c:v>
                </c:pt>
                <c:pt idx="564">
                  <c:v>44998.510044861112</c:v>
                </c:pt>
                <c:pt idx="565">
                  <c:v>44998.51004685185</c:v>
                </c:pt>
                <c:pt idx="566">
                  <c:v>44998.510048657408</c:v>
                </c:pt>
                <c:pt idx="567">
                  <c:v>44998.510050636571</c:v>
                </c:pt>
                <c:pt idx="568">
                  <c:v>44998.510052453705</c:v>
                </c:pt>
                <c:pt idx="569">
                  <c:v>44998.510054432867</c:v>
                </c:pt>
                <c:pt idx="570">
                  <c:v>44998.510056226849</c:v>
                </c:pt>
                <c:pt idx="571">
                  <c:v>44998.51005809028</c:v>
                </c:pt>
                <c:pt idx="572">
                  <c:v>44998.510060011577</c:v>
                </c:pt>
                <c:pt idx="573">
                  <c:v>44998.510061967594</c:v>
                </c:pt>
                <c:pt idx="574">
                  <c:v>44998.510063969909</c:v>
                </c:pt>
                <c:pt idx="575">
                  <c:v>44998.510065960647</c:v>
                </c:pt>
                <c:pt idx="576">
                  <c:v>44998.510067800926</c:v>
                </c:pt>
                <c:pt idx="577">
                  <c:v>44998.510069791664</c:v>
                </c:pt>
                <c:pt idx="578">
                  <c:v>44998.510071828707</c:v>
                </c:pt>
                <c:pt idx="579">
                  <c:v>44998.510073564816</c:v>
                </c:pt>
                <c:pt idx="580">
                  <c:v>44998.510075520833</c:v>
                </c:pt>
                <c:pt idx="581">
                  <c:v>44998.510077523148</c:v>
                </c:pt>
                <c:pt idx="582">
                  <c:v>44998.510079513886</c:v>
                </c:pt>
                <c:pt idx="583">
                  <c:v>44998.510081319444</c:v>
                </c:pt>
                <c:pt idx="584">
                  <c:v>44998.510083159723</c:v>
                </c:pt>
                <c:pt idx="585">
                  <c:v>44998.510085127316</c:v>
                </c:pt>
                <c:pt idx="586">
                  <c:v>44998.510087337963</c:v>
                </c:pt>
                <c:pt idx="587">
                  <c:v>44998.510089120369</c:v>
                </c:pt>
                <c:pt idx="588">
                  <c:v>44998.510090937503</c:v>
                </c:pt>
                <c:pt idx="589">
                  <c:v>44998.510092824072</c:v>
                </c:pt>
                <c:pt idx="590">
                  <c:v>44998.510095034719</c:v>
                </c:pt>
                <c:pt idx="591">
                  <c:v>44998.510096967591</c:v>
                </c:pt>
                <c:pt idx="592">
                  <c:v>44998.510098877312</c:v>
                </c:pt>
                <c:pt idx="593">
                  <c:v>44998.510100856482</c:v>
                </c:pt>
                <c:pt idx="594">
                  <c:v>44998.51010284722</c:v>
                </c:pt>
                <c:pt idx="595">
                  <c:v>44998.510104618057</c:v>
                </c:pt>
                <c:pt idx="596">
                  <c:v>44998.510106504633</c:v>
                </c:pt>
                <c:pt idx="597">
                  <c:v>44998.510108275463</c:v>
                </c:pt>
                <c:pt idx="598">
                  <c:v>44998.510110092589</c:v>
                </c:pt>
                <c:pt idx="599">
                  <c:v>44998.510112071759</c:v>
                </c:pt>
                <c:pt idx="600">
                  <c:v>44998.510114050929</c:v>
                </c:pt>
                <c:pt idx="601">
                  <c:v>44998.510115879631</c:v>
                </c:pt>
                <c:pt idx="602">
                  <c:v>44998.510117881946</c:v>
                </c:pt>
                <c:pt idx="603">
                  <c:v>44998.510119664352</c:v>
                </c:pt>
                <c:pt idx="604">
                  <c:v>44998.510121631945</c:v>
                </c:pt>
                <c:pt idx="605">
                  <c:v>44998.510123622684</c:v>
                </c:pt>
                <c:pt idx="606">
                  <c:v>44998.510125613429</c:v>
                </c:pt>
                <c:pt idx="607">
                  <c:v>44998.510127199072</c:v>
                </c:pt>
                <c:pt idx="608">
                  <c:v>44998.510129247683</c:v>
                </c:pt>
                <c:pt idx="609">
                  <c:v>44998.510131215276</c:v>
                </c:pt>
                <c:pt idx="610">
                  <c:v>44998.510133020834</c:v>
                </c:pt>
                <c:pt idx="611">
                  <c:v>44998.510135023149</c:v>
                </c:pt>
                <c:pt idx="612">
                  <c:v>44998.510137013887</c:v>
                </c:pt>
                <c:pt idx="613">
                  <c:v>44998.510139027778</c:v>
                </c:pt>
                <c:pt idx="614">
                  <c:v>44998.51014082176</c:v>
                </c:pt>
                <c:pt idx="615">
                  <c:v>44998.510142604166</c:v>
                </c:pt>
                <c:pt idx="616">
                  <c:v>44998.510144571759</c:v>
                </c:pt>
                <c:pt idx="617">
                  <c:v>44998.510146620371</c:v>
                </c:pt>
                <c:pt idx="618">
                  <c:v>44998.510148576388</c:v>
                </c:pt>
                <c:pt idx="619">
                  <c:v>44998.510150567126</c:v>
                </c:pt>
                <c:pt idx="620">
                  <c:v>44998.510152557872</c:v>
                </c:pt>
                <c:pt idx="621">
                  <c:v>44998.510154594907</c:v>
                </c:pt>
                <c:pt idx="622">
                  <c:v>44998.510156539349</c:v>
                </c:pt>
                <c:pt idx="623">
                  <c:v>44998.510158333331</c:v>
                </c:pt>
                <c:pt idx="624">
                  <c:v>44998.510160300924</c:v>
                </c:pt>
                <c:pt idx="625">
                  <c:v>44998.510162129627</c:v>
                </c:pt>
                <c:pt idx="626">
                  <c:v>44998.51016395833</c:v>
                </c:pt>
                <c:pt idx="627">
                  <c:v>44998.51016578704</c:v>
                </c:pt>
                <c:pt idx="628">
                  <c:v>44998.510167604167</c:v>
                </c:pt>
                <c:pt idx="629">
                  <c:v>44998.510169594905</c:v>
                </c:pt>
                <c:pt idx="630">
                  <c:v>44998.510171423608</c:v>
                </c:pt>
                <c:pt idx="631">
                  <c:v>44998.510173425922</c:v>
                </c:pt>
                <c:pt idx="632">
                  <c:v>44998.510175416668</c:v>
                </c:pt>
                <c:pt idx="633">
                  <c:v>44998.510177430559</c:v>
                </c:pt>
                <c:pt idx="634">
                  <c:v>44998.510179282406</c:v>
                </c:pt>
                <c:pt idx="635">
                  <c:v>44998.510180902776</c:v>
                </c:pt>
                <c:pt idx="636">
                  <c:v>44998.510182893522</c:v>
                </c:pt>
                <c:pt idx="637">
                  <c:v>44998.510184768522</c:v>
                </c:pt>
                <c:pt idx="638">
                  <c:v>44998.51018675926</c:v>
                </c:pt>
                <c:pt idx="639">
                  <c:v>44998.510188726854</c:v>
                </c:pt>
                <c:pt idx="640">
                  <c:v>44998.510190740744</c:v>
                </c:pt>
                <c:pt idx="641">
                  <c:v>44998.510192534719</c:v>
                </c:pt>
                <c:pt idx="642">
                  <c:v>44998.510194537041</c:v>
                </c:pt>
                <c:pt idx="643">
                  <c:v>44998.510196504627</c:v>
                </c:pt>
                <c:pt idx="644">
                  <c:v>44998.51019828704</c:v>
                </c:pt>
                <c:pt idx="645">
                  <c:v>44998.510200289355</c:v>
                </c:pt>
                <c:pt idx="646">
                  <c:v>44998.510202106481</c:v>
                </c:pt>
                <c:pt idx="647">
                  <c:v>44998.510203923608</c:v>
                </c:pt>
                <c:pt idx="648">
                  <c:v>44998.510205879633</c:v>
                </c:pt>
                <c:pt idx="649">
                  <c:v>44998.510207685184</c:v>
                </c:pt>
                <c:pt idx="650">
                  <c:v>44998.510209699074</c:v>
                </c:pt>
                <c:pt idx="651">
                  <c:v>44998.510211516201</c:v>
                </c:pt>
                <c:pt idx="652">
                  <c:v>44998.510213518515</c:v>
                </c:pt>
                <c:pt idx="653">
                  <c:v>44998.510215520837</c:v>
                </c:pt>
                <c:pt idx="654">
                  <c:v>44998.510217523151</c:v>
                </c:pt>
                <c:pt idx="655">
                  <c:v>44998.510219328702</c:v>
                </c:pt>
                <c:pt idx="656">
                  <c:v>44998.510221087963</c:v>
                </c:pt>
                <c:pt idx="657">
                  <c:v>44998.510223078702</c:v>
                </c:pt>
                <c:pt idx="658">
                  <c:v>44998.510225081016</c:v>
                </c:pt>
                <c:pt idx="659">
                  <c:v>44998.51022704861</c:v>
                </c:pt>
                <c:pt idx="660">
                  <c:v>44998.510229050924</c:v>
                </c:pt>
                <c:pt idx="661">
                  <c:v>44998.510230879627</c:v>
                </c:pt>
                <c:pt idx="662">
                  <c:v>44998.510232893517</c:v>
                </c:pt>
                <c:pt idx="663">
                  <c:v>44998.510234699075</c:v>
                </c:pt>
                <c:pt idx="664">
                  <c:v>44998.510236539354</c:v>
                </c:pt>
                <c:pt idx="665">
                  <c:v>44998.510238518516</c:v>
                </c:pt>
                <c:pt idx="666">
                  <c:v>44998.510240543983</c:v>
                </c:pt>
                <c:pt idx="667">
                  <c:v>44998.510242546297</c:v>
                </c:pt>
                <c:pt idx="668">
                  <c:v>44998.510244409721</c:v>
                </c:pt>
                <c:pt idx="669">
                  <c:v>44998.510246400459</c:v>
                </c:pt>
                <c:pt idx="670">
                  <c:v>44998.51024841435</c:v>
                </c:pt>
                <c:pt idx="671">
                  <c:v>44998.510250231484</c:v>
                </c:pt>
                <c:pt idx="672">
                  <c:v>44998.510252175925</c:v>
                </c:pt>
                <c:pt idx="673">
                  <c:v>44998.510253993052</c:v>
                </c:pt>
                <c:pt idx="674">
                  <c:v>44998.510255995374</c:v>
                </c:pt>
                <c:pt idx="675">
                  <c:v>44998.510257812501</c:v>
                </c:pt>
                <c:pt idx="676">
                  <c:v>44998.510259803239</c:v>
                </c:pt>
                <c:pt idx="677">
                  <c:v>44998.510261736112</c:v>
                </c:pt>
                <c:pt idx="678">
                  <c:v>44998.510263773147</c:v>
                </c:pt>
                <c:pt idx="679">
                  <c:v>44998.510265752317</c:v>
                </c:pt>
                <c:pt idx="680">
                  <c:v>44998.510267731479</c:v>
                </c:pt>
                <c:pt idx="681">
                  <c:v>44998.510269710649</c:v>
                </c:pt>
                <c:pt idx="682">
                  <c:v>44998.510271678242</c:v>
                </c:pt>
                <c:pt idx="683">
                  <c:v>44998.510273680557</c:v>
                </c:pt>
                <c:pt idx="684">
                  <c:v>44998.510275636574</c:v>
                </c:pt>
                <c:pt idx="685">
                  <c:v>44998.510277627312</c:v>
                </c:pt>
                <c:pt idx="686">
                  <c:v>44998.510279594906</c:v>
                </c:pt>
                <c:pt idx="687">
                  <c:v>44998.510281585652</c:v>
                </c:pt>
                <c:pt idx="688">
                  <c:v>44998.510283564814</c:v>
                </c:pt>
                <c:pt idx="689">
                  <c:v>44998.510285428238</c:v>
                </c:pt>
                <c:pt idx="690">
                  <c:v>44998.510287430552</c:v>
                </c:pt>
                <c:pt idx="691">
                  <c:v>44998.510289398146</c:v>
                </c:pt>
                <c:pt idx="692">
                  <c:v>44998.510291180559</c:v>
                </c:pt>
                <c:pt idx="693">
                  <c:v>44998.510293009262</c:v>
                </c:pt>
                <c:pt idx="694">
                  <c:v>44998.510294814812</c:v>
                </c:pt>
                <c:pt idx="695">
                  <c:v>44998.510296678243</c:v>
                </c:pt>
                <c:pt idx="696">
                  <c:v>44998.510298680558</c:v>
                </c:pt>
                <c:pt idx="697">
                  <c:v>44998.51030047454</c:v>
                </c:pt>
                <c:pt idx="698">
                  <c:v>44998.510302314811</c:v>
                </c:pt>
                <c:pt idx="699">
                  <c:v>44998.510304131945</c:v>
                </c:pt>
                <c:pt idx="700">
                  <c:v>44998.510305925927</c:v>
                </c:pt>
                <c:pt idx="701">
                  <c:v>44998.510307708333</c:v>
                </c:pt>
                <c:pt idx="702">
                  <c:v>44998.510309722224</c:v>
                </c:pt>
                <c:pt idx="703">
                  <c:v>44998.510311701386</c:v>
                </c:pt>
                <c:pt idx="704">
                  <c:v>44998.510313692132</c:v>
                </c:pt>
                <c:pt idx="705">
                  <c:v>44998.510315659725</c:v>
                </c:pt>
                <c:pt idx="706">
                  <c:v>44998.510317499997</c:v>
                </c:pt>
                <c:pt idx="707">
                  <c:v>44998.510319317131</c:v>
                </c:pt>
                <c:pt idx="708">
                  <c:v>44998.510321296293</c:v>
                </c:pt>
                <c:pt idx="709">
                  <c:v>44998.510323125003</c:v>
                </c:pt>
                <c:pt idx="710">
                  <c:v>44998.510325115742</c:v>
                </c:pt>
                <c:pt idx="711">
                  <c:v>44998.510327129632</c:v>
                </c:pt>
                <c:pt idx="712">
                  <c:v>44998.510329004632</c:v>
                </c:pt>
                <c:pt idx="713">
                  <c:v>44998.510330937497</c:v>
                </c:pt>
                <c:pt idx="714">
                  <c:v>44998.510332928243</c:v>
                </c:pt>
                <c:pt idx="715">
                  <c:v>44998.51033474537</c:v>
                </c:pt>
                <c:pt idx="716">
                  <c:v>44998.510336550928</c:v>
                </c:pt>
                <c:pt idx="717">
                  <c:v>44998.510338564818</c:v>
                </c:pt>
                <c:pt idx="718">
                  <c:v>44998.510340196757</c:v>
                </c:pt>
                <c:pt idx="719">
                  <c:v>44998.510342013891</c:v>
                </c:pt>
                <c:pt idx="720">
                  <c:v>44998.510343831018</c:v>
                </c:pt>
                <c:pt idx="721">
                  <c:v>44998.510345844908</c:v>
                </c:pt>
                <c:pt idx="722">
                  <c:v>44998.510347835647</c:v>
                </c:pt>
                <c:pt idx="723">
                  <c:v>44998.510349861113</c:v>
                </c:pt>
                <c:pt idx="724">
                  <c:v>44998.510351689816</c:v>
                </c:pt>
                <c:pt idx="725">
                  <c:v>44998.510353472222</c:v>
                </c:pt>
                <c:pt idx="726">
                  <c:v>44998.51035527778</c:v>
                </c:pt>
                <c:pt idx="727">
                  <c:v>44998.510356909719</c:v>
                </c:pt>
                <c:pt idx="728">
                  <c:v>44998.510358912034</c:v>
                </c:pt>
                <c:pt idx="729">
                  <c:v>44998.510360717592</c:v>
                </c:pt>
                <c:pt idx="730">
                  <c:v>44998.51036252315</c:v>
                </c:pt>
                <c:pt idx="731">
                  <c:v>44998.510364490743</c:v>
                </c:pt>
                <c:pt idx="732">
                  <c:v>44998.510366516202</c:v>
                </c:pt>
                <c:pt idx="733">
                  <c:v>44998.510368310184</c:v>
                </c:pt>
                <c:pt idx="734">
                  <c:v>44998.510370069445</c:v>
                </c:pt>
                <c:pt idx="735">
                  <c:v>44998.510372256947</c:v>
                </c:pt>
                <c:pt idx="736">
                  <c:v>44998.510374409721</c:v>
                </c:pt>
                <c:pt idx="737">
                  <c:v>44998.510376087965</c:v>
                </c:pt>
                <c:pt idx="738">
                  <c:v>44998.51037822917</c:v>
                </c:pt>
                <c:pt idx="739">
                  <c:v>44998.510380046297</c:v>
                </c:pt>
                <c:pt idx="740">
                  <c:v>44998.510381874999</c:v>
                </c:pt>
                <c:pt idx="741">
                  <c:v>44998.510383854169</c:v>
                </c:pt>
                <c:pt idx="742">
                  <c:v>44998.51038565972</c:v>
                </c:pt>
                <c:pt idx="743">
                  <c:v>44998.510387488423</c:v>
                </c:pt>
                <c:pt idx="744">
                  <c:v>44998.510389293981</c:v>
                </c:pt>
                <c:pt idx="745">
                  <c:v>44998.510391076386</c:v>
                </c:pt>
                <c:pt idx="746">
                  <c:v>44998.510392905089</c:v>
                </c:pt>
                <c:pt idx="747">
                  <c:v>44998.510395081015</c:v>
                </c:pt>
                <c:pt idx="748">
                  <c:v>44998.510396898149</c:v>
                </c:pt>
                <c:pt idx="749">
                  <c:v>44998.510398726852</c:v>
                </c:pt>
                <c:pt idx="750">
                  <c:v>44998.510400543979</c:v>
                </c:pt>
                <c:pt idx="751">
                  <c:v>44998.510402546293</c:v>
                </c:pt>
                <c:pt idx="752">
                  <c:v>44998.51040431713</c:v>
                </c:pt>
                <c:pt idx="753">
                  <c:v>44998.510406111112</c:v>
                </c:pt>
                <c:pt idx="754">
                  <c:v>44998.51040796296</c:v>
                </c:pt>
                <c:pt idx="755">
                  <c:v>44998.510409814815</c:v>
                </c:pt>
                <c:pt idx="756">
                  <c:v>44998.510411481482</c:v>
                </c:pt>
                <c:pt idx="757">
                  <c:v>44998.510413449076</c:v>
                </c:pt>
                <c:pt idx="758">
                  <c:v>44998.510415462966</c:v>
                </c:pt>
                <c:pt idx="759">
                  <c:v>44998.510417465281</c:v>
                </c:pt>
                <c:pt idx="760">
                  <c:v>44998.510419467595</c:v>
                </c:pt>
                <c:pt idx="761">
                  <c:v>44998.510421493054</c:v>
                </c:pt>
                <c:pt idx="762">
                  <c:v>44998.510423425927</c:v>
                </c:pt>
                <c:pt idx="763">
                  <c:v>44998.510425428241</c:v>
                </c:pt>
                <c:pt idx="764">
                  <c:v>44998.510427048612</c:v>
                </c:pt>
                <c:pt idx="765">
                  <c:v>44998.510428703703</c:v>
                </c:pt>
                <c:pt idx="766">
                  <c:v>44998.510430694441</c:v>
                </c:pt>
                <c:pt idx="767">
                  <c:v>44998.510432523151</c:v>
                </c:pt>
                <c:pt idx="768">
                  <c:v>44998.510434293981</c:v>
                </c:pt>
                <c:pt idx="769">
                  <c:v>44998.510436122684</c:v>
                </c:pt>
                <c:pt idx="770">
                  <c:v>44998.510438090278</c:v>
                </c:pt>
                <c:pt idx="771">
                  <c:v>44998.510440057871</c:v>
                </c:pt>
                <c:pt idx="772">
                  <c:v>44998.510441863429</c:v>
                </c:pt>
                <c:pt idx="773">
                  <c:v>44998.510443865744</c:v>
                </c:pt>
                <c:pt idx="774">
                  <c:v>44998.510445868058</c:v>
                </c:pt>
                <c:pt idx="775">
                  <c:v>44998.510447685185</c:v>
                </c:pt>
                <c:pt idx="776">
                  <c:v>44998.510449687499</c:v>
                </c:pt>
                <c:pt idx="777">
                  <c:v>44998.510451655093</c:v>
                </c:pt>
                <c:pt idx="778">
                  <c:v>44998.510453483796</c:v>
                </c:pt>
                <c:pt idx="779">
                  <c:v>44998.51045509259</c:v>
                </c:pt>
                <c:pt idx="780">
                  <c:v>44998.510456909724</c:v>
                </c:pt>
                <c:pt idx="781">
                  <c:v>44998.510458761571</c:v>
                </c:pt>
                <c:pt idx="782">
                  <c:v>44998.510460543985</c:v>
                </c:pt>
                <c:pt idx="783">
                  <c:v>44998.510462337959</c:v>
                </c:pt>
                <c:pt idx="784">
                  <c:v>44998.510464155093</c:v>
                </c:pt>
                <c:pt idx="785">
                  <c:v>44998.510465949075</c:v>
                </c:pt>
                <c:pt idx="786">
                  <c:v>44998.510467581022</c:v>
                </c:pt>
                <c:pt idx="787">
                  <c:v>44998.510469421293</c:v>
                </c:pt>
                <c:pt idx="788">
                  <c:v>44998.510471412039</c:v>
                </c:pt>
                <c:pt idx="789">
                  <c:v>44998.510473437498</c:v>
                </c:pt>
                <c:pt idx="790">
                  <c:v>44998.510475208335</c:v>
                </c:pt>
                <c:pt idx="791">
                  <c:v>44998.510477013886</c:v>
                </c:pt>
                <c:pt idx="792">
                  <c:v>44998.510479004632</c:v>
                </c:pt>
                <c:pt idx="793">
                  <c:v>44998.510480833334</c:v>
                </c:pt>
                <c:pt idx="794">
                  <c:v>44998.510482777776</c:v>
                </c:pt>
                <c:pt idx="795">
                  <c:v>44998.510484606479</c:v>
                </c:pt>
                <c:pt idx="796">
                  <c:v>44998.510486574072</c:v>
                </c:pt>
                <c:pt idx="797">
                  <c:v>44998.510488391206</c:v>
                </c:pt>
                <c:pt idx="798">
                  <c:v>44998.510490185188</c:v>
                </c:pt>
                <c:pt idx="799">
                  <c:v>44998.510492013891</c:v>
                </c:pt>
                <c:pt idx="800">
                  <c:v>44998.510494027774</c:v>
                </c:pt>
                <c:pt idx="801">
                  <c:v>44998.510495856484</c:v>
                </c:pt>
                <c:pt idx="802">
                  <c:v>44998.510497847223</c:v>
                </c:pt>
                <c:pt idx="803">
                  <c:v>44998.510499849537</c:v>
                </c:pt>
                <c:pt idx="804">
                  <c:v>44998.510501469907</c:v>
                </c:pt>
                <c:pt idx="805">
                  <c:v>44998.510503113423</c:v>
                </c:pt>
                <c:pt idx="806">
                  <c:v>44998.510505092592</c:v>
                </c:pt>
                <c:pt idx="807">
                  <c:v>44998.510507094907</c:v>
                </c:pt>
                <c:pt idx="808">
                  <c:v>44998.510509108797</c:v>
                </c:pt>
                <c:pt idx="809">
                  <c:v>44998.510510925924</c:v>
                </c:pt>
                <c:pt idx="810">
                  <c:v>44998.510512766203</c:v>
                </c:pt>
                <c:pt idx="811">
                  <c:v>44998.510514710651</c:v>
                </c:pt>
                <c:pt idx="812">
                  <c:v>44998.510516666669</c:v>
                </c:pt>
                <c:pt idx="813">
                  <c:v>44998.510518680552</c:v>
                </c:pt>
                <c:pt idx="814">
                  <c:v>44998.510520659722</c:v>
                </c:pt>
                <c:pt idx="815">
                  <c:v>44998.510522662036</c:v>
                </c:pt>
                <c:pt idx="816">
                  <c:v>44998.510524490739</c:v>
                </c:pt>
                <c:pt idx="817">
                  <c:v>44998.510526284721</c:v>
                </c:pt>
                <c:pt idx="818">
                  <c:v>44998.510528101855</c:v>
                </c:pt>
                <c:pt idx="819">
                  <c:v>44998.510529942127</c:v>
                </c:pt>
                <c:pt idx="820">
                  <c:v>44998.510531782405</c:v>
                </c:pt>
                <c:pt idx="821">
                  <c:v>44998.510533402776</c:v>
                </c:pt>
                <c:pt idx="822">
                  <c:v>44998.510535358793</c:v>
                </c:pt>
                <c:pt idx="823">
                  <c:v>44998.510537025461</c:v>
                </c:pt>
                <c:pt idx="824">
                  <c:v>44998.510538831018</c:v>
                </c:pt>
                <c:pt idx="825">
                  <c:v>44998.510540844909</c:v>
                </c:pt>
                <c:pt idx="826">
                  <c:v>44998.510542870368</c:v>
                </c:pt>
                <c:pt idx="827">
                  <c:v>44998.510544699071</c:v>
                </c:pt>
                <c:pt idx="828">
                  <c:v>44998.510546504629</c:v>
                </c:pt>
                <c:pt idx="829">
                  <c:v>44998.510548564816</c:v>
                </c:pt>
                <c:pt idx="830">
                  <c:v>44998.510550312501</c:v>
                </c:pt>
                <c:pt idx="831">
                  <c:v>44998.510552164349</c:v>
                </c:pt>
                <c:pt idx="832">
                  <c:v>44998.510553969907</c:v>
                </c:pt>
                <c:pt idx="833">
                  <c:v>44998.510555995374</c:v>
                </c:pt>
                <c:pt idx="834">
                  <c:v>44998.510557615744</c:v>
                </c:pt>
                <c:pt idx="835">
                  <c:v>44998.510559652779</c:v>
                </c:pt>
                <c:pt idx="836">
                  <c:v>44998.510561631942</c:v>
                </c:pt>
                <c:pt idx="837">
                  <c:v>44998.510563449076</c:v>
                </c:pt>
                <c:pt idx="838">
                  <c:v>44998.510565266202</c:v>
                </c:pt>
                <c:pt idx="839">
                  <c:v>44998.510567106481</c:v>
                </c:pt>
                <c:pt idx="840">
                  <c:v>44998.510568923608</c:v>
                </c:pt>
                <c:pt idx="841">
                  <c:v>44998.510570949074</c:v>
                </c:pt>
                <c:pt idx="842">
                  <c:v>44998.510572777777</c:v>
                </c:pt>
                <c:pt idx="843">
                  <c:v>44998.510574571759</c:v>
                </c:pt>
                <c:pt idx="844">
                  <c:v>44998.510576574074</c:v>
                </c:pt>
                <c:pt idx="845">
                  <c:v>44998.510578564812</c:v>
                </c:pt>
                <c:pt idx="846">
                  <c:v>44998.510580601855</c:v>
                </c:pt>
                <c:pt idx="847">
                  <c:v>44998.510582395837</c:v>
                </c:pt>
                <c:pt idx="848">
                  <c:v>44998.510584212963</c:v>
                </c:pt>
                <c:pt idx="849">
                  <c:v>44998.510586226854</c:v>
                </c:pt>
                <c:pt idx="850">
                  <c:v>44998.510588217592</c:v>
                </c:pt>
                <c:pt idx="851">
                  <c:v>44998.510589884259</c:v>
                </c:pt>
                <c:pt idx="852">
                  <c:v>44998.510591863429</c:v>
                </c:pt>
                <c:pt idx="853">
                  <c:v>44998.510593877312</c:v>
                </c:pt>
                <c:pt idx="854">
                  <c:v>44998.510595891203</c:v>
                </c:pt>
                <c:pt idx="855">
                  <c:v>44998.510597719905</c:v>
                </c:pt>
                <c:pt idx="856">
                  <c:v>44998.510599710651</c:v>
                </c:pt>
                <c:pt idx="857">
                  <c:v>44998.510601527778</c:v>
                </c:pt>
                <c:pt idx="858">
                  <c:v>44998.510603310184</c:v>
                </c:pt>
                <c:pt idx="859">
                  <c:v>44998.51060533565</c:v>
                </c:pt>
                <c:pt idx="860">
                  <c:v>44998.510607164353</c:v>
                </c:pt>
                <c:pt idx="861">
                  <c:v>44998.51060898148</c:v>
                </c:pt>
                <c:pt idx="862">
                  <c:v>44998.510610983794</c:v>
                </c:pt>
                <c:pt idx="863">
                  <c:v>44998.510612777776</c:v>
                </c:pt>
                <c:pt idx="864">
                  <c:v>44998.510614791667</c:v>
                </c:pt>
                <c:pt idx="865">
                  <c:v>44998.510616574073</c:v>
                </c:pt>
                <c:pt idx="866">
                  <c:v>44998.510618402775</c:v>
                </c:pt>
                <c:pt idx="867">
                  <c:v>44998.510620219909</c:v>
                </c:pt>
                <c:pt idx="868">
                  <c:v>44998.510622303242</c:v>
                </c:pt>
                <c:pt idx="869">
                  <c:v>44998.510624085648</c:v>
                </c:pt>
                <c:pt idx="870">
                  <c:v>44998.510626041665</c:v>
                </c:pt>
                <c:pt idx="871">
                  <c:v>44998.510628032411</c:v>
                </c:pt>
                <c:pt idx="872">
                  <c:v>44998.510629988428</c:v>
                </c:pt>
                <c:pt idx="873">
                  <c:v>44998.510631886573</c:v>
                </c:pt>
                <c:pt idx="874">
                  <c:v>44998.510633680555</c:v>
                </c:pt>
                <c:pt idx="875">
                  <c:v>44998.510635729166</c:v>
                </c:pt>
                <c:pt idx="876">
                  <c:v>44998.510637534724</c:v>
                </c:pt>
                <c:pt idx="877">
                  <c:v>44998.510639340275</c:v>
                </c:pt>
                <c:pt idx="878">
                  <c:v>44998.510641354165</c:v>
                </c:pt>
                <c:pt idx="879">
                  <c:v>44998.510643333335</c:v>
                </c:pt>
                <c:pt idx="880">
                  <c:v>44998.510645196759</c:v>
                </c:pt>
                <c:pt idx="881">
                  <c:v>44998.510647187497</c:v>
                </c:pt>
                <c:pt idx="882">
                  <c:v>44998.510648993055</c:v>
                </c:pt>
                <c:pt idx="883">
                  <c:v>44998.510651018521</c:v>
                </c:pt>
                <c:pt idx="884">
                  <c:v>44998.510653067133</c:v>
                </c:pt>
                <c:pt idx="885">
                  <c:v>44998.510655011574</c:v>
                </c:pt>
                <c:pt idx="886">
                  <c:v>44998.510656851853</c:v>
                </c:pt>
                <c:pt idx="887">
                  <c:v>44998.510658819447</c:v>
                </c:pt>
                <c:pt idx="888">
                  <c:v>44998.510660648149</c:v>
                </c:pt>
                <c:pt idx="889">
                  <c:v>44998.5106624537</c:v>
                </c:pt>
                <c:pt idx="890">
                  <c:v>44998.510664108799</c:v>
                </c:pt>
                <c:pt idx="891">
                  <c:v>44998.510666087961</c:v>
                </c:pt>
                <c:pt idx="892">
                  <c:v>44998.51066792824</c:v>
                </c:pt>
                <c:pt idx="893">
                  <c:v>44998.510669756943</c:v>
                </c:pt>
                <c:pt idx="894">
                  <c:v>44998.510671550925</c:v>
                </c:pt>
                <c:pt idx="895">
                  <c:v>44998.510673518518</c:v>
                </c:pt>
                <c:pt idx="896">
                  <c:v>44998.510675532409</c:v>
                </c:pt>
                <c:pt idx="897">
                  <c:v>44998.510677337959</c:v>
                </c:pt>
                <c:pt idx="898">
                  <c:v>44998.510679189814</c:v>
                </c:pt>
                <c:pt idx="899">
                  <c:v>44998.510681180553</c:v>
                </c:pt>
                <c:pt idx="900">
                  <c:v>44998.510683032408</c:v>
                </c:pt>
                <c:pt idx="901">
                  <c:v>44998.510684826389</c:v>
                </c:pt>
                <c:pt idx="902">
                  <c:v>44998.510686909722</c:v>
                </c:pt>
                <c:pt idx="903">
                  <c:v>44998.510688831018</c:v>
                </c:pt>
                <c:pt idx="904">
                  <c:v>44998.51069077546</c:v>
                </c:pt>
                <c:pt idx="905">
                  <c:v>44998.510692754629</c:v>
                </c:pt>
                <c:pt idx="906">
                  <c:v>44998.510694583332</c:v>
                </c:pt>
                <c:pt idx="907">
                  <c:v>44998.510696400466</c:v>
                </c:pt>
                <c:pt idx="908">
                  <c:v>44998.510698414349</c:v>
                </c:pt>
                <c:pt idx="909">
                  <c:v>44998.510700057872</c:v>
                </c:pt>
                <c:pt idx="910">
                  <c:v>44998.510701979169</c:v>
                </c:pt>
                <c:pt idx="911">
                  <c:v>44998.510703969907</c:v>
                </c:pt>
                <c:pt idx="912">
                  <c:v>44998.51070590278</c:v>
                </c:pt>
                <c:pt idx="913">
                  <c:v>44998.510707951391</c:v>
                </c:pt>
                <c:pt idx="914">
                  <c:v>44998.51070979167</c:v>
                </c:pt>
                <c:pt idx="915">
                  <c:v>44998.510711770832</c:v>
                </c:pt>
                <c:pt idx="916">
                  <c:v>44998.510713611111</c:v>
                </c:pt>
                <c:pt idx="917">
                  <c:v>44998.510715405093</c:v>
                </c:pt>
                <c:pt idx="918">
                  <c:v>44998.510717442128</c:v>
                </c:pt>
                <c:pt idx="919">
                  <c:v>44998.510719398146</c:v>
                </c:pt>
                <c:pt idx="920">
                  <c:v>44998.510721226849</c:v>
                </c:pt>
                <c:pt idx="921">
                  <c:v>44998.510723206018</c:v>
                </c:pt>
                <c:pt idx="922">
                  <c:v>44998.510725208333</c:v>
                </c:pt>
                <c:pt idx="923">
                  <c:v>44998.51072716435</c:v>
                </c:pt>
                <c:pt idx="924">
                  <c:v>44998.510728993053</c:v>
                </c:pt>
                <c:pt idx="925">
                  <c:v>44998.51073076389</c:v>
                </c:pt>
                <c:pt idx="926">
                  <c:v>44998.510732604169</c:v>
                </c:pt>
                <c:pt idx="927">
                  <c:v>44998.510734421296</c:v>
                </c:pt>
                <c:pt idx="928">
                  <c:v>44998.510736192133</c:v>
                </c:pt>
                <c:pt idx="929">
                  <c:v>44998.510738020836</c:v>
                </c:pt>
                <c:pt idx="930">
                  <c:v>44998.510739999998</c:v>
                </c:pt>
                <c:pt idx="931">
                  <c:v>44998.510741782404</c:v>
                </c:pt>
                <c:pt idx="932">
                  <c:v>44998.510743784725</c:v>
                </c:pt>
                <c:pt idx="933">
                  <c:v>44998.510745636573</c:v>
                </c:pt>
                <c:pt idx="934">
                  <c:v>44998.51074755787</c:v>
                </c:pt>
                <c:pt idx="935">
                  <c:v>44998.510749560184</c:v>
                </c:pt>
                <c:pt idx="936">
                  <c:v>44998.510751400463</c:v>
                </c:pt>
                <c:pt idx="937">
                  <c:v>44998.510753240742</c:v>
                </c:pt>
                <c:pt idx="938">
                  <c:v>44998.510755277777</c:v>
                </c:pt>
                <c:pt idx="939">
                  <c:v>44998.510757268516</c:v>
                </c:pt>
                <c:pt idx="940">
                  <c:v>44998.510759097226</c:v>
                </c:pt>
                <c:pt idx="941">
                  <c:v>44998.510760902776</c:v>
                </c:pt>
                <c:pt idx="942">
                  <c:v>44998.510762696758</c:v>
                </c:pt>
                <c:pt idx="943">
                  <c:v>44998.510764641207</c:v>
                </c:pt>
                <c:pt idx="944">
                  <c:v>44998.510766446758</c:v>
                </c:pt>
                <c:pt idx="945">
                  <c:v>44998.510768449072</c:v>
                </c:pt>
                <c:pt idx="946">
                  <c:v>44998.51077025463</c:v>
                </c:pt>
                <c:pt idx="947">
                  <c:v>44998.510772048612</c:v>
                </c:pt>
                <c:pt idx="948">
                  <c:v>44998.510773877315</c:v>
                </c:pt>
                <c:pt idx="949">
                  <c:v>44998.510775833332</c:v>
                </c:pt>
                <c:pt idx="950">
                  <c:v>44998.510777835647</c:v>
                </c:pt>
                <c:pt idx="951">
                  <c:v>44998.510779629629</c:v>
                </c:pt>
                <c:pt idx="952">
                  <c:v>44998.510781458332</c:v>
                </c:pt>
                <c:pt idx="953">
                  <c:v>44998.510783425925</c:v>
                </c:pt>
                <c:pt idx="954">
                  <c:v>44998.510785439816</c:v>
                </c:pt>
                <c:pt idx="955">
                  <c:v>44998.51078744213</c:v>
                </c:pt>
                <c:pt idx="956">
                  <c:v>44998.510789282409</c:v>
                </c:pt>
                <c:pt idx="957">
                  <c:v>44998.510791469904</c:v>
                </c:pt>
                <c:pt idx="958">
                  <c:v>44998.510793425929</c:v>
                </c:pt>
                <c:pt idx="959">
                  <c:v>44998.510795729169</c:v>
                </c:pt>
                <c:pt idx="960">
                  <c:v>44998.510797650466</c:v>
                </c:pt>
                <c:pt idx="961">
                  <c:v>44998.510799270836</c:v>
                </c:pt>
                <c:pt idx="962">
                  <c:v>44998.510801238423</c:v>
                </c:pt>
                <c:pt idx="963">
                  <c:v>44998.510803067133</c:v>
                </c:pt>
                <c:pt idx="964">
                  <c:v>44998.510804710648</c:v>
                </c:pt>
                <c:pt idx="965">
                  <c:v>44998.510806712962</c:v>
                </c:pt>
                <c:pt idx="966">
                  <c:v>44998.510808888888</c:v>
                </c:pt>
                <c:pt idx="967">
                  <c:v>44998.510810740743</c:v>
                </c:pt>
                <c:pt idx="968">
                  <c:v>44998.510812592591</c:v>
                </c:pt>
                <c:pt idx="969">
                  <c:v>44998.510814583336</c:v>
                </c:pt>
                <c:pt idx="970">
                  <c:v>44998.510816550923</c:v>
                </c:pt>
                <c:pt idx="971">
                  <c:v>44998.510818379633</c:v>
                </c:pt>
                <c:pt idx="972">
                  <c:v>44998.510820173607</c:v>
                </c:pt>
                <c:pt idx="973">
                  <c:v>44998.510822129632</c:v>
                </c:pt>
                <c:pt idx="974">
                  <c:v>44998.510824097226</c:v>
                </c:pt>
                <c:pt idx="975">
                  <c:v>44998.51082614583</c:v>
                </c:pt>
                <c:pt idx="976">
                  <c:v>44998.510827905091</c:v>
                </c:pt>
                <c:pt idx="977">
                  <c:v>44998.510829687497</c:v>
                </c:pt>
                <c:pt idx="978">
                  <c:v>44998.510831527776</c:v>
                </c:pt>
                <c:pt idx="979">
                  <c:v>44998.510833321758</c:v>
                </c:pt>
                <c:pt idx="980">
                  <c:v>44998.510835127316</c:v>
                </c:pt>
                <c:pt idx="981">
                  <c:v>44998.510836759262</c:v>
                </c:pt>
                <c:pt idx="982">
                  <c:v>44998.510838564813</c:v>
                </c:pt>
                <c:pt idx="983">
                  <c:v>44998.51084033565</c:v>
                </c:pt>
                <c:pt idx="984">
                  <c:v>44998.510842175929</c:v>
                </c:pt>
                <c:pt idx="985">
                  <c:v>44998.5108440162</c:v>
                </c:pt>
                <c:pt idx="986">
                  <c:v>44998.510846006946</c:v>
                </c:pt>
                <c:pt idx="987">
                  <c:v>44998.510848020836</c:v>
                </c:pt>
                <c:pt idx="988">
                  <c:v>44998.510849861108</c:v>
                </c:pt>
                <c:pt idx="989">
                  <c:v>44998.510851805557</c:v>
                </c:pt>
                <c:pt idx="990">
                  <c:v>44998.510853472224</c:v>
                </c:pt>
                <c:pt idx="991">
                  <c:v>44998.510855486114</c:v>
                </c:pt>
                <c:pt idx="992">
                  <c:v>44998.510857291665</c:v>
                </c:pt>
                <c:pt idx="993">
                  <c:v>44998.510859120368</c:v>
                </c:pt>
                <c:pt idx="994">
                  <c:v>44998.510861099538</c:v>
                </c:pt>
                <c:pt idx="995">
                  <c:v>44998.51086292824</c:v>
                </c:pt>
                <c:pt idx="996">
                  <c:v>44998.510864780095</c:v>
                </c:pt>
                <c:pt idx="997">
                  <c:v>44998.510866631943</c:v>
                </c:pt>
                <c:pt idx="998">
                  <c:v>44998.510868645833</c:v>
                </c:pt>
                <c:pt idx="999">
                  <c:v>44998.510870787039</c:v>
                </c:pt>
              </c:numCache>
            </c:numRef>
          </c:xVal>
          <c:y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B0-4485-91A6-348CE648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2377536"/>
        <c:axId val="672750024"/>
      </c:scatterChart>
      <c:valAx>
        <c:axId val="1217412248"/>
        <c:scaling>
          <c:orientation val="minMax"/>
          <c:max val="44998.510999999999"/>
          <c:min val="44998.5089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14216"/>
        <c:crosses val="autoZero"/>
        <c:crossBetween val="midCat"/>
      </c:valAx>
      <c:valAx>
        <c:axId val="1217414216"/>
        <c:scaling>
          <c:orientation val="minMax"/>
          <c:max val="-55"/>
          <c:min val="-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>
                    <a:solidFill>
                      <a:schemeClr val="accent4"/>
                    </a:solidFill>
                  </a:rPr>
                  <a:t>RSSI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12248"/>
        <c:crosses val="autoZero"/>
        <c:crossBetween val="midCat"/>
      </c:valAx>
      <c:valAx>
        <c:axId val="672750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>
                    <a:solidFill>
                      <a:schemeClr val="accent1"/>
                    </a:solidFill>
                  </a:rPr>
                  <a:t>Latency [</a:t>
                </a:r>
                <a:r>
                  <a:rPr lang="en-US" b="1" baseline="0" dirty="0" err="1">
                    <a:solidFill>
                      <a:schemeClr val="accent1"/>
                    </a:solidFill>
                  </a:rPr>
                  <a:t>ms</a:t>
                </a:r>
                <a:r>
                  <a:rPr lang="en-US" b="1" baseline="0" dirty="0">
                    <a:solidFill>
                      <a:schemeClr val="accent1"/>
                    </a:solidFill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377536"/>
        <c:crosses val="max"/>
        <c:crossBetween val="midCat"/>
      </c:valAx>
      <c:valAx>
        <c:axId val="952377536"/>
        <c:scaling>
          <c:orientation val="minMax"/>
        </c:scaling>
        <c:delete val="1"/>
        <c:axPos val="b"/>
        <c:numFmt formatCode="mm:ss.0" sourceLinked="1"/>
        <c:majorTickMark val="out"/>
        <c:minorTickMark val="none"/>
        <c:tickLblPos val="nextTo"/>
        <c:crossAx val="672750024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</a:t>
            </a:r>
            <a:r>
              <a:rPr lang="en-US" baseline="0"/>
              <a:t> and Digital Attenuation</a:t>
            </a:r>
          </a:p>
          <a:p>
            <a:pPr>
              <a:defRPr/>
            </a:pPr>
            <a:r>
              <a:rPr lang="en-US" baseline="0"/>
              <a:t>vs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4"/>
          <c:order val="4"/>
          <c:tx>
            <c:v>Attn Neg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706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95-4812-B92D-3A826A32D7B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</c:numRef>
          </c:xVal>
          <c:yVal>
            <c:numRef>
              <c:f>'rf_coe_records20230315-090835'!$F$2:$F$735</c:f>
              <c:numCache>
                <c:formatCode>General</c:formatCode>
                <c:ptCount val="734"/>
                <c:pt idx="0">
                  <c:v>-54</c:v>
                </c:pt>
                <c:pt idx="1">
                  <c:v>-52</c:v>
                </c:pt>
                <c:pt idx="2">
                  <c:v>-52</c:v>
                </c:pt>
                <c:pt idx="3">
                  <c:v>-50</c:v>
                </c:pt>
                <c:pt idx="4">
                  <c:v>-48</c:v>
                </c:pt>
                <c:pt idx="5">
                  <c:v>-48</c:v>
                </c:pt>
                <c:pt idx="6">
                  <c:v>-46</c:v>
                </c:pt>
                <c:pt idx="7">
                  <c:v>-46</c:v>
                </c:pt>
                <c:pt idx="8">
                  <c:v>-44</c:v>
                </c:pt>
                <c:pt idx="9">
                  <c:v>-42</c:v>
                </c:pt>
                <c:pt idx="10">
                  <c:v>-40</c:v>
                </c:pt>
                <c:pt idx="11">
                  <c:v>-40</c:v>
                </c:pt>
                <c:pt idx="12">
                  <c:v>-38</c:v>
                </c:pt>
                <c:pt idx="13">
                  <c:v>-38</c:v>
                </c:pt>
                <c:pt idx="14">
                  <c:v>-36</c:v>
                </c:pt>
                <c:pt idx="15">
                  <c:v>-36</c:v>
                </c:pt>
                <c:pt idx="16">
                  <c:v>-34</c:v>
                </c:pt>
                <c:pt idx="17">
                  <c:v>-34</c:v>
                </c:pt>
                <c:pt idx="18">
                  <c:v>-32</c:v>
                </c:pt>
                <c:pt idx="19">
                  <c:v>-32</c:v>
                </c:pt>
                <c:pt idx="20">
                  <c:v>-32</c:v>
                </c:pt>
                <c:pt idx="21">
                  <c:v>-30</c:v>
                </c:pt>
                <c:pt idx="22">
                  <c:v>-30</c:v>
                </c:pt>
                <c:pt idx="23">
                  <c:v>-28</c:v>
                </c:pt>
                <c:pt idx="24">
                  <c:v>-28</c:v>
                </c:pt>
                <c:pt idx="25">
                  <c:v>-26</c:v>
                </c:pt>
                <c:pt idx="26">
                  <c:v>-26</c:v>
                </c:pt>
                <c:pt idx="27">
                  <c:v>-24</c:v>
                </c:pt>
                <c:pt idx="28">
                  <c:v>-24</c:v>
                </c:pt>
                <c:pt idx="29">
                  <c:v>-22</c:v>
                </c:pt>
                <c:pt idx="30">
                  <c:v>-22</c:v>
                </c:pt>
                <c:pt idx="31">
                  <c:v>-20</c:v>
                </c:pt>
                <c:pt idx="32">
                  <c:v>-20</c:v>
                </c:pt>
                <c:pt idx="33">
                  <c:v>-20</c:v>
                </c:pt>
                <c:pt idx="34">
                  <c:v>-20</c:v>
                </c:pt>
                <c:pt idx="35">
                  <c:v>-20</c:v>
                </c:pt>
                <c:pt idx="36">
                  <c:v>-22</c:v>
                </c:pt>
                <c:pt idx="37">
                  <c:v>-22</c:v>
                </c:pt>
                <c:pt idx="38">
                  <c:v>-24</c:v>
                </c:pt>
                <c:pt idx="39">
                  <c:v>-24</c:v>
                </c:pt>
                <c:pt idx="40">
                  <c:v>-26</c:v>
                </c:pt>
                <c:pt idx="41">
                  <c:v>-26</c:v>
                </c:pt>
                <c:pt idx="42">
                  <c:v>-28</c:v>
                </c:pt>
                <c:pt idx="43">
                  <c:v>-30</c:v>
                </c:pt>
                <c:pt idx="44">
                  <c:v>-30</c:v>
                </c:pt>
                <c:pt idx="45">
                  <c:v>-32</c:v>
                </c:pt>
                <c:pt idx="46">
                  <c:v>-34</c:v>
                </c:pt>
                <c:pt idx="47">
                  <c:v>-36</c:v>
                </c:pt>
                <c:pt idx="48">
                  <c:v>-36</c:v>
                </c:pt>
                <c:pt idx="49">
                  <c:v>-38</c:v>
                </c:pt>
                <c:pt idx="50">
                  <c:v>-40</c:v>
                </c:pt>
                <c:pt idx="51">
                  <c:v>-40</c:v>
                </c:pt>
                <c:pt idx="52">
                  <c:v>-42</c:v>
                </c:pt>
                <c:pt idx="53">
                  <c:v>-44</c:v>
                </c:pt>
                <c:pt idx="54">
                  <c:v>-44</c:v>
                </c:pt>
                <c:pt idx="55">
                  <c:v>-46</c:v>
                </c:pt>
                <c:pt idx="56">
                  <c:v>-48</c:v>
                </c:pt>
                <c:pt idx="57">
                  <c:v>-48</c:v>
                </c:pt>
                <c:pt idx="58">
                  <c:v>-50</c:v>
                </c:pt>
                <c:pt idx="59">
                  <c:v>-52</c:v>
                </c:pt>
                <c:pt idx="60">
                  <c:v>-52</c:v>
                </c:pt>
                <c:pt idx="61">
                  <c:v>-54</c:v>
                </c:pt>
                <c:pt idx="62">
                  <c:v>-56</c:v>
                </c:pt>
                <c:pt idx="63">
                  <c:v>-56</c:v>
                </c:pt>
                <c:pt idx="64">
                  <c:v>-58</c:v>
                </c:pt>
                <c:pt idx="65">
                  <c:v>-60</c:v>
                </c:pt>
                <c:pt idx="66">
                  <c:v>-60</c:v>
                </c:pt>
                <c:pt idx="67">
                  <c:v>-60</c:v>
                </c:pt>
                <c:pt idx="68">
                  <c:v>-60</c:v>
                </c:pt>
                <c:pt idx="69">
                  <c:v>-58</c:v>
                </c:pt>
                <c:pt idx="70">
                  <c:v>-56</c:v>
                </c:pt>
                <c:pt idx="71">
                  <c:v>-54</c:v>
                </c:pt>
                <c:pt idx="72">
                  <c:v>-54</c:v>
                </c:pt>
                <c:pt idx="73">
                  <c:v>-52</c:v>
                </c:pt>
                <c:pt idx="74">
                  <c:v>-50</c:v>
                </c:pt>
                <c:pt idx="75">
                  <c:v>-50</c:v>
                </c:pt>
                <c:pt idx="76">
                  <c:v>-48</c:v>
                </c:pt>
                <c:pt idx="77">
                  <c:v>-46</c:v>
                </c:pt>
                <c:pt idx="78">
                  <c:v>-44</c:v>
                </c:pt>
                <c:pt idx="79">
                  <c:v>-44</c:v>
                </c:pt>
                <c:pt idx="80">
                  <c:v>-42</c:v>
                </c:pt>
                <c:pt idx="81">
                  <c:v>-40</c:v>
                </c:pt>
                <c:pt idx="82">
                  <c:v>-40</c:v>
                </c:pt>
                <c:pt idx="83">
                  <c:v>-38</c:v>
                </c:pt>
                <c:pt idx="84">
                  <c:v>-36</c:v>
                </c:pt>
                <c:pt idx="85">
                  <c:v>-36</c:v>
                </c:pt>
                <c:pt idx="86">
                  <c:v>-34</c:v>
                </c:pt>
                <c:pt idx="87">
                  <c:v>-32</c:v>
                </c:pt>
                <c:pt idx="88">
                  <c:v>-30</c:v>
                </c:pt>
                <c:pt idx="89">
                  <c:v>-30</c:v>
                </c:pt>
                <c:pt idx="90">
                  <c:v>-28</c:v>
                </c:pt>
                <c:pt idx="91">
                  <c:v>-26</c:v>
                </c:pt>
                <c:pt idx="92">
                  <c:v>-26</c:v>
                </c:pt>
                <c:pt idx="93">
                  <c:v>-24</c:v>
                </c:pt>
                <c:pt idx="94">
                  <c:v>-22</c:v>
                </c:pt>
                <c:pt idx="95">
                  <c:v>-20</c:v>
                </c:pt>
                <c:pt idx="96">
                  <c:v>-20</c:v>
                </c:pt>
                <c:pt idx="97">
                  <c:v>-20</c:v>
                </c:pt>
                <c:pt idx="98">
                  <c:v>-22</c:v>
                </c:pt>
                <c:pt idx="99">
                  <c:v>-24</c:v>
                </c:pt>
                <c:pt idx="100">
                  <c:v>-26</c:v>
                </c:pt>
                <c:pt idx="101">
                  <c:v>-26</c:v>
                </c:pt>
                <c:pt idx="102">
                  <c:v>-28</c:v>
                </c:pt>
                <c:pt idx="103">
                  <c:v>-30</c:v>
                </c:pt>
                <c:pt idx="104">
                  <c:v>-32</c:v>
                </c:pt>
                <c:pt idx="105">
                  <c:v>-34</c:v>
                </c:pt>
                <c:pt idx="106">
                  <c:v>-34</c:v>
                </c:pt>
                <c:pt idx="107">
                  <c:v>-36</c:v>
                </c:pt>
                <c:pt idx="108">
                  <c:v>-38</c:v>
                </c:pt>
                <c:pt idx="109">
                  <c:v>-40</c:v>
                </c:pt>
                <c:pt idx="110">
                  <c:v>-40</c:v>
                </c:pt>
                <c:pt idx="111">
                  <c:v>-42</c:v>
                </c:pt>
                <c:pt idx="112">
                  <c:v>-42</c:v>
                </c:pt>
                <c:pt idx="113">
                  <c:v>-44</c:v>
                </c:pt>
                <c:pt idx="114">
                  <c:v>-46</c:v>
                </c:pt>
                <c:pt idx="115">
                  <c:v>-46</c:v>
                </c:pt>
                <c:pt idx="116">
                  <c:v>-48</c:v>
                </c:pt>
                <c:pt idx="117">
                  <c:v>-50</c:v>
                </c:pt>
                <c:pt idx="118">
                  <c:v>-50</c:v>
                </c:pt>
                <c:pt idx="119">
                  <c:v>-52</c:v>
                </c:pt>
                <c:pt idx="120">
                  <c:v>-52</c:v>
                </c:pt>
                <c:pt idx="121">
                  <c:v>-54</c:v>
                </c:pt>
                <c:pt idx="122">
                  <c:v>-56</c:v>
                </c:pt>
                <c:pt idx="123">
                  <c:v>-56</c:v>
                </c:pt>
                <c:pt idx="124">
                  <c:v>-58</c:v>
                </c:pt>
                <c:pt idx="125">
                  <c:v>-58</c:v>
                </c:pt>
                <c:pt idx="126">
                  <c:v>-60</c:v>
                </c:pt>
                <c:pt idx="127">
                  <c:v>-60</c:v>
                </c:pt>
                <c:pt idx="128">
                  <c:v>-60</c:v>
                </c:pt>
                <c:pt idx="129">
                  <c:v>-58</c:v>
                </c:pt>
                <c:pt idx="130">
                  <c:v>-58</c:v>
                </c:pt>
                <c:pt idx="131">
                  <c:v>-56</c:v>
                </c:pt>
                <c:pt idx="132">
                  <c:v>-54</c:v>
                </c:pt>
                <c:pt idx="133">
                  <c:v>-54</c:v>
                </c:pt>
                <c:pt idx="134">
                  <c:v>-52</c:v>
                </c:pt>
                <c:pt idx="135">
                  <c:v>-52</c:v>
                </c:pt>
                <c:pt idx="136">
                  <c:v>-50</c:v>
                </c:pt>
                <c:pt idx="137">
                  <c:v>-48</c:v>
                </c:pt>
                <c:pt idx="138">
                  <c:v>-48</c:v>
                </c:pt>
                <c:pt idx="139">
                  <c:v>-46</c:v>
                </c:pt>
                <c:pt idx="140">
                  <c:v>-44</c:v>
                </c:pt>
                <c:pt idx="141">
                  <c:v>-44</c:v>
                </c:pt>
                <c:pt idx="142">
                  <c:v>-42</c:v>
                </c:pt>
                <c:pt idx="143">
                  <c:v>-40</c:v>
                </c:pt>
                <c:pt idx="144">
                  <c:v>-40</c:v>
                </c:pt>
                <c:pt idx="145">
                  <c:v>-38</c:v>
                </c:pt>
                <c:pt idx="146">
                  <c:v>-36</c:v>
                </c:pt>
                <c:pt idx="147">
                  <c:v>-36</c:v>
                </c:pt>
                <c:pt idx="148">
                  <c:v>-34</c:v>
                </c:pt>
                <c:pt idx="149">
                  <c:v>-32</c:v>
                </c:pt>
                <c:pt idx="150">
                  <c:v>-32</c:v>
                </c:pt>
                <c:pt idx="151">
                  <c:v>-30</c:v>
                </c:pt>
                <c:pt idx="152">
                  <c:v>-28</c:v>
                </c:pt>
                <c:pt idx="153">
                  <c:v>-28</c:v>
                </c:pt>
                <c:pt idx="154">
                  <c:v>-26</c:v>
                </c:pt>
                <c:pt idx="155">
                  <c:v>-26</c:v>
                </c:pt>
                <c:pt idx="156">
                  <c:v>-24</c:v>
                </c:pt>
                <c:pt idx="157">
                  <c:v>-22</c:v>
                </c:pt>
                <c:pt idx="158">
                  <c:v>-22</c:v>
                </c:pt>
                <c:pt idx="159">
                  <c:v>-20</c:v>
                </c:pt>
                <c:pt idx="160">
                  <c:v>-20</c:v>
                </c:pt>
                <c:pt idx="161">
                  <c:v>-20</c:v>
                </c:pt>
                <c:pt idx="162">
                  <c:v>-22</c:v>
                </c:pt>
                <c:pt idx="163">
                  <c:v>-22</c:v>
                </c:pt>
                <c:pt idx="164">
                  <c:v>-24</c:v>
                </c:pt>
                <c:pt idx="165">
                  <c:v>-26</c:v>
                </c:pt>
                <c:pt idx="166">
                  <c:v>-26</c:v>
                </c:pt>
                <c:pt idx="167">
                  <c:v>-28</c:v>
                </c:pt>
                <c:pt idx="168">
                  <c:v>-30</c:v>
                </c:pt>
                <c:pt idx="169">
                  <c:v>-30</c:v>
                </c:pt>
                <c:pt idx="170">
                  <c:v>-32</c:v>
                </c:pt>
                <c:pt idx="171">
                  <c:v>-32</c:v>
                </c:pt>
                <c:pt idx="172">
                  <c:v>-34</c:v>
                </c:pt>
                <c:pt idx="173">
                  <c:v>-36</c:v>
                </c:pt>
                <c:pt idx="174">
                  <c:v>-36</c:v>
                </c:pt>
                <c:pt idx="175">
                  <c:v>-38</c:v>
                </c:pt>
                <c:pt idx="176">
                  <c:v>-40</c:v>
                </c:pt>
                <c:pt idx="177">
                  <c:v>-40</c:v>
                </c:pt>
                <c:pt idx="178">
                  <c:v>-42</c:v>
                </c:pt>
                <c:pt idx="179">
                  <c:v>-42</c:v>
                </c:pt>
                <c:pt idx="180">
                  <c:v>-44</c:v>
                </c:pt>
                <c:pt idx="181">
                  <c:v>-44</c:v>
                </c:pt>
                <c:pt idx="182">
                  <c:v>-46</c:v>
                </c:pt>
                <c:pt idx="183">
                  <c:v>-48</c:v>
                </c:pt>
                <c:pt idx="184">
                  <c:v>-48</c:v>
                </c:pt>
                <c:pt idx="185">
                  <c:v>-50</c:v>
                </c:pt>
                <c:pt idx="186">
                  <c:v>-52</c:v>
                </c:pt>
                <c:pt idx="187">
                  <c:v>-52</c:v>
                </c:pt>
                <c:pt idx="188">
                  <c:v>-54</c:v>
                </c:pt>
                <c:pt idx="189">
                  <c:v>-54</c:v>
                </c:pt>
                <c:pt idx="190">
                  <c:v>-56</c:v>
                </c:pt>
                <c:pt idx="191">
                  <c:v>-58</c:v>
                </c:pt>
                <c:pt idx="192">
                  <c:v>-58</c:v>
                </c:pt>
                <c:pt idx="193">
                  <c:v>-60</c:v>
                </c:pt>
                <c:pt idx="194">
                  <c:v>-60</c:v>
                </c:pt>
                <c:pt idx="195">
                  <c:v>-60</c:v>
                </c:pt>
                <c:pt idx="196">
                  <c:v>-60</c:v>
                </c:pt>
                <c:pt idx="197">
                  <c:v>-58</c:v>
                </c:pt>
                <c:pt idx="198">
                  <c:v>-56</c:v>
                </c:pt>
                <c:pt idx="199">
                  <c:v>-56</c:v>
                </c:pt>
                <c:pt idx="200">
                  <c:v>-54</c:v>
                </c:pt>
                <c:pt idx="201">
                  <c:v>-54</c:v>
                </c:pt>
                <c:pt idx="202">
                  <c:v>-52</c:v>
                </c:pt>
                <c:pt idx="203">
                  <c:v>-52</c:v>
                </c:pt>
                <c:pt idx="204">
                  <c:v>-50</c:v>
                </c:pt>
                <c:pt idx="205">
                  <c:v>-50</c:v>
                </c:pt>
                <c:pt idx="206">
                  <c:v>-48</c:v>
                </c:pt>
                <c:pt idx="207">
                  <c:v>-46</c:v>
                </c:pt>
                <c:pt idx="208">
                  <c:v>-46</c:v>
                </c:pt>
                <c:pt idx="209">
                  <c:v>-44</c:v>
                </c:pt>
                <c:pt idx="210">
                  <c:v>-44</c:v>
                </c:pt>
                <c:pt idx="211">
                  <c:v>-42</c:v>
                </c:pt>
                <c:pt idx="212">
                  <c:v>-40</c:v>
                </c:pt>
                <c:pt idx="213">
                  <c:v>-40</c:v>
                </c:pt>
                <c:pt idx="214">
                  <c:v>-38</c:v>
                </c:pt>
                <c:pt idx="215">
                  <c:v>-38</c:v>
                </c:pt>
                <c:pt idx="216">
                  <c:v>-36</c:v>
                </c:pt>
                <c:pt idx="217">
                  <c:v>-34</c:v>
                </c:pt>
                <c:pt idx="218">
                  <c:v>-34</c:v>
                </c:pt>
                <c:pt idx="219">
                  <c:v>-32</c:v>
                </c:pt>
                <c:pt idx="220">
                  <c:v>-32</c:v>
                </c:pt>
                <c:pt idx="221">
                  <c:v>-30</c:v>
                </c:pt>
                <c:pt idx="222">
                  <c:v>-30</c:v>
                </c:pt>
                <c:pt idx="223">
                  <c:v>-28</c:v>
                </c:pt>
                <c:pt idx="224">
                  <c:v>-28</c:v>
                </c:pt>
                <c:pt idx="225">
                  <c:v>-26</c:v>
                </c:pt>
                <c:pt idx="226">
                  <c:v>-26</c:v>
                </c:pt>
                <c:pt idx="227">
                  <c:v>-24</c:v>
                </c:pt>
                <c:pt idx="228">
                  <c:v>-22</c:v>
                </c:pt>
                <c:pt idx="229">
                  <c:v>-22</c:v>
                </c:pt>
                <c:pt idx="230">
                  <c:v>-20</c:v>
                </c:pt>
                <c:pt idx="231">
                  <c:v>-20</c:v>
                </c:pt>
                <c:pt idx="232">
                  <c:v>-20</c:v>
                </c:pt>
                <c:pt idx="233">
                  <c:v>-22</c:v>
                </c:pt>
                <c:pt idx="234">
                  <c:v>-24</c:v>
                </c:pt>
                <c:pt idx="235">
                  <c:v>-24</c:v>
                </c:pt>
                <c:pt idx="236">
                  <c:v>-26</c:v>
                </c:pt>
                <c:pt idx="237">
                  <c:v>-28</c:v>
                </c:pt>
                <c:pt idx="238">
                  <c:v>-28</c:v>
                </c:pt>
                <c:pt idx="239">
                  <c:v>-30</c:v>
                </c:pt>
                <c:pt idx="240">
                  <c:v>-30</c:v>
                </c:pt>
                <c:pt idx="241">
                  <c:v>-32</c:v>
                </c:pt>
                <c:pt idx="242">
                  <c:v>-34</c:v>
                </c:pt>
                <c:pt idx="243">
                  <c:v>-36</c:v>
                </c:pt>
                <c:pt idx="244">
                  <c:v>-36</c:v>
                </c:pt>
                <c:pt idx="245">
                  <c:v>-38</c:v>
                </c:pt>
                <c:pt idx="246">
                  <c:v>-40</c:v>
                </c:pt>
                <c:pt idx="247">
                  <c:v>-40</c:v>
                </c:pt>
                <c:pt idx="248">
                  <c:v>-42</c:v>
                </c:pt>
                <c:pt idx="249">
                  <c:v>-44</c:v>
                </c:pt>
                <c:pt idx="250">
                  <c:v>-44</c:v>
                </c:pt>
                <c:pt idx="251">
                  <c:v>-46</c:v>
                </c:pt>
                <c:pt idx="252">
                  <c:v>-48</c:v>
                </c:pt>
                <c:pt idx="253">
                  <c:v>-48</c:v>
                </c:pt>
                <c:pt idx="254">
                  <c:v>-50</c:v>
                </c:pt>
                <c:pt idx="255">
                  <c:v>-52</c:v>
                </c:pt>
                <c:pt idx="256">
                  <c:v>-52</c:v>
                </c:pt>
                <c:pt idx="257">
                  <c:v>-54</c:v>
                </c:pt>
                <c:pt idx="258">
                  <c:v>-56</c:v>
                </c:pt>
                <c:pt idx="259">
                  <c:v>-56</c:v>
                </c:pt>
                <c:pt idx="260">
                  <c:v>-58</c:v>
                </c:pt>
                <c:pt idx="261">
                  <c:v>-60</c:v>
                </c:pt>
                <c:pt idx="262">
                  <c:v>-60</c:v>
                </c:pt>
                <c:pt idx="263">
                  <c:v>-60</c:v>
                </c:pt>
                <c:pt idx="264">
                  <c:v>-60</c:v>
                </c:pt>
                <c:pt idx="265">
                  <c:v>-58</c:v>
                </c:pt>
                <c:pt idx="266">
                  <c:v>-56</c:v>
                </c:pt>
                <c:pt idx="267">
                  <c:v>-56</c:v>
                </c:pt>
                <c:pt idx="268">
                  <c:v>-54</c:v>
                </c:pt>
                <c:pt idx="269">
                  <c:v>-52</c:v>
                </c:pt>
                <c:pt idx="270">
                  <c:v>-52</c:v>
                </c:pt>
                <c:pt idx="271">
                  <c:v>-50</c:v>
                </c:pt>
                <c:pt idx="272">
                  <c:v>-48</c:v>
                </c:pt>
                <c:pt idx="273">
                  <c:v>-48</c:v>
                </c:pt>
                <c:pt idx="274">
                  <c:v>-46</c:v>
                </c:pt>
                <c:pt idx="275">
                  <c:v>-44</c:v>
                </c:pt>
                <c:pt idx="276">
                  <c:v>-44</c:v>
                </c:pt>
                <c:pt idx="277">
                  <c:v>-42</c:v>
                </c:pt>
                <c:pt idx="278">
                  <c:v>-40</c:v>
                </c:pt>
                <c:pt idx="279">
                  <c:v>-40</c:v>
                </c:pt>
                <c:pt idx="280">
                  <c:v>-38</c:v>
                </c:pt>
                <c:pt idx="281">
                  <c:v>-36</c:v>
                </c:pt>
                <c:pt idx="282">
                  <c:v>-36</c:v>
                </c:pt>
                <c:pt idx="283">
                  <c:v>-34</c:v>
                </c:pt>
                <c:pt idx="284">
                  <c:v>-32</c:v>
                </c:pt>
                <c:pt idx="285">
                  <c:v>-32</c:v>
                </c:pt>
                <c:pt idx="286">
                  <c:v>-30</c:v>
                </c:pt>
                <c:pt idx="287">
                  <c:v>-28</c:v>
                </c:pt>
                <c:pt idx="288">
                  <c:v>-28</c:v>
                </c:pt>
                <c:pt idx="289">
                  <c:v>-26</c:v>
                </c:pt>
                <c:pt idx="290">
                  <c:v>-24</c:v>
                </c:pt>
                <c:pt idx="291">
                  <c:v>-24</c:v>
                </c:pt>
                <c:pt idx="292">
                  <c:v>-22</c:v>
                </c:pt>
                <c:pt idx="293">
                  <c:v>-20</c:v>
                </c:pt>
                <c:pt idx="294">
                  <c:v>-20</c:v>
                </c:pt>
                <c:pt idx="295">
                  <c:v>-20</c:v>
                </c:pt>
                <c:pt idx="296">
                  <c:v>-22</c:v>
                </c:pt>
                <c:pt idx="297">
                  <c:v>-22</c:v>
                </c:pt>
                <c:pt idx="298">
                  <c:v>-24</c:v>
                </c:pt>
                <c:pt idx="299">
                  <c:v>-26</c:v>
                </c:pt>
                <c:pt idx="300">
                  <c:v>-28</c:v>
                </c:pt>
                <c:pt idx="301">
                  <c:v>-28</c:v>
                </c:pt>
                <c:pt idx="302">
                  <c:v>-30</c:v>
                </c:pt>
                <c:pt idx="303">
                  <c:v>-32</c:v>
                </c:pt>
                <c:pt idx="304">
                  <c:v>-32</c:v>
                </c:pt>
                <c:pt idx="305">
                  <c:v>-34</c:v>
                </c:pt>
                <c:pt idx="306">
                  <c:v>-36</c:v>
                </c:pt>
                <c:pt idx="307">
                  <c:v>-38</c:v>
                </c:pt>
                <c:pt idx="308">
                  <c:v>-38</c:v>
                </c:pt>
                <c:pt idx="309">
                  <c:v>-40</c:v>
                </c:pt>
                <c:pt idx="310">
                  <c:v>-42</c:v>
                </c:pt>
                <c:pt idx="311">
                  <c:v>-44</c:v>
                </c:pt>
                <c:pt idx="312">
                  <c:v>-44</c:v>
                </c:pt>
                <c:pt idx="313">
                  <c:v>-46</c:v>
                </c:pt>
                <c:pt idx="314">
                  <c:v>-48</c:v>
                </c:pt>
                <c:pt idx="315">
                  <c:v>-48</c:v>
                </c:pt>
                <c:pt idx="316">
                  <c:v>-50</c:v>
                </c:pt>
                <c:pt idx="317">
                  <c:v>-52</c:v>
                </c:pt>
                <c:pt idx="318">
                  <c:v>-54</c:v>
                </c:pt>
                <c:pt idx="319">
                  <c:v>-54</c:v>
                </c:pt>
                <c:pt idx="320">
                  <c:v>-56</c:v>
                </c:pt>
                <c:pt idx="321">
                  <c:v>-58</c:v>
                </c:pt>
                <c:pt idx="322">
                  <c:v>-58</c:v>
                </c:pt>
                <c:pt idx="323">
                  <c:v>-60</c:v>
                </c:pt>
                <c:pt idx="324">
                  <c:v>-60</c:v>
                </c:pt>
                <c:pt idx="325">
                  <c:v>-60</c:v>
                </c:pt>
                <c:pt idx="326">
                  <c:v>-58</c:v>
                </c:pt>
                <c:pt idx="327">
                  <c:v>-56</c:v>
                </c:pt>
                <c:pt idx="328">
                  <c:v>-56</c:v>
                </c:pt>
                <c:pt idx="329">
                  <c:v>-54</c:v>
                </c:pt>
                <c:pt idx="330">
                  <c:v>-52</c:v>
                </c:pt>
                <c:pt idx="331">
                  <c:v>-52</c:v>
                </c:pt>
                <c:pt idx="332">
                  <c:v>-50</c:v>
                </c:pt>
                <c:pt idx="333">
                  <c:v>-48</c:v>
                </c:pt>
                <c:pt idx="334">
                  <c:v>-48</c:v>
                </c:pt>
                <c:pt idx="335">
                  <c:v>-46</c:v>
                </c:pt>
                <c:pt idx="336">
                  <c:v>-44</c:v>
                </c:pt>
                <c:pt idx="337">
                  <c:v>-44</c:v>
                </c:pt>
                <c:pt idx="338">
                  <c:v>-42</c:v>
                </c:pt>
                <c:pt idx="339">
                  <c:v>-40</c:v>
                </c:pt>
                <c:pt idx="340">
                  <c:v>-38</c:v>
                </c:pt>
                <c:pt idx="341">
                  <c:v>-38</c:v>
                </c:pt>
                <c:pt idx="342">
                  <c:v>-36</c:v>
                </c:pt>
                <c:pt idx="343">
                  <c:v>-34</c:v>
                </c:pt>
                <c:pt idx="344">
                  <c:v>-32</c:v>
                </c:pt>
                <c:pt idx="345">
                  <c:v>-32</c:v>
                </c:pt>
                <c:pt idx="346">
                  <c:v>-30</c:v>
                </c:pt>
                <c:pt idx="347">
                  <c:v>-28</c:v>
                </c:pt>
                <c:pt idx="348">
                  <c:v>-28</c:v>
                </c:pt>
                <c:pt idx="349">
                  <c:v>-26</c:v>
                </c:pt>
                <c:pt idx="350">
                  <c:v>-24</c:v>
                </c:pt>
                <c:pt idx="351">
                  <c:v>-24</c:v>
                </c:pt>
                <c:pt idx="352">
                  <c:v>-22</c:v>
                </c:pt>
                <c:pt idx="353">
                  <c:v>-20</c:v>
                </c:pt>
                <c:pt idx="354">
                  <c:v>-20</c:v>
                </c:pt>
                <c:pt idx="355">
                  <c:v>-20</c:v>
                </c:pt>
                <c:pt idx="356">
                  <c:v>-22</c:v>
                </c:pt>
                <c:pt idx="357">
                  <c:v>-24</c:v>
                </c:pt>
                <c:pt idx="358">
                  <c:v>-24</c:v>
                </c:pt>
                <c:pt idx="359">
                  <c:v>-26</c:v>
                </c:pt>
                <c:pt idx="360">
                  <c:v>-28</c:v>
                </c:pt>
                <c:pt idx="361">
                  <c:v>-28</c:v>
                </c:pt>
                <c:pt idx="362">
                  <c:v>-30</c:v>
                </c:pt>
                <c:pt idx="363">
                  <c:v>-32</c:v>
                </c:pt>
                <c:pt idx="364">
                  <c:v>-34</c:v>
                </c:pt>
                <c:pt idx="365">
                  <c:v>-34</c:v>
                </c:pt>
                <c:pt idx="366">
                  <c:v>-36</c:v>
                </c:pt>
                <c:pt idx="367">
                  <c:v>-38</c:v>
                </c:pt>
                <c:pt idx="368">
                  <c:v>-40</c:v>
                </c:pt>
                <c:pt idx="369">
                  <c:v>-40</c:v>
                </c:pt>
                <c:pt idx="370">
                  <c:v>-42</c:v>
                </c:pt>
                <c:pt idx="371">
                  <c:v>-44</c:v>
                </c:pt>
                <c:pt idx="372">
                  <c:v>-44</c:v>
                </c:pt>
                <c:pt idx="373">
                  <c:v>-46</c:v>
                </c:pt>
                <c:pt idx="374">
                  <c:v>-48</c:v>
                </c:pt>
                <c:pt idx="375">
                  <c:v>-50</c:v>
                </c:pt>
                <c:pt idx="376">
                  <c:v>-50</c:v>
                </c:pt>
                <c:pt idx="377">
                  <c:v>-52</c:v>
                </c:pt>
                <c:pt idx="378">
                  <c:v>-54</c:v>
                </c:pt>
                <c:pt idx="379">
                  <c:v>-56</c:v>
                </c:pt>
                <c:pt idx="380">
                  <c:v>-56</c:v>
                </c:pt>
                <c:pt idx="381">
                  <c:v>-58</c:v>
                </c:pt>
                <c:pt idx="382">
                  <c:v>-60</c:v>
                </c:pt>
                <c:pt idx="383">
                  <c:v>-60</c:v>
                </c:pt>
                <c:pt idx="384">
                  <c:v>-60</c:v>
                </c:pt>
                <c:pt idx="385">
                  <c:v>-60</c:v>
                </c:pt>
                <c:pt idx="386">
                  <c:v>-58</c:v>
                </c:pt>
                <c:pt idx="387">
                  <c:v>-56</c:v>
                </c:pt>
                <c:pt idx="388">
                  <c:v>-56</c:v>
                </c:pt>
                <c:pt idx="389">
                  <c:v>-54</c:v>
                </c:pt>
                <c:pt idx="390">
                  <c:v>-54</c:v>
                </c:pt>
                <c:pt idx="391">
                  <c:v>-52</c:v>
                </c:pt>
                <c:pt idx="392">
                  <c:v>-50</c:v>
                </c:pt>
                <c:pt idx="393">
                  <c:v>-50</c:v>
                </c:pt>
                <c:pt idx="394">
                  <c:v>-48</c:v>
                </c:pt>
                <c:pt idx="395">
                  <c:v>-46</c:v>
                </c:pt>
                <c:pt idx="396">
                  <c:v>-44</c:v>
                </c:pt>
                <c:pt idx="397">
                  <c:v>-44</c:v>
                </c:pt>
                <c:pt idx="398">
                  <c:v>-42</c:v>
                </c:pt>
                <c:pt idx="399">
                  <c:v>-40</c:v>
                </c:pt>
                <c:pt idx="400">
                  <c:v>-40</c:v>
                </c:pt>
                <c:pt idx="401">
                  <c:v>-38</c:v>
                </c:pt>
                <c:pt idx="402">
                  <c:v>-36</c:v>
                </c:pt>
                <c:pt idx="403">
                  <c:v>-34</c:v>
                </c:pt>
                <c:pt idx="404">
                  <c:v>-34</c:v>
                </c:pt>
                <c:pt idx="405">
                  <c:v>-32</c:v>
                </c:pt>
                <c:pt idx="406">
                  <c:v>-30</c:v>
                </c:pt>
                <c:pt idx="407">
                  <c:v>-28</c:v>
                </c:pt>
                <c:pt idx="408">
                  <c:v>-28</c:v>
                </c:pt>
                <c:pt idx="409">
                  <c:v>-26</c:v>
                </c:pt>
                <c:pt idx="410">
                  <c:v>-24</c:v>
                </c:pt>
                <c:pt idx="411">
                  <c:v>-24</c:v>
                </c:pt>
                <c:pt idx="412">
                  <c:v>-22</c:v>
                </c:pt>
                <c:pt idx="413">
                  <c:v>-20</c:v>
                </c:pt>
                <c:pt idx="414">
                  <c:v>-20</c:v>
                </c:pt>
                <c:pt idx="415">
                  <c:v>-20</c:v>
                </c:pt>
                <c:pt idx="416">
                  <c:v>-22</c:v>
                </c:pt>
                <c:pt idx="417">
                  <c:v>-22</c:v>
                </c:pt>
                <c:pt idx="418">
                  <c:v>-24</c:v>
                </c:pt>
                <c:pt idx="419">
                  <c:v>-26</c:v>
                </c:pt>
                <c:pt idx="420">
                  <c:v>-26</c:v>
                </c:pt>
                <c:pt idx="421">
                  <c:v>-28</c:v>
                </c:pt>
                <c:pt idx="422">
                  <c:v>-30</c:v>
                </c:pt>
                <c:pt idx="423">
                  <c:v>-30</c:v>
                </c:pt>
                <c:pt idx="424">
                  <c:v>-32</c:v>
                </c:pt>
                <c:pt idx="425">
                  <c:v>-32</c:v>
                </c:pt>
                <c:pt idx="426">
                  <c:v>-34</c:v>
                </c:pt>
                <c:pt idx="427">
                  <c:v>-34</c:v>
                </c:pt>
                <c:pt idx="428">
                  <c:v>-36</c:v>
                </c:pt>
                <c:pt idx="429">
                  <c:v>-38</c:v>
                </c:pt>
                <c:pt idx="430">
                  <c:v>-38</c:v>
                </c:pt>
                <c:pt idx="431">
                  <c:v>-40</c:v>
                </c:pt>
                <c:pt idx="432">
                  <c:v>-42</c:v>
                </c:pt>
                <c:pt idx="433">
                  <c:v>-42</c:v>
                </c:pt>
                <c:pt idx="434">
                  <c:v>-44</c:v>
                </c:pt>
                <c:pt idx="435">
                  <c:v>-44</c:v>
                </c:pt>
                <c:pt idx="436">
                  <c:v>-46</c:v>
                </c:pt>
                <c:pt idx="437">
                  <c:v>-46</c:v>
                </c:pt>
                <c:pt idx="438">
                  <c:v>-48</c:v>
                </c:pt>
                <c:pt idx="439">
                  <c:v>-50</c:v>
                </c:pt>
                <c:pt idx="440">
                  <c:v>-50</c:v>
                </c:pt>
                <c:pt idx="441">
                  <c:v>-52</c:v>
                </c:pt>
                <c:pt idx="442">
                  <c:v>-54</c:v>
                </c:pt>
                <c:pt idx="443">
                  <c:v>-54</c:v>
                </c:pt>
                <c:pt idx="444">
                  <c:v>-56</c:v>
                </c:pt>
                <c:pt idx="445">
                  <c:v>-56</c:v>
                </c:pt>
                <c:pt idx="446">
                  <c:v>-58</c:v>
                </c:pt>
                <c:pt idx="447">
                  <c:v>-58</c:v>
                </c:pt>
                <c:pt idx="448">
                  <c:v>-60</c:v>
                </c:pt>
                <c:pt idx="449">
                  <c:v>-60</c:v>
                </c:pt>
                <c:pt idx="450">
                  <c:v>-60</c:v>
                </c:pt>
                <c:pt idx="451">
                  <c:v>-60</c:v>
                </c:pt>
                <c:pt idx="452">
                  <c:v>-58</c:v>
                </c:pt>
                <c:pt idx="453">
                  <c:v>-56</c:v>
                </c:pt>
                <c:pt idx="454">
                  <c:v>-56</c:v>
                </c:pt>
                <c:pt idx="455">
                  <c:v>-54</c:v>
                </c:pt>
                <c:pt idx="456">
                  <c:v>-54</c:v>
                </c:pt>
                <c:pt idx="457">
                  <c:v>-52</c:v>
                </c:pt>
                <c:pt idx="458">
                  <c:v>-52</c:v>
                </c:pt>
                <c:pt idx="459">
                  <c:v>-50</c:v>
                </c:pt>
                <c:pt idx="460">
                  <c:v>-48</c:v>
                </c:pt>
                <c:pt idx="461">
                  <c:v>-48</c:v>
                </c:pt>
                <c:pt idx="462">
                  <c:v>-46</c:v>
                </c:pt>
                <c:pt idx="463">
                  <c:v>-46</c:v>
                </c:pt>
                <c:pt idx="464">
                  <c:v>-44</c:v>
                </c:pt>
                <c:pt idx="465">
                  <c:v>-42</c:v>
                </c:pt>
                <c:pt idx="466">
                  <c:v>-42</c:v>
                </c:pt>
                <c:pt idx="467">
                  <c:v>-40</c:v>
                </c:pt>
                <c:pt idx="468">
                  <c:v>-40</c:v>
                </c:pt>
                <c:pt idx="469">
                  <c:v>-38</c:v>
                </c:pt>
                <c:pt idx="470">
                  <c:v>-36</c:v>
                </c:pt>
                <c:pt idx="471">
                  <c:v>-36</c:v>
                </c:pt>
                <c:pt idx="472">
                  <c:v>-34</c:v>
                </c:pt>
                <c:pt idx="473">
                  <c:v>-34</c:v>
                </c:pt>
                <c:pt idx="474">
                  <c:v>-32</c:v>
                </c:pt>
                <c:pt idx="475">
                  <c:v>-32</c:v>
                </c:pt>
                <c:pt idx="476">
                  <c:v>-30</c:v>
                </c:pt>
                <c:pt idx="477">
                  <c:v>-28</c:v>
                </c:pt>
                <c:pt idx="478">
                  <c:v>-28</c:v>
                </c:pt>
                <c:pt idx="479">
                  <c:v>-26</c:v>
                </c:pt>
                <c:pt idx="480">
                  <c:v>-26</c:v>
                </c:pt>
                <c:pt idx="481">
                  <c:v>-24</c:v>
                </c:pt>
                <c:pt idx="482">
                  <c:v>-22</c:v>
                </c:pt>
                <c:pt idx="483">
                  <c:v>-22</c:v>
                </c:pt>
                <c:pt idx="484">
                  <c:v>-20</c:v>
                </c:pt>
                <c:pt idx="485">
                  <c:v>-20</c:v>
                </c:pt>
                <c:pt idx="486">
                  <c:v>-22</c:v>
                </c:pt>
                <c:pt idx="487">
                  <c:v>-22</c:v>
                </c:pt>
                <c:pt idx="488">
                  <c:v>-24</c:v>
                </c:pt>
                <c:pt idx="489">
                  <c:v>-26</c:v>
                </c:pt>
                <c:pt idx="490">
                  <c:v>-26</c:v>
                </c:pt>
                <c:pt idx="491">
                  <c:v>-28</c:v>
                </c:pt>
                <c:pt idx="492">
                  <c:v>-30</c:v>
                </c:pt>
                <c:pt idx="493">
                  <c:v>-30</c:v>
                </c:pt>
                <c:pt idx="494">
                  <c:v>-32</c:v>
                </c:pt>
                <c:pt idx="495">
                  <c:v>-34</c:v>
                </c:pt>
                <c:pt idx="496">
                  <c:v>-36</c:v>
                </c:pt>
                <c:pt idx="497">
                  <c:v>-36</c:v>
                </c:pt>
                <c:pt idx="498">
                  <c:v>-38</c:v>
                </c:pt>
                <c:pt idx="499">
                  <c:v>-40</c:v>
                </c:pt>
                <c:pt idx="500">
                  <c:v>-40</c:v>
                </c:pt>
                <c:pt idx="501">
                  <c:v>-42</c:v>
                </c:pt>
                <c:pt idx="502">
                  <c:v>-44</c:v>
                </c:pt>
                <c:pt idx="503">
                  <c:v>-44</c:v>
                </c:pt>
                <c:pt idx="504">
                  <c:v>-46</c:v>
                </c:pt>
                <c:pt idx="505">
                  <c:v>-48</c:v>
                </c:pt>
                <c:pt idx="506">
                  <c:v>-48</c:v>
                </c:pt>
                <c:pt idx="507">
                  <c:v>-50</c:v>
                </c:pt>
                <c:pt idx="508">
                  <c:v>-52</c:v>
                </c:pt>
                <c:pt idx="509">
                  <c:v>-54</c:v>
                </c:pt>
                <c:pt idx="510">
                  <c:v>-54</c:v>
                </c:pt>
                <c:pt idx="511">
                  <c:v>-56</c:v>
                </c:pt>
                <c:pt idx="512">
                  <c:v>-58</c:v>
                </c:pt>
                <c:pt idx="513">
                  <c:v>-58</c:v>
                </c:pt>
                <c:pt idx="514">
                  <c:v>-60</c:v>
                </c:pt>
                <c:pt idx="515">
                  <c:v>-60</c:v>
                </c:pt>
                <c:pt idx="516">
                  <c:v>-60</c:v>
                </c:pt>
                <c:pt idx="517">
                  <c:v>-58</c:v>
                </c:pt>
                <c:pt idx="518">
                  <c:v>-56</c:v>
                </c:pt>
                <c:pt idx="519">
                  <c:v>-56</c:v>
                </c:pt>
                <c:pt idx="520">
                  <c:v>-54</c:v>
                </c:pt>
                <c:pt idx="521">
                  <c:v>-52</c:v>
                </c:pt>
                <c:pt idx="522">
                  <c:v>-50</c:v>
                </c:pt>
                <c:pt idx="523">
                  <c:v>-50</c:v>
                </c:pt>
                <c:pt idx="524">
                  <c:v>-48</c:v>
                </c:pt>
                <c:pt idx="525">
                  <c:v>-46</c:v>
                </c:pt>
                <c:pt idx="526">
                  <c:v>-46</c:v>
                </c:pt>
                <c:pt idx="527">
                  <c:v>-44</c:v>
                </c:pt>
                <c:pt idx="528">
                  <c:v>-42</c:v>
                </c:pt>
                <c:pt idx="529">
                  <c:v>-40</c:v>
                </c:pt>
                <c:pt idx="530">
                  <c:v>-40</c:v>
                </c:pt>
                <c:pt idx="531">
                  <c:v>-38</c:v>
                </c:pt>
                <c:pt idx="532">
                  <c:v>-36</c:v>
                </c:pt>
                <c:pt idx="533">
                  <c:v>-36</c:v>
                </c:pt>
                <c:pt idx="534">
                  <c:v>-34</c:v>
                </c:pt>
                <c:pt idx="535">
                  <c:v>-32</c:v>
                </c:pt>
                <c:pt idx="536">
                  <c:v>-30</c:v>
                </c:pt>
                <c:pt idx="537">
                  <c:v>-30</c:v>
                </c:pt>
                <c:pt idx="538">
                  <c:v>-28</c:v>
                </c:pt>
                <c:pt idx="539">
                  <c:v>-26</c:v>
                </c:pt>
                <c:pt idx="540">
                  <c:v>-24</c:v>
                </c:pt>
                <c:pt idx="541">
                  <c:v>-24</c:v>
                </c:pt>
                <c:pt idx="542">
                  <c:v>-22</c:v>
                </c:pt>
                <c:pt idx="543">
                  <c:v>-20</c:v>
                </c:pt>
                <c:pt idx="544">
                  <c:v>-20</c:v>
                </c:pt>
                <c:pt idx="545">
                  <c:v>-20</c:v>
                </c:pt>
                <c:pt idx="546">
                  <c:v>-22</c:v>
                </c:pt>
                <c:pt idx="547">
                  <c:v>-24</c:v>
                </c:pt>
                <c:pt idx="548">
                  <c:v>-24</c:v>
                </c:pt>
                <c:pt idx="549">
                  <c:v>-26</c:v>
                </c:pt>
                <c:pt idx="550">
                  <c:v>-28</c:v>
                </c:pt>
                <c:pt idx="551">
                  <c:v>-28</c:v>
                </c:pt>
                <c:pt idx="552">
                  <c:v>-30</c:v>
                </c:pt>
                <c:pt idx="553">
                  <c:v>-32</c:v>
                </c:pt>
                <c:pt idx="554">
                  <c:v>-32</c:v>
                </c:pt>
                <c:pt idx="555">
                  <c:v>-34</c:v>
                </c:pt>
                <c:pt idx="556">
                  <c:v>-36</c:v>
                </c:pt>
                <c:pt idx="557">
                  <c:v>-38</c:v>
                </c:pt>
                <c:pt idx="558">
                  <c:v>-38</c:v>
                </c:pt>
                <c:pt idx="559">
                  <c:v>-40</c:v>
                </c:pt>
                <c:pt idx="560">
                  <c:v>-42</c:v>
                </c:pt>
                <c:pt idx="561">
                  <c:v>-42</c:v>
                </c:pt>
                <c:pt idx="562">
                  <c:v>-44</c:v>
                </c:pt>
                <c:pt idx="563">
                  <c:v>-46</c:v>
                </c:pt>
                <c:pt idx="564">
                  <c:v>-46</c:v>
                </c:pt>
                <c:pt idx="565">
                  <c:v>-48</c:v>
                </c:pt>
                <c:pt idx="566">
                  <c:v>-50</c:v>
                </c:pt>
                <c:pt idx="567">
                  <c:v>-52</c:v>
                </c:pt>
                <c:pt idx="568">
                  <c:v>-52</c:v>
                </c:pt>
                <c:pt idx="569">
                  <c:v>-54</c:v>
                </c:pt>
                <c:pt idx="570">
                  <c:v>-56</c:v>
                </c:pt>
                <c:pt idx="571">
                  <c:v>-56</c:v>
                </c:pt>
                <c:pt idx="572">
                  <c:v>-58</c:v>
                </c:pt>
                <c:pt idx="573">
                  <c:v>-60</c:v>
                </c:pt>
                <c:pt idx="574">
                  <c:v>-60</c:v>
                </c:pt>
                <c:pt idx="575">
                  <c:v>-60</c:v>
                </c:pt>
                <c:pt idx="576">
                  <c:v>-58</c:v>
                </c:pt>
                <c:pt idx="577">
                  <c:v>-56</c:v>
                </c:pt>
                <c:pt idx="578">
                  <c:v>-56</c:v>
                </c:pt>
                <c:pt idx="579">
                  <c:v>-54</c:v>
                </c:pt>
                <c:pt idx="580">
                  <c:v>-52</c:v>
                </c:pt>
                <c:pt idx="581">
                  <c:v>-52</c:v>
                </c:pt>
                <c:pt idx="582">
                  <c:v>-50</c:v>
                </c:pt>
                <c:pt idx="583">
                  <c:v>-48</c:v>
                </c:pt>
                <c:pt idx="584">
                  <c:v>-46</c:v>
                </c:pt>
                <c:pt idx="585">
                  <c:v>-46</c:v>
                </c:pt>
                <c:pt idx="586">
                  <c:v>-44</c:v>
                </c:pt>
                <c:pt idx="587">
                  <c:v>-42</c:v>
                </c:pt>
                <c:pt idx="588">
                  <c:v>-42</c:v>
                </c:pt>
                <c:pt idx="589">
                  <c:v>-40</c:v>
                </c:pt>
                <c:pt idx="590">
                  <c:v>-38</c:v>
                </c:pt>
                <c:pt idx="591">
                  <c:v>-38</c:v>
                </c:pt>
                <c:pt idx="592">
                  <c:v>-36</c:v>
                </c:pt>
                <c:pt idx="593">
                  <c:v>-34</c:v>
                </c:pt>
                <c:pt idx="594">
                  <c:v>-34</c:v>
                </c:pt>
                <c:pt idx="595">
                  <c:v>-32</c:v>
                </c:pt>
                <c:pt idx="596">
                  <c:v>-30</c:v>
                </c:pt>
                <c:pt idx="597">
                  <c:v>-28</c:v>
                </c:pt>
                <c:pt idx="598">
                  <c:v>-28</c:v>
                </c:pt>
                <c:pt idx="599">
                  <c:v>-26</c:v>
                </c:pt>
                <c:pt idx="600">
                  <c:v>-24</c:v>
                </c:pt>
                <c:pt idx="601">
                  <c:v>-22</c:v>
                </c:pt>
                <c:pt idx="602">
                  <c:v>-22</c:v>
                </c:pt>
                <c:pt idx="603">
                  <c:v>-20</c:v>
                </c:pt>
                <c:pt idx="604">
                  <c:v>-20</c:v>
                </c:pt>
                <c:pt idx="605">
                  <c:v>-20</c:v>
                </c:pt>
                <c:pt idx="606">
                  <c:v>-22</c:v>
                </c:pt>
                <c:pt idx="607">
                  <c:v>-24</c:v>
                </c:pt>
                <c:pt idx="608">
                  <c:v>-26</c:v>
                </c:pt>
                <c:pt idx="609">
                  <c:v>-26</c:v>
                </c:pt>
                <c:pt idx="610">
                  <c:v>-28</c:v>
                </c:pt>
                <c:pt idx="611">
                  <c:v>-30</c:v>
                </c:pt>
                <c:pt idx="612">
                  <c:v>-30</c:v>
                </c:pt>
                <c:pt idx="613">
                  <c:v>-32</c:v>
                </c:pt>
                <c:pt idx="614">
                  <c:v>-34</c:v>
                </c:pt>
                <c:pt idx="615">
                  <c:v>-34</c:v>
                </c:pt>
                <c:pt idx="616">
                  <c:v>-36</c:v>
                </c:pt>
                <c:pt idx="617">
                  <c:v>-38</c:v>
                </c:pt>
                <c:pt idx="618">
                  <c:v>-38</c:v>
                </c:pt>
                <c:pt idx="619">
                  <c:v>-40</c:v>
                </c:pt>
                <c:pt idx="620">
                  <c:v>-42</c:v>
                </c:pt>
                <c:pt idx="621">
                  <c:v>-44</c:v>
                </c:pt>
                <c:pt idx="622">
                  <c:v>-44</c:v>
                </c:pt>
                <c:pt idx="623">
                  <c:v>-46</c:v>
                </c:pt>
                <c:pt idx="624">
                  <c:v>-48</c:v>
                </c:pt>
                <c:pt idx="625">
                  <c:v>-48</c:v>
                </c:pt>
                <c:pt idx="626">
                  <c:v>-50</c:v>
                </c:pt>
                <c:pt idx="627">
                  <c:v>-52</c:v>
                </c:pt>
                <c:pt idx="628">
                  <c:v>-52</c:v>
                </c:pt>
                <c:pt idx="629">
                  <c:v>-54</c:v>
                </c:pt>
                <c:pt idx="630">
                  <c:v>-56</c:v>
                </c:pt>
                <c:pt idx="631">
                  <c:v>-58</c:v>
                </c:pt>
                <c:pt idx="632">
                  <c:v>-58</c:v>
                </c:pt>
                <c:pt idx="633">
                  <c:v>-60</c:v>
                </c:pt>
                <c:pt idx="634">
                  <c:v>-60</c:v>
                </c:pt>
                <c:pt idx="635">
                  <c:v>-60</c:v>
                </c:pt>
                <c:pt idx="636">
                  <c:v>-58</c:v>
                </c:pt>
                <c:pt idx="637">
                  <c:v>-56</c:v>
                </c:pt>
                <c:pt idx="638">
                  <c:v>-56</c:v>
                </c:pt>
                <c:pt idx="639">
                  <c:v>-54</c:v>
                </c:pt>
                <c:pt idx="640">
                  <c:v>-52</c:v>
                </c:pt>
                <c:pt idx="641">
                  <c:v>-52</c:v>
                </c:pt>
                <c:pt idx="642">
                  <c:v>-50</c:v>
                </c:pt>
                <c:pt idx="643">
                  <c:v>-48</c:v>
                </c:pt>
                <c:pt idx="644">
                  <c:v>-46</c:v>
                </c:pt>
                <c:pt idx="645">
                  <c:v>-46</c:v>
                </c:pt>
                <c:pt idx="646">
                  <c:v>-44</c:v>
                </c:pt>
                <c:pt idx="647">
                  <c:v>-42</c:v>
                </c:pt>
                <c:pt idx="648">
                  <c:v>-40</c:v>
                </c:pt>
                <c:pt idx="649">
                  <c:v>-40</c:v>
                </c:pt>
                <c:pt idx="650">
                  <c:v>-38</c:v>
                </c:pt>
                <c:pt idx="651">
                  <c:v>-36</c:v>
                </c:pt>
                <c:pt idx="652">
                  <c:v>-36</c:v>
                </c:pt>
                <c:pt idx="653">
                  <c:v>-34</c:v>
                </c:pt>
                <c:pt idx="654">
                  <c:v>-32</c:v>
                </c:pt>
                <c:pt idx="655">
                  <c:v>-32</c:v>
                </c:pt>
                <c:pt idx="656">
                  <c:v>-30</c:v>
                </c:pt>
                <c:pt idx="657">
                  <c:v>-28</c:v>
                </c:pt>
                <c:pt idx="658">
                  <c:v>-26</c:v>
                </c:pt>
                <c:pt idx="659">
                  <c:v>-26</c:v>
                </c:pt>
                <c:pt idx="660">
                  <c:v>-24</c:v>
                </c:pt>
                <c:pt idx="661">
                  <c:v>-22</c:v>
                </c:pt>
                <c:pt idx="662">
                  <c:v>-22</c:v>
                </c:pt>
                <c:pt idx="663">
                  <c:v>-20</c:v>
                </c:pt>
                <c:pt idx="664">
                  <c:v>-20</c:v>
                </c:pt>
                <c:pt idx="665">
                  <c:v>-22</c:v>
                </c:pt>
                <c:pt idx="666">
                  <c:v>-22</c:v>
                </c:pt>
                <c:pt idx="667">
                  <c:v>-24</c:v>
                </c:pt>
                <c:pt idx="668">
                  <c:v>-26</c:v>
                </c:pt>
                <c:pt idx="669">
                  <c:v>-28</c:v>
                </c:pt>
                <c:pt idx="670">
                  <c:v>-28</c:v>
                </c:pt>
                <c:pt idx="671">
                  <c:v>-30</c:v>
                </c:pt>
                <c:pt idx="672">
                  <c:v>-32</c:v>
                </c:pt>
                <c:pt idx="673">
                  <c:v>-32</c:v>
                </c:pt>
                <c:pt idx="674">
                  <c:v>-34</c:v>
                </c:pt>
                <c:pt idx="675">
                  <c:v>-36</c:v>
                </c:pt>
                <c:pt idx="676">
                  <c:v>-38</c:v>
                </c:pt>
                <c:pt idx="677">
                  <c:v>-38</c:v>
                </c:pt>
                <c:pt idx="678">
                  <c:v>-40</c:v>
                </c:pt>
                <c:pt idx="679">
                  <c:v>-42</c:v>
                </c:pt>
                <c:pt idx="680">
                  <c:v>-42</c:v>
                </c:pt>
                <c:pt idx="681">
                  <c:v>-44</c:v>
                </c:pt>
                <c:pt idx="682">
                  <c:v>-46</c:v>
                </c:pt>
                <c:pt idx="683">
                  <c:v>-46</c:v>
                </c:pt>
                <c:pt idx="684">
                  <c:v>-48</c:v>
                </c:pt>
                <c:pt idx="685">
                  <c:v>-50</c:v>
                </c:pt>
                <c:pt idx="686">
                  <c:v>-52</c:v>
                </c:pt>
                <c:pt idx="687">
                  <c:v>-52</c:v>
                </c:pt>
                <c:pt idx="688">
                  <c:v>-54</c:v>
                </c:pt>
                <c:pt idx="689">
                  <c:v>-56</c:v>
                </c:pt>
                <c:pt idx="690">
                  <c:v>-58</c:v>
                </c:pt>
                <c:pt idx="691">
                  <c:v>-58</c:v>
                </c:pt>
                <c:pt idx="692">
                  <c:v>-60</c:v>
                </c:pt>
                <c:pt idx="693">
                  <c:v>-60</c:v>
                </c:pt>
                <c:pt idx="694">
                  <c:v>-60</c:v>
                </c:pt>
                <c:pt idx="695">
                  <c:v>-58</c:v>
                </c:pt>
                <c:pt idx="696">
                  <c:v>-56</c:v>
                </c:pt>
                <c:pt idx="697">
                  <c:v>-56</c:v>
                </c:pt>
                <c:pt idx="698">
                  <c:v>-54</c:v>
                </c:pt>
                <c:pt idx="699">
                  <c:v>-52</c:v>
                </c:pt>
                <c:pt idx="700">
                  <c:v>-50</c:v>
                </c:pt>
                <c:pt idx="701">
                  <c:v>-50</c:v>
                </c:pt>
                <c:pt idx="702">
                  <c:v>-48</c:v>
                </c:pt>
                <c:pt idx="703">
                  <c:v>-46</c:v>
                </c:pt>
                <c:pt idx="704">
                  <c:v>-46</c:v>
                </c:pt>
                <c:pt idx="705">
                  <c:v>-44</c:v>
                </c:pt>
                <c:pt idx="706">
                  <c:v>-42</c:v>
                </c:pt>
                <c:pt idx="707">
                  <c:v>-40</c:v>
                </c:pt>
                <c:pt idx="708">
                  <c:v>-40</c:v>
                </c:pt>
                <c:pt idx="709">
                  <c:v>-38</c:v>
                </c:pt>
                <c:pt idx="710">
                  <c:v>-36</c:v>
                </c:pt>
                <c:pt idx="711">
                  <c:v>-34</c:v>
                </c:pt>
                <c:pt idx="712">
                  <c:v>-34</c:v>
                </c:pt>
                <c:pt idx="713">
                  <c:v>-32</c:v>
                </c:pt>
                <c:pt idx="714">
                  <c:v>-30</c:v>
                </c:pt>
                <c:pt idx="715">
                  <c:v>-28</c:v>
                </c:pt>
                <c:pt idx="716">
                  <c:v>-28</c:v>
                </c:pt>
                <c:pt idx="717">
                  <c:v>-26</c:v>
                </c:pt>
                <c:pt idx="718">
                  <c:v>-24</c:v>
                </c:pt>
                <c:pt idx="719">
                  <c:v>-22</c:v>
                </c:pt>
                <c:pt idx="720">
                  <c:v>-22</c:v>
                </c:pt>
                <c:pt idx="721">
                  <c:v>-20</c:v>
                </c:pt>
                <c:pt idx="722">
                  <c:v>-20</c:v>
                </c:pt>
                <c:pt idx="723">
                  <c:v>-20</c:v>
                </c:pt>
                <c:pt idx="724">
                  <c:v>-22</c:v>
                </c:pt>
                <c:pt idx="725">
                  <c:v>-24</c:v>
                </c:pt>
                <c:pt idx="726">
                  <c:v>-26</c:v>
                </c:pt>
                <c:pt idx="727">
                  <c:v>-26</c:v>
                </c:pt>
                <c:pt idx="728">
                  <c:v>-28</c:v>
                </c:pt>
                <c:pt idx="729">
                  <c:v>-30</c:v>
                </c:pt>
                <c:pt idx="730">
                  <c:v>-30</c:v>
                </c:pt>
                <c:pt idx="731">
                  <c:v>-32</c:v>
                </c:pt>
                <c:pt idx="732">
                  <c:v>-34</c:v>
                </c:pt>
                <c:pt idx="733">
                  <c:v>-36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95-4812-B92D-3A826A32D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868184"/>
        <c:axId val="125786523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Attenuation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'rf_coe_records20230315-090835'!$D$2:$D$735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54</c:v>
                      </c:pt>
                      <c:pt idx="1">
                        <c:v>52</c:v>
                      </c:pt>
                      <c:pt idx="2">
                        <c:v>52</c:v>
                      </c:pt>
                      <c:pt idx="3">
                        <c:v>50</c:v>
                      </c:pt>
                      <c:pt idx="4">
                        <c:v>48</c:v>
                      </c:pt>
                      <c:pt idx="5">
                        <c:v>48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44</c:v>
                      </c:pt>
                      <c:pt idx="9">
                        <c:v>42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38</c:v>
                      </c:pt>
                      <c:pt idx="13">
                        <c:v>38</c:v>
                      </c:pt>
                      <c:pt idx="14">
                        <c:v>36</c:v>
                      </c:pt>
                      <c:pt idx="15">
                        <c:v>36</c:v>
                      </c:pt>
                      <c:pt idx="16">
                        <c:v>34</c:v>
                      </c:pt>
                      <c:pt idx="17">
                        <c:v>34</c:v>
                      </c:pt>
                      <c:pt idx="18">
                        <c:v>32</c:v>
                      </c:pt>
                      <c:pt idx="19">
                        <c:v>32</c:v>
                      </c:pt>
                      <c:pt idx="20">
                        <c:v>32</c:v>
                      </c:pt>
                      <c:pt idx="21">
                        <c:v>30</c:v>
                      </c:pt>
                      <c:pt idx="22">
                        <c:v>30</c:v>
                      </c:pt>
                      <c:pt idx="23">
                        <c:v>28</c:v>
                      </c:pt>
                      <c:pt idx="24">
                        <c:v>28</c:v>
                      </c:pt>
                      <c:pt idx="25">
                        <c:v>26</c:v>
                      </c:pt>
                      <c:pt idx="26">
                        <c:v>26</c:v>
                      </c:pt>
                      <c:pt idx="27">
                        <c:v>24</c:v>
                      </c:pt>
                      <c:pt idx="28">
                        <c:v>24</c:v>
                      </c:pt>
                      <c:pt idx="29">
                        <c:v>22</c:v>
                      </c:pt>
                      <c:pt idx="30">
                        <c:v>22</c:v>
                      </c:pt>
                      <c:pt idx="31">
                        <c:v>20</c:v>
                      </c:pt>
                      <c:pt idx="32">
                        <c:v>20</c:v>
                      </c:pt>
                      <c:pt idx="33">
                        <c:v>20</c:v>
                      </c:pt>
                      <c:pt idx="34">
                        <c:v>20</c:v>
                      </c:pt>
                      <c:pt idx="35">
                        <c:v>20</c:v>
                      </c:pt>
                      <c:pt idx="36">
                        <c:v>22</c:v>
                      </c:pt>
                      <c:pt idx="37">
                        <c:v>22</c:v>
                      </c:pt>
                      <c:pt idx="38">
                        <c:v>24</c:v>
                      </c:pt>
                      <c:pt idx="39">
                        <c:v>24</c:v>
                      </c:pt>
                      <c:pt idx="40">
                        <c:v>26</c:v>
                      </c:pt>
                      <c:pt idx="41">
                        <c:v>26</c:v>
                      </c:pt>
                      <c:pt idx="42">
                        <c:v>28</c:v>
                      </c:pt>
                      <c:pt idx="43">
                        <c:v>30</c:v>
                      </c:pt>
                      <c:pt idx="44">
                        <c:v>30</c:v>
                      </c:pt>
                      <c:pt idx="45">
                        <c:v>32</c:v>
                      </c:pt>
                      <c:pt idx="46">
                        <c:v>34</c:v>
                      </c:pt>
                      <c:pt idx="47">
                        <c:v>36</c:v>
                      </c:pt>
                      <c:pt idx="48">
                        <c:v>36</c:v>
                      </c:pt>
                      <c:pt idx="49">
                        <c:v>38</c:v>
                      </c:pt>
                      <c:pt idx="50">
                        <c:v>40</c:v>
                      </c:pt>
                      <c:pt idx="51">
                        <c:v>40</c:v>
                      </c:pt>
                      <c:pt idx="52">
                        <c:v>42</c:v>
                      </c:pt>
                      <c:pt idx="53">
                        <c:v>44</c:v>
                      </c:pt>
                      <c:pt idx="54">
                        <c:v>44</c:v>
                      </c:pt>
                      <c:pt idx="55">
                        <c:v>46</c:v>
                      </c:pt>
                      <c:pt idx="56">
                        <c:v>48</c:v>
                      </c:pt>
                      <c:pt idx="57">
                        <c:v>48</c:v>
                      </c:pt>
                      <c:pt idx="58">
                        <c:v>50</c:v>
                      </c:pt>
                      <c:pt idx="59">
                        <c:v>52</c:v>
                      </c:pt>
                      <c:pt idx="60">
                        <c:v>52</c:v>
                      </c:pt>
                      <c:pt idx="61">
                        <c:v>54</c:v>
                      </c:pt>
                      <c:pt idx="62">
                        <c:v>56</c:v>
                      </c:pt>
                      <c:pt idx="63">
                        <c:v>56</c:v>
                      </c:pt>
                      <c:pt idx="64">
                        <c:v>58</c:v>
                      </c:pt>
                      <c:pt idx="65">
                        <c:v>60</c:v>
                      </c:pt>
                      <c:pt idx="66">
                        <c:v>60</c:v>
                      </c:pt>
                      <c:pt idx="67">
                        <c:v>60</c:v>
                      </c:pt>
                      <c:pt idx="68">
                        <c:v>60</c:v>
                      </c:pt>
                      <c:pt idx="69">
                        <c:v>58</c:v>
                      </c:pt>
                      <c:pt idx="70">
                        <c:v>56</c:v>
                      </c:pt>
                      <c:pt idx="71">
                        <c:v>54</c:v>
                      </c:pt>
                      <c:pt idx="72">
                        <c:v>54</c:v>
                      </c:pt>
                      <c:pt idx="73">
                        <c:v>52</c:v>
                      </c:pt>
                      <c:pt idx="74">
                        <c:v>50</c:v>
                      </c:pt>
                      <c:pt idx="75">
                        <c:v>50</c:v>
                      </c:pt>
                      <c:pt idx="76">
                        <c:v>48</c:v>
                      </c:pt>
                      <c:pt idx="77">
                        <c:v>46</c:v>
                      </c:pt>
                      <c:pt idx="78">
                        <c:v>44</c:v>
                      </c:pt>
                      <c:pt idx="79">
                        <c:v>44</c:v>
                      </c:pt>
                      <c:pt idx="80">
                        <c:v>42</c:v>
                      </c:pt>
                      <c:pt idx="81">
                        <c:v>40</c:v>
                      </c:pt>
                      <c:pt idx="82">
                        <c:v>40</c:v>
                      </c:pt>
                      <c:pt idx="83">
                        <c:v>38</c:v>
                      </c:pt>
                      <c:pt idx="84">
                        <c:v>36</c:v>
                      </c:pt>
                      <c:pt idx="85">
                        <c:v>36</c:v>
                      </c:pt>
                      <c:pt idx="86">
                        <c:v>34</c:v>
                      </c:pt>
                      <c:pt idx="87">
                        <c:v>32</c:v>
                      </c:pt>
                      <c:pt idx="88">
                        <c:v>30</c:v>
                      </c:pt>
                      <c:pt idx="89">
                        <c:v>30</c:v>
                      </c:pt>
                      <c:pt idx="90">
                        <c:v>28</c:v>
                      </c:pt>
                      <c:pt idx="91">
                        <c:v>26</c:v>
                      </c:pt>
                      <c:pt idx="92">
                        <c:v>26</c:v>
                      </c:pt>
                      <c:pt idx="93">
                        <c:v>24</c:v>
                      </c:pt>
                      <c:pt idx="94">
                        <c:v>22</c:v>
                      </c:pt>
                      <c:pt idx="95">
                        <c:v>20</c:v>
                      </c:pt>
                      <c:pt idx="96">
                        <c:v>20</c:v>
                      </c:pt>
                      <c:pt idx="97">
                        <c:v>20</c:v>
                      </c:pt>
                      <c:pt idx="98">
                        <c:v>22</c:v>
                      </c:pt>
                      <c:pt idx="99">
                        <c:v>24</c:v>
                      </c:pt>
                      <c:pt idx="100">
                        <c:v>26</c:v>
                      </c:pt>
                      <c:pt idx="101">
                        <c:v>26</c:v>
                      </c:pt>
                      <c:pt idx="102">
                        <c:v>28</c:v>
                      </c:pt>
                      <c:pt idx="103">
                        <c:v>30</c:v>
                      </c:pt>
                      <c:pt idx="104">
                        <c:v>32</c:v>
                      </c:pt>
                      <c:pt idx="105">
                        <c:v>34</c:v>
                      </c:pt>
                      <c:pt idx="106">
                        <c:v>34</c:v>
                      </c:pt>
                      <c:pt idx="107">
                        <c:v>36</c:v>
                      </c:pt>
                      <c:pt idx="108">
                        <c:v>38</c:v>
                      </c:pt>
                      <c:pt idx="109">
                        <c:v>40</c:v>
                      </c:pt>
                      <c:pt idx="110">
                        <c:v>40</c:v>
                      </c:pt>
                      <c:pt idx="111">
                        <c:v>42</c:v>
                      </c:pt>
                      <c:pt idx="112">
                        <c:v>42</c:v>
                      </c:pt>
                      <c:pt idx="113">
                        <c:v>44</c:v>
                      </c:pt>
                      <c:pt idx="114">
                        <c:v>46</c:v>
                      </c:pt>
                      <c:pt idx="115">
                        <c:v>46</c:v>
                      </c:pt>
                      <c:pt idx="116">
                        <c:v>48</c:v>
                      </c:pt>
                      <c:pt idx="117">
                        <c:v>50</c:v>
                      </c:pt>
                      <c:pt idx="118">
                        <c:v>50</c:v>
                      </c:pt>
                      <c:pt idx="119">
                        <c:v>52</c:v>
                      </c:pt>
                      <c:pt idx="120">
                        <c:v>52</c:v>
                      </c:pt>
                      <c:pt idx="121">
                        <c:v>54</c:v>
                      </c:pt>
                      <c:pt idx="122">
                        <c:v>56</c:v>
                      </c:pt>
                      <c:pt idx="123">
                        <c:v>56</c:v>
                      </c:pt>
                      <c:pt idx="124">
                        <c:v>58</c:v>
                      </c:pt>
                      <c:pt idx="125">
                        <c:v>58</c:v>
                      </c:pt>
                      <c:pt idx="126">
                        <c:v>60</c:v>
                      </c:pt>
                      <c:pt idx="127">
                        <c:v>60</c:v>
                      </c:pt>
                      <c:pt idx="128">
                        <c:v>60</c:v>
                      </c:pt>
                      <c:pt idx="129">
                        <c:v>58</c:v>
                      </c:pt>
                      <c:pt idx="130">
                        <c:v>58</c:v>
                      </c:pt>
                      <c:pt idx="131">
                        <c:v>56</c:v>
                      </c:pt>
                      <c:pt idx="132">
                        <c:v>54</c:v>
                      </c:pt>
                      <c:pt idx="133">
                        <c:v>54</c:v>
                      </c:pt>
                      <c:pt idx="134">
                        <c:v>52</c:v>
                      </c:pt>
                      <c:pt idx="135">
                        <c:v>52</c:v>
                      </c:pt>
                      <c:pt idx="136">
                        <c:v>50</c:v>
                      </c:pt>
                      <c:pt idx="137">
                        <c:v>48</c:v>
                      </c:pt>
                      <c:pt idx="138">
                        <c:v>48</c:v>
                      </c:pt>
                      <c:pt idx="139">
                        <c:v>46</c:v>
                      </c:pt>
                      <c:pt idx="140">
                        <c:v>44</c:v>
                      </c:pt>
                      <c:pt idx="141">
                        <c:v>44</c:v>
                      </c:pt>
                      <c:pt idx="142">
                        <c:v>42</c:v>
                      </c:pt>
                      <c:pt idx="143">
                        <c:v>40</c:v>
                      </c:pt>
                      <c:pt idx="144">
                        <c:v>40</c:v>
                      </c:pt>
                      <c:pt idx="145">
                        <c:v>38</c:v>
                      </c:pt>
                      <c:pt idx="146">
                        <c:v>36</c:v>
                      </c:pt>
                      <c:pt idx="147">
                        <c:v>36</c:v>
                      </c:pt>
                      <c:pt idx="148">
                        <c:v>34</c:v>
                      </c:pt>
                      <c:pt idx="149">
                        <c:v>32</c:v>
                      </c:pt>
                      <c:pt idx="150">
                        <c:v>32</c:v>
                      </c:pt>
                      <c:pt idx="151">
                        <c:v>30</c:v>
                      </c:pt>
                      <c:pt idx="152">
                        <c:v>28</c:v>
                      </c:pt>
                      <c:pt idx="153">
                        <c:v>28</c:v>
                      </c:pt>
                      <c:pt idx="154">
                        <c:v>26</c:v>
                      </c:pt>
                      <c:pt idx="155">
                        <c:v>26</c:v>
                      </c:pt>
                      <c:pt idx="156">
                        <c:v>24</c:v>
                      </c:pt>
                      <c:pt idx="157">
                        <c:v>22</c:v>
                      </c:pt>
                      <c:pt idx="158">
                        <c:v>22</c:v>
                      </c:pt>
                      <c:pt idx="159">
                        <c:v>20</c:v>
                      </c:pt>
                      <c:pt idx="160">
                        <c:v>20</c:v>
                      </c:pt>
                      <c:pt idx="161">
                        <c:v>20</c:v>
                      </c:pt>
                      <c:pt idx="162">
                        <c:v>22</c:v>
                      </c:pt>
                      <c:pt idx="163">
                        <c:v>22</c:v>
                      </c:pt>
                      <c:pt idx="164">
                        <c:v>24</c:v>
                      </c:pt>
                      <c:pt idx="165">
                        <c:v>26</c:v>
                      </c:pt>
                      <c:pt idx="166">
                        <c:v>26</c:v>
                      </c:pt>
                      <c:pt idx="167">
                        <c:v>28</c:v>
                      </c:pt>
                      <c:pt idx="168">
                        <c:v>30</c:v>
                      </c:pt>
                      <c:pt idx="169">
                        <c:v>30</c:v>
                      </c:pt>
                      <c:pt idx="170">
                        <c:v>32</c:v>
                      </c:pt>
                      <c:pt idx="171">
                        <c:v>32</c:v>
                      </c:pt>
                      <c:pt idx="172">
                        <c:v>34</c:v>
                      </c:pt>
                      <c:pt idx="173">
                        <c:v>36</c:v>
                      </c:pt>
                      <c:pt idx="174">
                        <c:v>36</c:v>
                      </c:pt>
                      <c:pt idx="175">
                        <c:v>38</c:v>
                      </c:pt>
                      <c:pt idx="176">
                        <c:v>40</c:v>
                      </c:pt>
                      <c:pt idx="177">
                        <c:v>40</c:v>
                      </c:pt>
                      <c:pt idx="178">
                        <c:v>42</c:v>
                      </c:pt>
                      <c:pt idx="179">
                        <c:v>42</c:v>
                      </c:pt>
                      <c:pt idx="180">
                        <c:v>44</c:v>
                      </c:pt>
                      <c:pt idx="181">
                        <c:v>44</c:v>
                      </c:pt>
                      <c:pt idx="182">
                        <c:v>46</c:v>
                      </c:pt>
                      <c:pt idx="183">
                        <c:v>48</c:v>
                      </c:pt>
                      <c:pt idx="184">
                        <c:v>48</c:v>
                      </c:pt>
                      <c:pt idx="185">
                        <c:v>50</c:v>
                      </c:pt>
                      <c:pt idx="186">
                        <c:v>52</c:v>
                      </c:pt>
                      <c:pt idx="187">
                        <c:v>52</c:v>
                      </c:pt>
                      <c:pt idx="188">
                        <c:v>54</c:v>
                      </c:pt>
                      <c:pt idx="189">
                        <c:v>54</c:v>
                      </c:pt>
                      <c:pt idx="190">
                        <c:v>56</c:v>
                      </c:pt>
                      <c:pt idx="191">
                        <c:v>58</c:v>
                      </c:pt>
                      <c:pt idx="192">
                        <c:v>58</c:v>
                      </c:pt>
                      <c:pt idx="193">
                        <c:v>60</c:v>
                      </c:pt>
                      <c:pt idx="194">
                        <c:v>60</c:v>
                      </c:pt>
                      <c:pt idx="195">
                        <c:v>60</c:v>
                      </c:pt>
                      <c:pt idx="196">
                        <c:v>60</c:v>
                      </c:pt>
                      <c:pt idx="197">
                        <c:v>58</c:v>
                      </c:pt>
                      <c:pt idx="198">
                        <c:v>56</c:v>
                      </c:pt>
                      <c:pt idx="199">
                        <c:v>56</c:v>
                      </c:pt>
                      <c:pt idx="200">
                        <c:v>54</c:v>
                      </c:pt>
                      <c:pt idx="201">
                        <c:v>54</c:v>
                      </c:pt>
                      <c:pt idx="202">
                        <c:v>52</c:v>
                      </c:pt>
                      <c:pt idx="203">
                        <c:v>52</c:v>
                      </c:pt>
                      <c:pt idx="204">
                        <c:v>50</c:v>
                      </c:pt>
                      <c:pt idx="205">
                        <c:v>50</c:v>
                      </c:pt>
                      <c:pt idx="206">
                        <c:v>48</c:v>
                      </c:pt>
                      <c:pt idx="207">
                        <c:v>46</c:v>
                      </c:pt>
                      <c:pt idx="208">
                        <c:v>46</c:v>
                      </c:pt>
                      <c:pt idx="209">
                        <c:v>44</c:v>
                      </c:pt>
                      <c:pt idx="210">
                        <c:v>44</c:v>
                      </c:pt>
                      <c:pt idx="211">
                        <c:v>42</c:v>
                      </c:pt>
                      <c:pt idx="212">
                        <c:v>40</c:v>
                      </c:pt>
                      <c:pt idx="213">
                        <c:v>40</c:v>
                      </c:pt>
                      <c:pt idx="214">
                        <c:v>38</c:v>
                      </c:pt>
                      <c:pt idx="215">
                        <c:v>38</c:v>
                      </c:pt>
                      <c:pt idx="216">
                        <c:v>36</c:v>
                      </c:pt>
                      <c:pt idx="217">
                        <c:v>34</c:v>
                      </c:pt>
                      <c:pt idx="218">
                        <c:v>34</c:v>
                      </c:pt>
                      <c:pt idx="219">
                        <c:v>32</c:v>
                      </c:pt>
                      <c:pt idx="220">
                        <c:v>32</c:v>
                      </c:pt>
                      <c:pt idx="221">
                        <c:v>30</c:v>
                      </c:pt>
                      <c:pt idx="222">
                        <c:v>30</c:v>
                      </c:pt>
                      <c:pt idx="223">
                        <c:v>28</c:v>
                      </c:pt>
                      <c:pt idx="224">
                        <c:v>28</c:v>
                      </c:pt>
                      <c:pt idx="225">
                        <c:v>26</c:v>
                      </c:pt>
                      <c:pt idx="226">
                        <c:v>26</c:v>
                      </c:pt>
                      <c:pt idx="227">
                        <c:v>24</c:v>
                      </c:pt>
                      <c:pt idx="228">
                        <c:v>22</c:v>
                      </c:pt>
                      <c:pt idx="229">
                        <c:v>22</c:v>
                      </c:pt>
                      <c:pt idx="230">
                        <c:v>20</c:v>
                      </c:pt>
                      <c:pt idx="231">
                        <c:v>20</c:v>
                      </c:pt>
                      <c:pt idx="232">
                        <c:v>20</c:v>
                      </c:pt>
                      <c:pt idx="233">
                        <c:v>22</c:v>
                      </c:pt>
                      <c:pt idx="234">
                        <c:v>24</c:v>
                      </c:pt>
                      <c:pt idx="235">
                        <c:v>24</c:v>
                      </c:pt>
                      <c:pt idx="236">
                        <c:v>26</c:v>
                      </c:pt>
                      <c:pt idx="237">
                        <c:v>28</c:v>
                      </c:pt>
                      <c:pt idx="238">
                        <c:v>28</c:v>
                      </c:pt>
                      <c:pt idx="239">
                        <c:v>30</c:v>
                      </c:pt>
                      <c:pt idx="240">
                        <c:v>30</c:v>
                      </c:pt>
                      <c:pt idx="241">
                        <c:v>32</c:v>
                      </c:pt>
                      <c:pt idx="242">
                        <c:v>34</c:v>
                      </c:pt>
                      <c:pt idx="243">
                        <c:v>36</c:v>
                      </c:pt>
                      <c:pt idx="244">
                        <c:v>36</c:v>
                      </c:pt>
                      <c:pt idx="245">
                        <c:v>38</c:v>
                      </c:pt>
                      <c:pt idx="246">
                        <c:v>40</c:v>
                      </c:pt>
                      <c:pt idx="247">
                        <c:v>40</c:v>
                      </c:pt>
                      <c:pt idx="248">
                        <c:v>42</c:v>
                      </c:pt>
                      <c:pt idx="249">
                        <c:v>44</c:v>
                      </c:pt>
                      <c:pt idx="250">
                        <c:v>44</c:v>
                      </c:pt>
                      <c:pt idx="251">
                        <c:v>46</c:v>
                      </c:pt>
                      <c:pt idx="252">
                        <c:v>48</c:v>
                      </c:pt>
                      <c:pt idx="253">
                        <c:v>48</c:v>
                      </c:pt>
                      <c:pt idx="254">
                        <c:v>50</c:v>
                      </c:pt>
                      <c:pt idx="255">
                        <c:v>52</c:v>
                      </c:pt>
                      <c:pt idx="256">
                        <c:v>52</c:v>
                      </c:pt>
                      <c:pt idx="257">
                        <c:v>54</c:v>
                      </c:pt>
                      <c:pt idx="258">
                        <c:v>56</c:v>
                      </c:pt>
                      <c:pt idx="259">
                        <c:v>56</c:v>
                      </c:pt>
                      <c:pt idx="260">
                        <c:v>58</c:v>
                      </c:pt>
                      <c:pt idx="261">
                        <c:v>60</c:v>
                      </c:pt>
                      <c:pt idx="262">
                        <c:v>60</c:v>
                      </c:pt>
                      <c:pt idx="263">
                        <c:v>60</c:v>
                      </c:pt>
                      <c:pt idx="264">
                        <c:v>60</c:v>
                      </c:pt>
                      <c:pt idx="265">
                        <c:v>58</c:v>
                      </c:pt>
                      <c:pt idx="266">
                        <c:v>56</c:v>
                      </c:pt>
                      <c:pt idx="267">
                        <c:v>56</c:v>
                      </c:pt>
                      <c:pt idx="268">
                        <c:v>54</c:v>
                      </c:pt>
                      <c:pt idx="269">
                        <c:v>52</c:v>
                      </c:pt>
                      <c:pt idx="270">
                        <c:v>52</c:v>
                      </c:pt>
                      <c:pt idx="271">
                        <c:v>50</c:v>
                      </c:pt>
                      <c:pt idx="272">
                        <c:v>48</c:v>
                      </c:pt>
                      <c:pt idx="273">
                        <c:v>48</c:v>
                      </c:pt>
                      <c:pt idx="274">
                        <c:v>46</c:v>
                      </c:pt>
                      <c:pt idx="275">
                        <c:v>44</c:v>
                      </c:pt>
                      <c:pt idx="276">
                        <c:v>44</c:v>
                      </c:pt>
                      <c:pt idx="277">
                        <c:v>42</c:v>
                      </c:pt>
                      <c:pt idx="278">
                        <c:v>40</c:v>
                      </c:pt>
                      <c:pt idx="279">
                        <c:v>40</c:v>
                      </c:pt>
                      <c:pt idx="280">
                        <c:v>38</c:v>
                      </c:pt>
                      <c:pt idx="281">
                        <c:v>36</c:v>
                      </c:pt>
                      <c:pt idx="282">
                        <c:v>36</c:v>
                      </c:pt>
                      <c:pt idx="283">
                        <c:v>34</c:v>
                      </c:pt>
                      <c:pt idx="284">
                        <c:v>32</c:v>
                      </c:pt>
                      <c:pt idx="285">
                        <c:v>32</c:v>
                      </c:pt>
                      <c:pt idx="286">
                        <c:v>30</c:v>
                      </c:pt>
                      <c:pt idx="287">
                        <c:v>28</c:v>
                      </c:pt>
                      <c:pt idx="288">
                        <c:v>28</c:v>
                      </c:pt>
                      <c:pt idx="289">
                        <c:v>26</c:v>
                      </c:pt>
                      <c:pt idx="290">
                        <c:v>24</c:v>
                      </c:pt>
                      <c:pt idx="291">
                        <c:v>24</c:v>
                      </c:pt>
                      <c:pt idx="292">
                        <c:v>22</c:v>
                      </c:pt>
                      <c:pt idx="293">
                        <c:v>20</c:v>
                      </c:pt>
                      <c:pt idx="294">
                        <c:v>20</c:v>
                      </c:pt>
                      <c:pt idx="295">
                        <c:v>20</c:v>
                      </c:pt>
                      <c:pt idx="296">
                        <c:v>22</c:v>
                      </c:pt>
                      <c:pt idx="297">
                        <c:v>22</c:v>
                      </c:pt>
                      <c:pt idx="298">
                        <c:v>24</c:v>
                      </c:pt>
                      <c:pt idx="299">
                        <c:v>26</c:v>
                      </c:pt>
                      <c:pt idx="300">
                        <c:v>28</c:v>
                      </c:pt>
                      <c:pt idx="301">
                        <c:v>28</c:v>
                      </c:pt>
                      <c:pt idx="302">
                        <c:v>30</c:v>
                      </c:pt>
                      <c:pt idx="303">
                        <c:v>32</c:v>
                      </c:pt>
                      <c:pt idx="304">
                        <c:v>32</c:v>
                      </c:pt>
                      <c:pt idx="305">
                        <c:v>34</c:v>
                      </c:pt>
                      <c:pt idx="306">
                        <c:v>36</c:v>
                      </c:pt>
                      <c:pt idx="307">
                        <c:v>38</c:v>
                      </c:pt>
                      <c:pt idx="308">
                        <c:v>38</c:v>
                      </c:pt>
                      <c:pt idx="309">
                        <c:v>40</c:v>
                      </c:pt>
                      <c:pt idx="310">
                        <c:v>42</c:v>
                      </c:pt>
                      <c:pt idx="311">
                        <c:v>44</c:v>
                      </c:pt>
                      <c:pt idx="312">
                        <c:v>44</c:v>
                      </c:pt>
                      <c:pt idx="313">
                        <c:v>46</c:v>
                      </c:pt>
                      <c:pt idx="314">
                        <c:v>48</c:v>
                      </c:pt>
                      <c:pt idx="315">
                        <c:v>48</c:v>
                      </c:pt>
                      <c:pt idx="316">
                        <c:v>50</c:v>
                      </c:pt>
                      <c:pt idx="317">
                        <c:v>52</c:v>
                      </c:pt>
                      <c:pt idx="318">
                        <c:v>54</c:v>
                      </c:pt>
                      <c:pt idx="319">
                        <c:v>54</c:v>
                      </c:pt>
                      <c:pt idx="320">
                        <c:v>56</c:v>
                      </c:pt>
                      <c:pt idx="321">
                        <c:v>58</c:v>
                      </c:pt>
                      <c:pt idx="322">
                        <c:v>58</c:v>
                      </c:pt>
                      <c:pt idx="323">
                        <c:v>60</c:v>
                      </c:pt>
                      <c:pt idx="324">
                        <c:v>60</c:v>
                      </c:pt>
                      <c:pt idx="325">
                        <c:v>60</c:v>
                      </c:pt>
                      <c:pt idx="326">
                        <c:v>58</c:v>
                      </c:pt>
                      <c:pt idx="327">
                        <c:v>56</c:v>
                      </c:pt>
                      <c:pt idx="328">
                        <c:v>56</c:v>
                      </c:pt>
                      <c:pt idx="329">
                        <c:v>54</c:v>
                      </c:pt>
                      <c:pt idx="330">
                        <c:v>52</c:v>
                      </c:pt>
                      <c:pt idx="331">
                        <c:v>52</c:v>
                      </c:pt>
                      <c:pt idx="332">
                        <c:v>50</c:v>
                      </c:pt>
                      <c:pt idx="333">
                        <c:v>48</c:v>
                      </c:pt>
                      <c:pt idx="334">
                        <c:v>48</c:v>
                      </c:pt>
                      <c:pt idx="335">
                        <c:v>46</c:v>
                      </c:pt>
                      <c:pt idx="336">
                        <c:v>44</c:v>
                      </c:pt>
                      <c:pt idx="337">
                        <c:v>44</c:v>
                      </c:pt>
                      <c:pt idx="338">
                        <c:v>42</c:v>
                      </c:pt>
                      <c:pt idx="339">
                        <c:v>40</c:v>
                      </c:pt>
                      <c:pt idx="340">
                        <c:v>38</c:v>
                      </c:pt>
                      <c:pt idx="341">
                        <c:v>38</c:v>
                      </c:pt>
                      <c:pt idx="342">
                        <c:v>36</c:v>
                      </c:pt>
                      <c:pt idx="343">
                        <c:v>34</c:v>
                      </c:pt>
                      <c:pt idx="344">
                        <c:v>32</c:v>
                      </c:pt>
                      <c:pt idx="345">
                        <c:v>32</c:v>
                      </c:pt>
                      <c:pt idx="346">
                        <c:v>30</c:v>
                      </c:pt>
                      <c:pt idx="347">
                        <c:v>28</c:v>
                      </c:pt>
                      <c:pt idx="348">
                        <c:v>28</c:v>
                      </c:pt>
                      <c:pt idx="349">
                        <c:v>26</c:v>
                      </c:pt>
                      <c:pt idx="350">
                        <c:v>24</c:v>
                      </c:pt>
                      <c:pt idx="351">
                        <c:v>24</c:v>
                      </c:pt>
                      <c:pt idx="352">
                        <c:v>22</c:v>
                      </c:pt>
                      <c:pt idx="353">
                        <c:v>20</c:v>
                      </c:pt>
                      <c:pt idx="354">
                        <c:v>20</c:v>
                      </c:pt>
                      <c:pt idx="355">
                        <c:v>20</c:v>
                      </c:pt>
                      <c:pt idx="356">
                        <c:v>22</c:v>
                      </c:pt>
                      <c:pt idx="357">
                        <c:v>24</c:v>
                      </c:pt>
                      <c:pt idx="358">
                        <c:v>24</c:v>
                      </c:pt>
                      <c:pt idx="359">
                        <c:v>26</c:v>
                      </c:pt>
                      <c:pt idx="360">
                        <c:v>28</c:v>
                      </c:pt>
                      <c:pt idx="361">
                        <c:v>28</c:v>
                      </c:pt>
                      <c:pt idx="362">
                        <c:v>30</c:v>
                      </c:pt>
                      <c:pt idx="363">
                        <c:v>32</c:v>
                      </c:pt>
                      <c:pt idx="364">
                        <c:v>34</c:v>
                      </c:pt>
                      <c:pt idx="365">
                        <c:v>34</c:v>
                      </c:pt>
                      <c:pt idx="366">
                        <c:v>36</c:v>
                      </c:pt>
                      <c:pt idx="367">
                        <c:v>38</c:v>
                      </c:pt>
                      <c:pt idx="368">
                        <c:v>40</c:v>
                      </c:pt>
                      <c:pt idx="369">
                        <c:v>40</c:v>
                      </c:pt>
                      <c:pt idx="370">
                        <c:v>42</c:v>
                      </c:pt>
                      <c:pt idx="371">
                        <c:v>44</c:v>
                      </c:pt>
                      <c:pt idx="372">
                        <c:v>44</c:v>
                      </c:pt>
                      <c:pt idx="373">
                        <c:v>46</c:v>
                      </c:pt>
                      <c:pt idx="374">
                        <c:v>48</c:v>
                      </c:pt>
                      <c:pt idx="375">
                        <c:v>50</c:v>
                      </c:pt>
                      <c:pt idx="376">
                        <c:v>50</c:v>
                      </c:pt>
                      <c:pt idx="377">
                        <c:v>52</c:v>
                      </c:pt>
                      <c:pt idx="378">
                        <c:v>54</c:v>
                      </c:pt>
                      <c:pt idx="379">
                        <c:v>56</c:v>
                      </c:pt>
                      <c:pt idx="380">
                        <c:v>56</c:v>
                      </c:pt>
                      <c:pt idx="381">
                        <c:v>58</c:v>
                      </c:pt>
                      <c:pt idx="382">
                        <c:v>60</c:v>
                      </c:pt>
                      <c:pt idx="383">
                        <c:v>60</c:v>
                      </c:pt>
                      <c:pt idx="384">
                        <c:v>60</c:v>
                      </c:pt>
                      <c:pt idx="385">
                        <c:v>60</c:v>
                      </c:pt>
                      <c:pt idx="386">
                        <c:v>58</c:v>
                      </c:pt>
                      <c:pt idx="387">
                        <c:v>56</c:v>
                      </c:pt>
                      <c:pt idx="388">
                        <c:v>56</c:v>
                      </c:pt>
                      <c:pt idx="389">
                        <c:v>54</c:v>
                      </c:pt>
                      <c:pt idx="390">
                        <c:v>54</c:v>
                      </c:pt>
                      <c:pt idx="391">
                        <c:v>52</c:v>
                      </c:pt>
                      <c:pt idx="392">
                        <c:v>50</c:v>
                      </c:pt>
                      <c:pt idx="393">
                        <c:v>50</c:v>
                      </c:pt>
                      <c:pt idx="394">
                        <c:v>48</c:v>
                      </c:pt>
                      <c:pt idx="395">
                        <c:v>46</c:v>
                      </c:pt>
                      <c:pt idx="396">
                        <c:v>44</c:v>
                      </c:pt>
                      <c:pt idx="397">
                        <c:v>44</c:v>
                      </c:pt>
                      <c:pt idx="398">
                        <c:v>42</c:v>
                      </c:pt>
                      <c:pt idx="399">
                        <c:v>40</c:v>
                      </c:pt>
                      <c:pt idx="400">
                        <c:v>40</c:v>
                      </c:pt>
                      <c:pt idx="401">
                        <c:v>38</c:v>
                      </c:pt>
                      <c:pt idx="402">
                        <c:v>36</c:v>
                      </c:pt>
                      <c:pt idx="403">
                        <c:v>34</c:v>
                      </c:pt>
                      <c:pt idx="404">
                        <c:v>34</c:v>
                      </c:pt>
                      <c:pt idx="405">
                        <c:v>32</c:v>
                      </c:pt>
                      <c:pt idx="406">
                        <c:v>30</c:v>
                      </c:pt>
                      <c:pt idx="407">
                        <c:v>28</c:v>
                      </c:pt>
                      <c:pt idx="408">
                        <c:v>28</c:v>
                      </c:pt>
                      <c:pt idx="409">
                        <c:v>26</c:v>
                      </c:pt>
                      <c:pt idx="410">
                        <c:v>24</c:v>
                      </c:pt>
                      <c:pt idx="411">
                        <c:v>24</c:v>
                      </c:pt>
                      <c:pt idx="412">
                        <c:v>22</c:v>
                      </c:pt>
                      <c:pt idx="413">
                        <c:v>20</c:v>
                      </c:pt>
                      <c:pt idx="414">
                        <c:v>20</c:v>
                      </c:pt>
                      <c:pt idx="415">
                        <c:v>20</c:v>
                      </c:pt>
                      <c:pt idx="416">
                        <c:v>22</c:v>
                      </c:pt>
                      <c:pt idx="417">
                        <c:v>22</c:v>
                      </c:pt>
                      <c:pt idx="418">
                        <c:v>24</c:v>
                      </c:pt>
                      <c:pt idx="419">
                        <c:v>26</c:v>
                      </c:pt>
                      <c:pt idx="420">
                        <c:v>26</c:v>
                      </c:pt>
                      <c:pt idx="421">
                        <c:v>28</c:v>
                      </c:pt>
                      <c:pt idx="422">
                        <c:v>30</c:v>
                      </c:pt>
                      <c:pt idx="423">
                        <c:v>30</c:v>
                      </c:pt>
                      <c:pt idx="424">
                        <c:v>32</c:v>
                      </c:pt>
                      <c:pt idx="425">
                        <c:v>32</c:v>
                      </c:pt>
                      <c:pt idx="426">
                        <c:v>34</c:v>
                      </c:pt>
                      <c:pt idx="427">
                        <c:v>34</c:v>
                      </c:pt>
                      <c:pt idx="428">
                        <c:v>36</c:v>
                      </c:pt>
                      <c:pt idx="429">
                        <c:v>38</c:v>
                      </c:pt>
                      <c:pt idx="430">
                        <c:v>38</c:v>
                      </c:pt>
                      <c:pt idx="431">
                        <c:v>40</c:v>
                      </c:pt>
                      <c:pt idx="432">
                        <c:v>42</c:v>
                      </c:pt>
                      <c:pt idx="433">
                        <c:v>42</c:v>
                      </c:pt>
                      <c:pt idx="434">
                        <c:v>44</c:v>
                      </c:pt>
                      <c:pt idx="435">
                        <c:v>44</c:v>
                      </c:pt>
                      <c:pt idx="436">
                        <c:v>46</c:v>
                      </c:pt>
                      <c:pt idx="437">
                        <c:v>46</c:v>
                      </c:pt>
                      <c:pt idx="438">
                        <c:v>48</c:v>
                      </c:pt>
                      <c:pt idx="439">
                        <c:v>50</c:v>
                      </c:pt>
                      <c:pt idx="440">
                        <c:v>50</c:v>
                      </c:pt>
                      <c:pt idx="441">
                        <c:v>52</c:v>
                      </c:pt>
                      <c:pt idx="442">
                        <c:v>54</c:v>
                      </c:pt>
                      <c:pt idx="443">
                        <c:v>54</c:v>
                      </c:pt>
                      <c:pt idx="444">
                        <c:v>56</c:v>
                      </c:pt>
                      <c:pt idx="445">
                        <c:v>56</c:v>
                      </c:pt>
                      <c:pt idx="446">
                        <c:v>58</c:v>
                      </c:pt>
                      <c:pt idx="447">
                        <c:v>58</c:v>
                      </c:pt>
                      <c:pt idx="448">
                        <c:v>60</c:v>
                      </c:pt>
                      <c:pt idx="449">
                        <c:v>60</c:v>
                      </c:pt>
                      <c:pt idx="450">
                        <c:v>60</c:v>
                      </c:pt>
                      <c:pt idx="451">
                        <c:v>60</c:v>
                      </c:pt>
                      <c:pt idx="452">
                        <c:v>58</c:v>
                      </c:pt>
                      <c:pt idx="453">
                        <c:v>56</c:v>
                      </c:pt>
                      <c:pt idx="454">
                        <c:v>56</c:v>
                      </c:pt>
                      <c:pt idx="455">
                        <c:v>54</c:v>
                      </c:pt>
                      <c:pt idx="456">
                        <c:v>54</c:v>
                      </c:pt>
                      <c:pt idx="457">
                        <c:v>52</c:v>
                      </c:pt>
                      <c:pt idx="458">
                        <c:v>52</c:v>
                      </c:pt>
                      <c:pt idx="459">
                        <c:v>50</c:v>
                      </c:pt>
                      <c:pt idx="460">
                        <c:v>48</c:v>
                      </c:pt>
                      <c:pt idx="461">
                        <c:v>48</c:v>
                      </c:pt>
                      <c:pt idx="462">
                        <c:v>46</c:v>
                      </c:pt>
                      <c:pt idx="463">
                        <c:v>46</c:v>
                      </c:pt>
                      <c:pt idx="464">
                        <c:v>44</c:v>
                      </c:pt>
                      <c:pt idx="465">
                        <c:v>42</c:v>
                      </c:pt>
                      <c:pt idx="466">
                        <c:v>42</c:v>
                      </c:pt>
                      <c:pt idx="467">
                        <c:v>40</c:v>
                      </c:pt>
                      <c:pt idx="468">
                        <c:v>40</c:v>
                      </c:pt>
                      <c:pt idx="469">
                        <c:v>38</c:v>
                      </c:pt>
                      <c:pt idx="470">
                        <c:v>36</c:v>
                      </c:pt>
                      <c:pt idx="471">
                        <c:v>36</c:v>
                      </c:pt>
                      <c:pt idx="472">
                        <c:v>34</c:v>
                      </c:pt>
                      <c:pt idx="473">
                        <c:v>34</c:v>
                      </c:pt>
                      <c:pt idx="474">
                        <c:v>32</c:v>
                      </c:pt>
                      <c:pt idx="475">
                        <c:v>32</c:v>
                      </c:pt>
                      <c:pt idx="476">
                        <c:v>30</c:v>
                      </c:pt>
                      <c:pt idx="477">
                        <c:v>28</c:v>
                      </c:pt>
                      <c:pt idx="478">
                        <c:v>28</c:v>
                      </c:pt>
                      <c:pt idx="479">
                        <c:v>26</c:v>
                      </c:pt>
                      <c:pt idx="480">
                        <c:v>26</c:v>
                      </c:pt>
                      <c:pt idx="481">
                        <c:v>24</c:v>
                      </c:pt>
                      <c:pt idx="482">
                        <c:v>22</c:v>
                      </c:pt>
                      <c:pt idx="483">
                        <c:v>22</c:v>
                      </c:pt>
                      <c:pt idx="484">
                        <c:v>20</c:v>
                      </c:pt>
                      <c:pt idx="485">
                        <c:v>20</c:v>
                      </c:pt>
                      <c:pt idx="486">
                        <c:v>22</c:v>
                      </c:pt>
                      <c:pt idx="487">
                        <c:v>22</c:v>
                      </c:pt>
                      <c:pt idx="488">
                        <c:v>24</c:v>
                      </c:pt>
                      <c:pt idx="489">
                        <c:v>26</c:v>
                      </c:pt>
                      <c:pt idx="490">
                        <c:v>26</c:v>
                      </c:pt>
                      <c:pt idx="491">
                        <c:v>28</c:v>
                      </c:pt>
                      <c:pt idx="492">
                        <c:v>30</c:v>
                      </c:pt>
                      <c:pt idx="493">
                        <c:v>30</c:v>
                      </c:pt>
                      <c:pt idx="494">
                        <c:v>32</c:v>
                      </c:pt>
                      <c:pt idx="495">
                        <c:v>34</c:v>
                      </c:pt>
                      <c:pt idx="496">
                        <c:v>36</c:v>
                      </c:pt>
                      <c:pt idx="497">
                        <c:v>36</c:v>
                      </c:pt>
                      <c:pt idx="498">
                        <c:v>38</c:v>
                      </c:pt>
                      <c:pt idx="499">
                        <c:v>40</c:v>
                      </c:pt>
                      <c:pt idx="500">
                        <c:v>40</c:v>
                      </c:pt>
                      <c:pt idx="501">
                        <c:v>42</c:v>
                      </c:pt>
                      <c:pt idx="502">
                        <c:v>44</c:v>
                      </c:pt>
                      <c:pt idx="503">
                        <c:v>44</c:v>
                      </c:pt>
                      <c:pt idx="504">
                        <c:v>46</c:v>
                      </c:pt>
                      <c:pt idx="505">
                        <c:v>48</c:v>
                      </c:pt>
                      <c:pt idx="506">
                        <c:v>48</c:v>
                      </c:pt>
                      <c:pt idx="507">
                        <c:v>50</c:v>
                      </c:pt>
                      <c:pt idx="508">
                        <c:v>52</c:v>
                      </c:pt>
                      <c:pt idx="509">
                        <c:v>54</c:v>
                      </c:pt>
                      <c:pt idx="510">
                        <c:v>54</c:v>
                      </c:pt>
                      <c:pt idx="511">
                        <c:v>56</c:v>
                      </c:pt>
                      <c:pt idx="512">
                        <c:v>58</c:v>
                      </c:pt>
                      <c:pt idx="513">
                        <c:v>58</c:v>
                      </c:pt>
                      <c:pt idx="514">
                        <c:v>60</c:v>
                      </c:pt>
                      <c:pt idx="515">
                        <c:v>60</c:v>
                      </c:pt>
                      <c:pt idx="516">
                        <c:v>60</c:v>
                      </c:pt>
                      <c:pt idx="517">
                        <c:v>58</c:v>
                      </c:pt>
                      <c:pt idx="518">
                        <c:v>56</c:v>
                      </c:pt>
                      <c:pt idx="519">
                        <c:v>56</c:v>
                      </c:pt>
                      <c:pt idx="520">
                        <c:v>54</c:v>
                      </c:pt>
                      <c:pt idx="521">
                        <c:v>52</c:v>
                      </c:pt>
                      <c:pt idx="522">
                        <c:v>50</c:v>
                      </c:pt>
                      <c:pt idx="523">
                        <c:v>50</c:v>
                      </c:pt>
                      <c:pt idx="524">
                        <c:v>48</c:v>
                      </c:pt>
                      <c:pt idx="525">
                        <c:v>46</c:v>
                      </c:pt>
                      <c:pt idx="526">
                        <c:v>46</c:v>
                      </c:pt>
                      <c:pt idx="527">
                        <c:v>44</c:v>
                      </c:pt>
                      <c:pt idx="528">
                        <c:v>42</c:v>
                      </c:pt>
                      <c:pt idx="529">
                        <c:v>40</c:v>
                      </c:pt>
                      <c:pt idx="530">
                        <c:v>40</c:v>
                      </c:pt>
                      <c:pt idx="531">
                        <c:v>38</c:v>
                      </c:pt>
                      <c:pt idx="532">
                        <c:v>36</c:v>
                      </c:pt>
                      <c:pt idx="533">
                        <c:v>36</c:v>
                      </c:pt>
                      <c:pt idx="534">
                        <c:v>34</c:v>
                      </c:pt>
                      <c:pt idx="535">
                        <c:v>32</c:v>
                      </c:pt>
                      <c:pt idx="536">
                        <c:v>30</c:v>
                      </c:pt>
                      <c:pt idx="537">
                        <c:v>30</c:v>
                      </c:pt>
                      <c:pt idx="538">
                        <c:v>28</c:v>
                      </c:pt>
                      <c:pt idx="539">
                        <c:v>26</c:v>
                      </c:pt>
                      <c:pt idx="540">
                        <c:v>24</c:v>
                      </c:pt>
                      <c:pt idx="541">
                        <c:v>24</c:v>
                      </c:pt>
                      <c:pt idx="542">
                        <c:v>22</c:v>
                      </c:pt>
                      <c:pt idx="543">
                        <c:v>20</c:v>
                      </c:pt>
                      <c:pt idx="544">
                        <c:v>20</c:v>
                      </c:pt>
                      <c:pt idx="545">
                        <c:v>20</c:v>
                      </c:pt>
                      <c:pt idx="546">
                        <c:v>22</c:v>
                      </c:pt>
                      <c:pt idx="547">
                        <c:v>24</c:v>
                      </c:pt>
                      <c:pt idx="548">
                        <c:v>24</c:v>
                      </c:pt>
                      <c:pt idx="549">
                        <c:v>26</c:v>
                      </c:pt>
                      <c:pt idx="550">
                        <c:v>28</c:v>
                      </c:pt>
                      <c:pt idx="551">
                        <c:v>28</c:v>
                      </c:pt>
                      <c:pt idx="552">
                        <c:v>30</c:v>
                      </c:pt>
                      <c:pt idx="553">
                        <c:v>32</c:v>
                      </c:pt>
                      <c:pt idx="554">
                        <c:v>32</c:v>
                      </c:pt>
                      <c:pt idx="555">
                        <c:v>34</c:v>
                      </c:pt>
                      <c:pt idx="556">
                        <c:v>36</c:v>
                      </c:pt>
                      <c:pt idx="557">
                        <c:v>38</c:v>
                      </c:pt>
                      <c:pt idx="558">
                        <c:v>38</c:v>
                      </c:pt>
                      <c:pt idx="559">
                        <c:v>40</c:v>
                      </c:pt>
                      <c:pt idx="560">
                        <c:v>42</c:v>
                      </c:pt>
                      <c:pt idx="561">
                        <c:v>42</c:v>
                      </c:pt>
                      <c:pt idx="562">
                        <c:v>44</c:v>
                      </c:pt>
                      <c:pt idx="563">
                        <c:v>46</c:v>
                      </c:pt>
                      <c:pt idx="564">
                        <c:v>46</c:v>
                      </c:pt>
                      <c:pt idx="565">
                        <c:v>48</c:v>
                      </c:pt>
                      <c:pt idx="566">
                        <c:v>50</c:v>
                      </c:pt>
                      <c:pt idx="567">
                        <c:v>52</c:v>
                      </c:pt>
                      <c:pt idx="568">
                        <c:v>52</c:v>
                      </c:pt>
                      <c:pt idx="569">
                        <c:v>54</c:v>
                      </c:pt>
                      <c:pt idx="570">
                        <c:v>56</c:v>
                      </c:pt>
                      <c:pt idx="571">
                        <c:v>56</c:v>
                      </c:pt>
                      <c:pt idx="572">
                        <c:v>58</c:v>
                      </c:pt>
                      <c:pt idx="573">
                        <c:v>60</c:v>
                      </c:pt>
                      <c:pt idx="574">
                        <c:v>60</c:v>
                      </c:pt>
                      <c:pt idx="575">
                        <c:v>60</c:v>
                      </c:pt>
                      <c:pt idx="576">
                        <c:v>58</c:v>
                      </c:pt>
                      <c:pt idx="577">
                        <c:v>56</c:v>
                      </c:pt>
                      <c:pt idx="578">
                        <c:v>56</c:v>
                      </c:pt>
                      <c:pt idx="579">
                        <c:v>54</c:v>
                      </c:pt>
                      <c:pt idx="580">
                        <c:v>52</c:v>
                      </c:pt>
                      <c:pt idx="581">
                        <c:v>52</c:v>
                      </c:pt>
                      <c:pt idx="582">
                        <c:v>50</c:v>
                      </c:pt>
                      <c:pt idx="583">
                        <c:v>48</c:v>
                      </c:pt>
                      <c:pt idx="584">
                        <c:v>46</c:v>
                      </c:pt>
                      <c:pt idx="585">
                        <c:v>46</c:v>
                      </c:pt>
                      <c:pt idx="586">
                        <c:v>44</c:v>
                      </c:pt>
                      <c:pt idx="587">
                        <c:v>42</c:v>
                      </c:pt>
                      <c:pt idx="588">
                        <c:v>42</c:v>
                      </c:pt>
                      <c:pt idx="589">
                        <c:v>40</c:v>
                      </c:pt>
                      <c:pt idx="590">
                        <c:v>38</c:v>
                      </c:pt>
                      <c:pt idx="591">
                        <c:v>38</c:v>
                      </c:pt>
                      <c:pt idx="592">
                        <c:v>36</c:v>
                      </c:pt>
                      <c:pt idx="593">
                        <c:v>34</c:v>
                      </c:pt>
                      <c:pt idx="594">
                        <c:v>34</c:v>
                      </c:pt>
                      <c:pt idx="595">
                        <c:v>32</c:v>
                      </c:pt>
                      <c:pt idx="596">
                        <c:v>30</c:v>
                      </c:pt>
                      <c:pt idx="597">
                        <c:v>28</c:v>
                      </c:pt>
                      <c:pt idx="598">
                        <c:v>28</c:v>
                      </c:pt>
                      <c:pt idx="599">
                        <c:v>26</c:v>
                      </c:pt>
                      <c:pt idx="600">
                        <c:v>24</c:v>
                      </c:pt>
                      <c:pt idx="601">
                        <c:v>22</c:v>
                      </c:pt>
                      <c:pt idx="602">
                        <c:v>22</c:v>
                      </c:pt>
                      <c:pt idx="603">
                        <c:v>20</c:v>
                      </c:pt>
                      <c:pt idx="604">
                        <c:v>20</c:v>
                      </c:pt>
                      <c:pt idx="605">
                        <c:v>20</c:v>
                      </c:pt>
                      <c:pt idx="606">
                        <c:v>22</c:v>
                      </c:pt>
                      <c:pt idx="607">
                        <c:v>24</c:v>
                      </c:pt>
                      <c:pt idx="608">
                        <c:v>26</c:v>
                      </c:pt>
                      <c:pt idx="609">
                        <c:v>26</c:v>
                      </c:pt>
                      <c:pt idx="610">
                        <c:v>28</c:v>
                      </c:pt>
                      <c:pt idx="611">
                        <c:v>30</c:v>
                      </c:pt>
                      <c:pt idx="612">
                        <c:v>30</c:v>
                      </c:pt>
                      <c:pt idx="613">
                        <c:v>32</c:v>
                      </c:pt>
                      <c:pt idx="614">
                        <c:v>34</c:v>
                      </c:pt>
                      <c:pt idx="615">
                        <c:v>34</c:v>
                      </c:pt>
                      <c:pt idx="616">
                        <c:v>36</c:v>
                      </c:pt>
                      <c:pt idx="617">
                        <c:v>38</c:v>
                      </c:pt>
                      <c:pt idx="618">
                        <c:v>38</c:v>
                      </c:pt>
                      <c:pt idx="619">
                        <c:v>40</c:v>
                      </c:pt>
                      <c:pt idx="620">
                        <c:v>42</c:v>
                      </c:pt>
                      <c:pt idx="621">
                        <c:v>44</c:v>
                      </c:pt>
                      <c:pt idx="622">
                        <c:v>44</c:v>
                      </c:pt>
                      <c:pt idx="623">
                        <c:v>46</c:v>
                      </c:pt>
                      <c:pt idx="624">
                        <c:v>48</c:v>
                      </c:pt>
                      <c:pt idx="625">
                        <c:v>48</c:v>
                      </c:pt>
                      <c:pt idx="626">
                        <c:v>50</c:v>
                      </c:pt>
                      <c:pt idx="627">
                        <c:v>52</c:v>
                      </c:pt>
                      <c:pt idx="628">
                        <c:v>52</c:v>
                      </c:pt>
                      <c:pt idx="629">
                        <c:v>54</c:v>
                      </c:pt>
                      <c:pt idx="630">
                        <c:v>56</c:v>
                      </c:pt>
                      <c:pt idx="631">
                        <c:v>58</c:v>
                      </c:pt>
                      <c:pt idx="632">
                        <c:v>58</c:v>
                      </c:pt>
                      <c:pt idx="633">
                        <c:v>60</c:v>
                      </c:pt>
                      <c:pt idx="634">
                        <c:v>60</c:v>
                      </c:pt>
                      <c:pt idx="635">
                        <c:v>60</c:v>
                      </c:pt>
                      <c:pt idx="636">
                        <c:v>58</c:v>
                      </c:pt>
                      <c:pt idx="637">
                        <c:v>56</c:v>
                      </c:pt>
                      <c:pt idx="638">
                        <c:v>56</c:v>
                      </c:pt>
                      <c:pt idx="639">
                        <c:v>54</c:v>
                      </c:pt>
                      <c:pt idx="640">
                        <c:v>52</c:v>
                      </c:pt>
                      <c:pt idx="641">
                        <c:v>52</c:v>
                      </c:pt>
                      <c:pt idx="642">
                        <c:v>50</c:v>
                      </c:pt>
                      <c:pt idx="643">
                        <c:v>48</c:v>
                      </c:pt>
                      <c:pt idx="644">
                        <c:v>46</c:v>
                      </c:pt>
                      <c:pt idx="645">
                        <c:v>46</c:v>
                      </c:pt>
                      <c:pt idx="646">
                        <c:v>44</c:v>
                      </c:pt>
                      <c:pt idx="647">
                        <c:v>42</c:v>
                      </c:pt>
                      <c:pt idx="648">
                        <c:v>40</c:v>
                      </c:pt>
                      <c:pt idx="649">
                        <c:v>40</c:v>
                      </c:pt>
                      <c:pt idx="650">
                        <c:v>38</c:v>
                      </c:pt>
                      <c:pt idx="651">
                        <c:v>36</c:v>
                      </c:pt>
                      <c:pt idx="652">
                        <c:v>36</c:v>
                      </c:pt>
                      <c:pt idx="653">
                        <c:v>34</c:v>
                      </c:pt>
                      <c:pt idx="654">
                        <c:v>32</c:v>
                      </c:pt>
                      <c:pt idx="655">
                        <c:v>32</c:v>
                      </c:pt>
                      <c:pt idx="656">
                        <c:v>30</c:v>
                      </c:pt>
                      <c:pt idx="657">
                        <c:v>28</c:v>
                      </c:pt>
                      <c:pt idx="658">
                        <c:v>26</c:v>
                      </c:pt>
                      <c:pt idx="659">
                        <c:v>26</c:v>
                      </c:pt>
                      <c:pt idx="660">
                        <c:v>24</c:v>
                      </c:pt>
                      <c:pt idx="661">
                        <c:v>22</c:v>
                      </c:pt>
                      <c:pt idx="662">
                        <c:v>22</c:v>
                      </c:pt>
                      <c:pt idx="663">
                        <c:v>20</c:v>
                      </c:pt>
                      <c:pt idx="664">
                        <c:v>20</c:v>
                      </c:pt>
                      <c:pt idx="665">
                        <c:v>22</c:v>
                      </c:pt>
                      <c:pt idx="666">
                        <c:v>22</c:v>
                      </c:pt>
                      <c:pt idx="667">
                        <c:v>24</c:v>
                      </c:pt>
                      <c:pt idx="668">
                        <c:v>26</c:v>
                      </c:pt>
                      <c:pt idx="669">
                        <c:v>28</c:v>
                      </c:pt>
                      <c:pt idx="670">
                        <c:v>28</c:v>
                      </c:pt>
                      <c:pt idx="671">
                        <c:v>30</c:v>
                      </c:pt>
                      <c:pt idx="672">
                        <c:v>32</c:v>
                      </c:pt>
                      <c:pt idx="673">
                        <c:v>32</c:v>
                      </c:pt>
                      <c:pt idx="674">
                        <c:v>34</c:v>
                      </c:pt>
                      <c:pt idx="675">
                        <c:v>36</c:v>
                      </c:pt>
                      <c:pt idx="676">
                        <c:v>38</c:v>
                      </c:pt>
                      <c:pt idx="677">
                        <c:v>38</c:v>
                      </c:pt>
                      <c:pt idx="678">
                        <c:v>40</c:v>
                      </c:pt>
                      <c:pt idx="679">
                        <c:v>42</c:v>
                      </c:pt>
                      <c:pt idx="680">
                        <c:v>42</c:v>
                      </c:pt>
                      <c:pt idx="681">
                        <c:v>44</c:v>
                      </c:pt>
                      <c:pt idx="682">
                        <c:v>46</c:v>
                      </c:pt>
                      <c:pt idx="683">
                        <c:v>46</c:v>
                      </c:pt>
                      <c:pt idx="684">
                        <c:v>48</c:v>
                      </c:pt>
                      <c:pt idx="685">
                        <c:v>50</c:v>
                      </c:pt>
                      <c:pt idx="686">
                        <c:v>52</c:v>
                      </c:pt>
                      <c:pt idx="687">
                        <c:v>52</c:v>
                      </c:pt>
                      <c:pt idx="688">
                        <c:v>54</c:v>
                      </c:pt>
                      <c:pt idx="689">
                        <c:v>56</c:v>
                      </c:pt>
                      <c:pt idx="690">
                        <c:v>58</c:v>
                      </c:pt>
                      <c:pt idx="691">
                        <c:v>58</c:v>
                      </c:pt>
                      <c:pt idx="692">
                        <c:v>60</c:v>
                      </c:pt>
                      <c:pt idx="693">
                        <c:v>60</c:v>
                      </c:pt>
                      <c:pt idx="694">
                        <c:v>60</c:v>
                      </c:pt>
                      <c:pt idx="695">
                        <c:v>58</c:v>
                      </c:pt>
                      <c:pt idx="696">
                        <c:v>56</c:v>
                      </c:pt>
                      <c:pt idx="697">
                        <c:v>56</c:v>
                      </c:pt>
                      <c:pt idx="698">
                        <c:v>54</c:v>
                      </c:pt>
                      <c:pt idx="699">
                        <c:v>52</c:v>
                      </c:pt>
                      <c:pt idx="700">
                        <c:v>50</c:v>
                      </c:pt>
                      <c:pt idx="701">
                        <c:v>50</c:v>
                      </c:pt>
                      <c:pt idx="702">
                        <c:v>48</c:v>
                      </c:pt>
                      <c:pt idx="703">
                        <c:v>46</c:v>
                      </c:pt>
                      <c:pt idx="704">
                        <c:v>46</c:v>
                      </c:pt>
                      <c:pt idx="705">
                        <c:v>44</c:v>
                      </c:pt>
                      <c:pt idx="706">
                        <c:v>42</c:v>
                      </c:pt>
                      <c:pt idx="707">
                        <c:v>40</c:v>
                      </c:pt>
                      <c:pt idx="708">
                        <c:v>40</c:v>
                      </c:pt>
                      <c:pt idx="709">
                        <c:v>38</c:v>
                      </c:pt>
                      <c:pt idx="710">
                        <c:v>36</c:v>
                      </c:pt>
                      <c:pt idx="711">
                        <c:v>34</c:v>
                      </c:pt>
                      <c:pt idx="712">
                        <c:v>34</c:v>
                      </c:pt>
                      <c:pt idx="713">
                        <c:v>32</c:v>
                      </c:pt>
                      <c:pt idx="714">
                        <c:v>30</c:v>
                      </c:pt>
                      <c:pt idx="715">
                        <c:v>28</c:v>
                      </c:pt>
                      <c:pt idx="716">
                        <c:v>28</c:v>
                      </c:pt>
                      <c:pt idx="717">
                        <c:v>26</c:v>
                      </c:pt>
                      <c:pt idx="718">
                        <c:v>24</c:v>
                      </c:pt>
                      <c:pt idx="719">
                        <c:v>22</c:v>
                      </c:pt>
                      <c:pt idx="720">
                        <c:v>22</c:v>
                      </c:pt>
                      <c:pt idx="721">
                        <c:v>20</c:v>
                      </c:pt>
                      <c:pt idx="722">
                        <c:v>20</c:v>
                      </c:pt>
                      <c:pt idx="723">
                        <c:v>20</c:v>
                      </c:pt>
                      <c:pt idx="724">
                        <c:v>22</c:v>
                      </c:pt>
                      <c:pt idx="725">
                        <c:v>24</c:v>
                      </c:pt>
                      <c:pt idx="726">
                        <c:v>26</c:v>
                      </c:pt>
                      <c:pt idx="727">
                        <c:v>26</c:v>
                      </c:pt>
                      <c:pt idx="728">
                        <c:v>28</c:v>
                      </c:pt>
                      <c:pt idx="729">
                        <c:v>30</c:v>
                      </c:pt>
                      <c:pt idx="730">
                        <c:v>30</c:v>
                      </c:pt>
                      <c:pt idx="731">
                        <c:v>32</c:v>
                      </c:pt>
                      <c:pt idx="732">
                        <c:v>34</c:v>
                      </c:pt>
                      <c:pt idx="733">
                        <c:v>36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D295-4812-B92D-3A826A32D7B1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Latency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'rf_coe_records20230315-090835'!$A$2:$A$735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74</c:v>
                      </c:pt>
                      <c:pt idx="1">
                        <c:v>74</c:v>
                      </c:pt>
                      <c:pt idx="2">
                        <c:v>74</c:v>
                      </c:pt>
                      <c:pt idx="3">
                        <c:v>131</c:v>
                      </c:pt>
                      <c:pt idx="4">
                        <c:v>78</c:v>
                      </c:pt>
                      <c:pt idx="5">
                        <c:v>319</c:v>
                      </c:pt>
                      <c:pt idx="6">
                        <c:v>333</c:v>
                      </c:pt>
                      <c:pt idx="7">
                        <c:v>330</c:v>
                      </c:pt>
                      <c:pt idx="8">
                        <c:v>332</c:v>
                      </c:pt>
                      <c:pt idx="9">
                        <c:v>330</c:v>
                      </c:pt>
                      <c:pt idx="10">
                        <c:v>321</c:v>
                      </c:pt>
                      <c:pt idx="11">
                        <c:v>332</c:v>
                      </c:pt>
                      <c:pt idx="12">
                        <c:v>333</c:v>
                      </c:pt>
                      <c:pt idx="13">
                        <c:v>331</c:v>
                      </c:pt>
                      <c:pt idx="14">
                        <c:v>330</c:v>
                      </c:pt>
                      <c:pt idx="15">
                        <c:v>328</c:v>
                      </c:pt>
                      <c:pt idx="16">
                        <c:v>329</c:v>
                      </c:pt>
                      <c:pt idx="17">
                        <c:v>328</c:v>
                      </c:pt>
                      <c:pt idx="18">
                        <c:v>330</c:v>
                      </c:pt>
                      <c:pt idx="19">
                        <c:v>328</c:v>
                      </c:pt>
                      <c:pt idx="20">
                        <c:v>326</c:v>
                      </c:pt>
                      <c:pt idx="21">
                        <c:v>330</c:v>
                      </c:pt>
                      <c:pt idx="22">
                        <c:v>329</c:v>
                      </c:pt>
                      <c:pt idx="23">
                        <c:v>326</c:v>
                      </c:pt>
                      <c:pt idx="24">
                        <c:v>328</c:v>
                      </c:pt>
                      <c:pt idx="25">
                        <c:v>330</c:v>
                      </c:pt>
                      <c:pt idx="26">
                        <c:v>313</c:v>
                      </c:pt>
                      <c:pt idx="27">
                        <c:v>328</c:v>
                      </c:pt>
                      <c:pt idx="28">
                        <c:v>327</c:v>
                      </c:pt>
                      <c:pt idx="29">
                        <c:v>327</c:v>
                      </c:pt>
                      <c:pt idx="30">
                        <c:v>327</c:v>
                      </c:pt>
                      <c:pt idx="31">
                        <c:v>327</c:v>
                      </c:pt>
                      <c:pt idx="32">
                        <c:v>325</c:v>
                      </c:pt>
                      <c:pt idx="33">
                        <c:v>326</c:v>
                      </c:pt>
                      <c:pt idx="34">
                        <c:v>325</c:v>
                      </c:pt>
                      <c:pt idx="35">
                        <c:v>323</c:v>
                      </c:pt>
                      <c:pt idx="36">
                        <c:v>326</c:v>
                      </c:pt>
                      <c:pt idx="37">
                        <c:v>326</c:v>
                      </c:pt>
                      <c:pt idx="38">
                        <c:v>319</c:v>
                      </c:pt>
                      <c:pt idx="39">
                        <c:v>323</c:v>
                      </c:pt>
                      <c:pt idx="40">
                        <c:v>324</c:v>
                      </c:pt>
                      <c:pt idx="41">
                        <c:v>320</c:v>
                      </c:pt>
                      <c:pt idx="42">
                        <c:v>324</c:v>
                      </c:pt>
                      <c:pt idx="43">
                        <c:v>322</c:v>
                      </c:pt>
                      <c:pt idx="44">
                        <c:v>323</c:v>
                      </c:pt>
                      <c:pt idx="45">
                        <c:v>318</c:v>
                      </c:pt>
                      <c:pt idx="46">
                        <c:v>321</c:v>
                      </c:pt>
                      <c:pt idx="47">
                        <c:v>319</c:v>
                      </c:pt>
                      <c:pt idx="48">
                        <c:v>315</c:v>
                      </c:pt>
                      <c:pt idx="49">
                        <c:v>320</c:v>
                      </c:pt>
                      <c:pt idx="50">
                        <c:v>313</c:v>
                      </c:pt>
                      <c:pt idx="51">
                        <c:v>318</c:v>
                      </c:pt>
                      <c:pt idx="52">
                        <c:v>318</c:v>
                      </c:pt>
                      <c:pt idx="53">
                        <c:v>318</c:v>
                      </c:pt>
                      <c:pt idx="54">
                        <c:v>315</c:v>
                      </c:pt>
                      <c:pt idx="55">
                        <c:v>316</c:v>
                      </c:pt>
                      <c:pt idx="56">
                        <c:v>315</c:v>
                      </c:pt>
                      <c:pt idx="57">
                        <c:v>312</c:v>
                      </c:pt>
                      <c:pt idx="58">
                        <c:v>246</c:v>
                      </c:pt>
                      <c:pt idx="59">
                        <c:v>311</c:v>
                      </c:pt>
                      <c:pt idx="60">
                        <c:v>210</c:v>
                      </c:pt>
                      <c:pt idx="61">
                        <c:v>141</c:v>
                      </c:pt>
                      <c:pt idx="62">
                        <c:v>51</c:v>
                      </c:pt>
                      <c:pt idx="63">
                        <c:v>150</c:v>
                      </c:pt>
                      <c:pt idx="64">
                        <c:v>150</c:v>
                      </c:pt>
                      <c:pt idx="65">
                        <c:v>150</c:v>
                      </c:pt>
                      <c:pt idx="66">
                        <c:v>150</c:v>
                      </c:pt>
                      <c:pt idx="67">
                        <c:v>150</c:v>
                      </c:pt>
                      <c:pt idx="68">
                        <c:v>150</c:v>
                      </c:pt>
                      <c:pt idx="69">
                        <c:v>150</c:v>
                      </c:pt>
                      <c:pt idx="70">
                        <c:v>150</c:v>
                      </c:pt>
                      <c:pt idx="71">
                        <c:v>150</c:v>
                      </c:pt>
                      <c:pt idx="72">
                        <c:v>63</c:v>
                      </c:pt>
                      <c:pt idx="73">
                        <c:v>134</c:v>
                      </c:pt>
                      <c:pt idx="74">
                        <c:v>34</c:v>
                      </c:pt>
                      <c:pt idx="75">
                        <c:v>380</c:v>
                      </c:pt>
                      <c:pt idx="76">
                        <c:v>411</c:v>
                      </c:pt>
                      <c:pt idx="77">
                        <c:v>412</c:v>
                      </c:pt>
                      <c:pt idx="78">
                        <c:v>414</c:v>
                      </c:pt>
                      <c:pt idx="79">
                        <c:v>412</c:v>
                      </c:pt>
                      <c:pt idx="80">
                        <c:v>413</c:v>
                      </c:pt>
                      <c:pt idx="81">
                        <c:v>413</c:v>
                      </c:pt>
                      <c:pt idx="82">
                        <c:v>415</c:v>
                      </c:pt>
                      <c:pt idx="83">
                        <c:v>411</c:v>
                      </c:pt>
                      <c:pt idx="84">
                        <c:v>402</c:v>
                      </c:pt>
                      <c:pt idx="85">
                        <c:v>410</c:v>
                      </c:pt>
                      <c:pt idx="86">
                        <c:v>410</c:v>
                      </c:pt>
                      <c:pt idx="87">
                        <c:v>411</c:v>
                      </c:pt>
                      <c:pt idx="88">
                        <c:v>407</c:v>
                      </c:pt>
                      <c:pt idx="89">
                        <c:v>411</c:v>
                      </c:pt>
                      <c:pt idx="90">
                        <c:v>398</c:v>
                      </c:pt>
                      <c:pt idx="91">
                        <c:v>408</c:v>
                      </c:pt>
                      <c:pt idx="92">
                        <c:v>395</c:v>
                      </c:pt>
                      <c:pt idx="93">
                        <c:v>398</c:v>
                      </c:pt>
                      <c:pt idx="94">
                        <c:v>395</c:v>
                      </c:pt>
                      <c:pt idx="95">
                        <c:v>408</c:v>
                      </c:pt>
                      <c:pt idx="96">
                        <c:v>398</c:v>
                      </c:pt>
                      <c:pt idx="97">
                        <c:v>392</c:v>
                      </c:pt>
                      <c:pt idx="98">
                        <c:v>404</c:v>
                      </c:pt>
                      <c:pt idx="99">
                        <c:v>404</c:v>
                      </c:pt>
                      <c:pt idx="100">
                        <c:v>404</c:v>
                      </c:pt>
                      <c:pt idx="101">
                        <c:v>402</c:v>
                      </c:pt>
                      <c:pt idx="102">
                        <c:v>392</c:v>
                      </c:pt>
                      <c:pt idx="103">
                        <c:v>398</c:v>
                      </c:pt>
                      <c:pt idx="104">
                        <c:v>398</c:v>
                      </c:pt>
                      <c:pt idx="105">
                        <c:v>387</c:v>
                      </c:pt>
                      <c:pt idx="106">
                        <c:v>398</c:v>
                      </c:pt>
                      <c:pt idx="107">
                        <c:v>394</c:v>
                      </c:pt>
                      <c:pt idx="108">
                        <c:v>396</c:v>
                      </c:pt>
                      <c:pt idx="109">
                        <c:v>396</c:v>
                      </c:pt>
                      <c:pt idx="110">
                        <c:v>394</c:v>
                      </c:pt>
                      <c:pt idx="111">
                        <c:v>393</c:v>
                      </c:pt>
                      <c:pt idx="112">
                        <c:v>393</c:v>
                      </c:pt>
                      <c:pt idx="113">
                        <c:v>392</c:v>
                      </c:pt>
                      <c:pt idx="114">
                        <c:v>389</c:v>
                      </c:pt>
                      <c:pt idx="115">
                        <c:v>388</c:v>
                      </c:pt>
                      <c:pt idx="116">
                        <c:v>380</c:v>
                      </c:pt>
                      <c:pt idx="117">
                        <c:v>281</c:v>
                      </c:pt>
                      <c:pt idx="118">
                        <c:v>280</c:v>
                      </c:pt>
                      <c:pt idx="119">
                        <c:v>280</c:v>
                      </c:pt>
                      <c:pt idx="120">
                        <c:v>280</c:v>
                      </c:pt>
                      <c:pt idx="121">
                        <c:v>280</c:v>
                      </c:pt>
                      <c:pt idx="122">
                        <c:v>280</c:v>
                      </c:pt>
                      <c:pt idx="123">
                        <c:v>280</c:v>
                      </c:pt>
                      <c:pt idx="124">
                        <c:v>280</c:v>
                      </c:pt>
                      <c:pt idx="125">
                        <c:v>280</c:v>
                      </c:pt>
                      <c:pt idx="126">
                        <c:v>280</c:v>
                      </c:pt>
                      <c:pt idx="127">
                        <c:v>280</c:v>
                      </c:pt>
                      <c:pt idx="128">
                        <c:v>280</c:v>
                      </c:pt>
                      <c:pt idx="129">
                        <c:v>280</c:v>
                      </c:pt>
                      <c:pt idx="130">
                        <c:v>280</c:v>
                      </c:pt>
                      <c:pt idx="131">
                        <c:v>280</c:v>
                      </c:pt>
                      <c:pt idx="132">
                        <c:v>280</c:v>
                      </c:pt>
                      <c:pt idx="133">
                        <c:v>280</c:v>
                      </c:pt>
                      <c:pt idx="134">
                        <c:v>280</c:v>
                      </c:pt>
                      <c:pt idx="135">
                        <c:v>280</c:v>
                      </c:pt>
                      <c:pt idx="136">
                        <c:v>280</c:v>
                      </c:pt>
                      <c:pt idx="137">
                        <c:v>150</c:v>
                      </c:pt>
                      <c:pt idx="138">
                        <c:v>34</c:v>
                      </c:pt>
                      <c:pt idx="139">
                        <c:v>221</c:v>
                      </c:pt>
                      <c:pt idx="140">
                        <c:v>419</c:v>
                      </c:pt>
                      <c:pt idx="141">
                        <c:v>418</c:v>
                      </c:pt>
                      <c:pt idx="142">
                        <c:v>420</c:v>
                      </c:pt>
                      <c:pt idx="143">
                        <c:v>420</c:v>
                      </c:pt>
                      <c:pt idx="144">
                        <c:v>419</c:v>
                      </c:pt>
                      <c:pt idx="145">
                        <c:v>420</c:v>
                      </c:pt>
                      <c:pt idx="146">
                        <c:v>422</c:v>
                      </c:pt>
                      <c:pt idx="147">
                        <c:v>420</c:v>
                      </c:pt>
                      <c:pt idx="148">
                        <c:v>418</c:v>
                      </c:pt>
                      <c:pt idx="149">
                        <c:v>420</c:v>
                      </c:pt>
                      <c:pt idx="150">
                        <c:v>419</c:v>
                      </c:pt>
                      <c:pt idx="151">
                        <c:v>418</c:v>
                      </c:pt>
                      <c:pt idx="152">
                        <c:v>418</c:v>
                      </c:pt>
                      <c:pt idx="153">
                        <c:v>407</c:v>
                      </c:pt>
                      <c:pt idx="154">
                        <c:v>417</c:v>
                      </c:pt>
                      <c:pt idx="155">
                        <c:v>412</c:v>
                      </c:pt>
                      <c:pt idx="156">
                        <c:v>403</c:v>
                      </c:pt>
                      <c:pt idx="157">
                        <c:v>416</c:v>
                      </c:pt>
                      <c:pt idx="158">
                        <c:v>413</c:v>
                      </c:pt>
                      <c:pt idx="159">
                        <c:v>404</c:v>
                      </c:pt>
                      <c:pt idx="160">
                        <c:v>414</c:v>
                      </c:pt>
                      <c:pt idx="161">
                        <c:v>414</c:v>
                      </c:pt>
                      <c:pt idx="162">
                        <c:v>413</c:v>
                      </c:pt>
                      <c:pt idx="163">
                        <c:v>413</c:v>
                      </c:pt>
                      <c:pt idx="164">
                        <c:v>412</c:v>
                      </c:pt>
                      <c:pt idx="165">
                        <c:v>411</c:v>
                      </c:pt>
                      <c:pt idx="166">
                        <c:v>411</c:v>
                      </c:pt>
                      <c:pt idx="167">
                        <c:v>410</c:v>
                      </c:pt>
                      <c:pt idx="168">
                        <c:v>409</c:v>
                      </c:pt>
                      <c:pt idx="169">
                        <c:v>408</c:v>
                      </c:pt>
                      <c:pt idx="170">
                        <c:v>405</c:v>
                      </c:pt>
                      <c:pt idx="171">
                        <c:v>405</c:v>
                      </c:pt>
                      <c:pt idx="172">
                        <c:v>406</c:v>
                      </c:pt>
                      <c:pt idx="173">
                        <c:v>399</c:v>
                      </c:pt>
                      <c:pt idx="174">
                        <c:v>397</c:v>
                      </c:pt>
                      <c:pt idx="175">
                        <c:v>403</c:v>
                      </c:pt>
                      <c:pt idx="176">
                        <c:v>403</c:v>
                      </c:pt>
                      <c:pt idx="177">
                        <c:v>403</c:v>
                      </c:pt>
                      <c:pt idx="178">
                        <c:v>398</c:v>
                      </c:pt>
                      <c:pt idx="179">
                        <c:v>401</c:v>
                      </c:pt>
                      <c:pt idx="180">
                        <c:v>401</c:v>
                      </c:pt>
                      <c:pt idx="181">
                        <c:v>399</c:v>
                      </c:pt>
                      <c:pt idx="182">
                        <c:v>397</c:v>
                      </c:pt>
                      <c:pt idx="183">
                        <c:v>395</c:v>
                      </c:pt>
                      <c:pt idx="184">
                        <c:v>369</c:v>
                      </c:pt>
                      <c:pt idx="185">
                        <c:v>370</c:v>
                      </c:pt>
                      <c:pt idx="186">
                        <c:v>263</c:v>
                      </c:pt>
                      <c:pt idx="187">
                        <c:v>263</c:v>
                      </c:pt>
                      <c:pt idx="188">
                        <c:v>263</c:v>
                      </c:pt>
                      <c:pt idx="189">
                        <c:v>263</c:v>
                      </c:pt>
                      <c:pt idx="190">
                        <c:v>263</c:v>
                      </c:pt>
                      <c:pt idx="191">
                        <c:v>263</c:v>
                      </c:pt>
                      <c:pt idx="192">
                        <c:v>263</c:v>
                      </c:pt>
                      <c:pt idx="193">
                        <c:v>263</c:v>
                      </c:pt>
                      <c:pt idx="194">
                        <c:v>263</c:v>
                      </c:pt>
                      <c:pt idx="195">
                        <c:v>263</c:v>
                      </c:pt>
                      <c:pt idx="196">
                        <c:v>263</c:v>
                      </c:pt>
                      <c:pt idx="197">
                        <c:v>263</c:v>
                      </c:pt>
                      <c:pt idx="198">
                        <c:v>263</c:v>
                      </c:pt>
                      <c:pt idx="199">
                        <c:v>263</c:v>
                      </c:pt>
                      <c:pt idx="200">
                        <c:v>263</c:v>
                      </c:pt>
                      <c:pt idx="201">
                        <c:v>150</c:v>
                      </c:pt>
                      <c:pt idx="202">
                        <c:v>150</c:v>
                      </c:pt>
                      <c:pt idx="203">
                        <c:v>150</c:v>
                      </c:pt>
                      <c:pt idx="204">
                        <c:v>154</c:v>
                      </c:pt>
                      <c:pt idx="205">
                        <c:v>295</c:v>
                      </c:pt>
                      <c:pt idx="206">
                        <c:v>451</c:v>
                      </c:pt>
                      <c:pt idx="207">
                        <c:v>169</c:v>
                      </c:pt>
                      <c:pt idx="208">
                        <c:v>167</c:v>
                      </c:pt>
                      <c:pt idx="209">
                        <c:v>170</c:v>
                      </c:pt>
                      <c:pt idx="210">
                        <c:v>170</c:v>
                      </c:pt>
                      <c:pt idx="211">
                        <c:v>169</c:v>
                      </c:pt>
                      <c:pt idx="212">
                        <c:v>163</c:v>
                      </c:pt>
                      <c:pt idx="213">
                        <c:v>169</c:v>
                      </c:pt>
                      <c:pt idx="214">
                        <c:v>169</c:v>
                      </c:pt>
                      <c:pt idx="215">
                        <c:v>169</c:v>
                      </c:pt>
                      <c:pt idx="216">
                        <c:v>170</c:v>
                      </c:pt>
                      <c:pt idx="217">
                        <c:v>170</c:v>
                      </c:pt>
                      <c:pt idx="218">
                        <c:v>169</c:v>
                      </c:pt>
                      <c:pt idx="219">
                        <c:v>169</c:v>
                      </c:pt>
                      <c:pt idx="220">
                        <c:v>169</c:v>
                      </c:pt>
                      <c:pt idx="221">
                        <c:v>162</c:v>
                      </c:pt>
                      <c:pt idx="222">
                        <c:v>169</c:v>
                      </c:pt>
                      <c:pt idx="223">
                        <c:v>170</c:v>
                      </c:pt>
                      <c:pt idx="224">
                        <c:v>165</c:v>
                      </c:pt>
                      <c:pt idx="225">
                        <c:v>169</c:v>
                      </c:pt>
                      <c:pt idx="226">
                        <c:v>169</c:v>
                      </c:pt>
                      <c:pt idx="227">
                        <c:v>158</c:v>
                      </c:pt>
                      <c:pt idx="228">
                        <c:v>169</c:v>
                      </c:pt>
                      <c:pt idx="229">
                        <c:v>169</c:v>
                      </c:pt>
                      <c:pt idx="230">
                        <c:v>171</c:v>
                      </c:pt>
                      <c:pt idx="231">
                        <c:v>169</c:v>
                      </c:pt>
                      <c:pt idx="232">
                        <c:v>169</c:v>
                      </c:pt>
                      <c:pt idx="233">
                        <c:v>162</c:v>
                      </c:pt>
                      <c:pt idx="234">
                        <c:v>170</c:v>
                      </c:pt>
                      <c:pt idx="235">
                        <c:v>168</c:v>
                      </c:pt>
                      <c:pt idx="236">
                        <c:v>168</c:v>
                      </c:pt>
                      <c:pt idx="237">
                        <c:v>168</c:v>
                      </c:pt>
                      <c:pt idx="238">
                        <c:v>169</c:v>
                      </c:pt>
                      <c:pt idx="239">
                        <c:v>163</c:v>
                      </c:pt>
                      <c:pt idx="240">
                        <c:v>163</c:v>
                      </c:pt>
                      <c:pt idx="241">
                        <c:v>168</c:v>
                      </c:pt>
                      <c:pt idx="242">
                        <c:v>169</c:v>
                      </c:pt>
                      <c:pt idx="243">
                        <c:v>167</c:v>
                      </c:pt>
                      <c:pt idx="244">
                        <c:v>168</c:v>
                      </c:pt>
                      <c:pt idx="245">
                        <c:v>165</c:v>
                      </c:pt>
                      <c:pt idx="246">
                        <c:v>167</c:v>
                      </c:pt>
                      <c:pt idx="247">
                        <c:v>168</c:v>
                      </c:pt>
                      <c:pt idx="248">
                        <c:v>168</c:v>
                      </c:pt>
                      <c:pt idx="249">
                        <c:v>168</c:v>
                      </c:pt>
                      <c:pt idx="250">
                        <c:v>168</c:v>
                      </c:pt>
                      <c:pt idx="251">
                        <c:v>168</c:v>
                      </c:pt>
                      <c:pt idx="252">
                        <c:v>168</c:v>
                      </c:pt>
                      <c:pt idx="253">
                        <c:v>149</c:v>
                      </c:pt>
                      <c:pt idx="254">
                        <c:v>122</c:v>
                      </c:pt>
                      <c:pt idx="255">
                        <c:v>50</c:v>
                      </c:pt>
                      <c:pt idx="256">
                        <c:v>50</c:v>
                      </c:pt>
                      <c:pt idx="257">
                        <c:v>50</c:v>
                      </c:pt>
                      <c:pt idx="258">
                        <c:v>50</c:v>
                      </c:pt>
                      <c:pt idx="259">
                        <c:v>50</c:v>
                      </c:pt>
                      <c:pt idx="260">
                        <c:v>50</c:v>
                      </c:pt>
                      <c:pt idx="261">
                        <c:v>50</c:v>
                      </c:pt>
                      <c:pt idx="262">
                        <c:v>50</c:v>
                      </c:pt>
                      <c:pt idx="263">
                        <c:v>50</c:v>
                      </c:pt>
                      <c:pt idx="264">
                        <c:v>50</c:v>
                      </c:pt>
                      <c:pt idx="265">
                        <c:v>50</c:v>
                      </c:pt>
                      <c:pt idx="266">
                        <c:v>50</c:v>
                      </c:pt>
                      <c:pt idx="267">
                        <c:v>50</c:v>
                      </c:pt>
                      <c:pt idx="268">
                        <c:v>50</c:v>
                      </c:pt>
                      <c:pt idx="269">
                        <c:v>50</c:v>
                      </c:pt>
                      <c:pt idx="270">
                        <c:v>150</c:v>
                      </c:pt>
                      <c:pt idx="271">
                        <c:v>99</c:v>
                      </c:pt>
                      <c:pt idx="272">
                        <c:v>167</c:v>
                      </c:pt>
                      <c:pt idx="273">
                        <c:v>305</c:v>
                      </c:pt>
                      <c:pt idx="274">
                        <c:v>417</c:v>
                      </c:pt>
                      <c:pt idx="275">
                        <c:v>417</c:v>
                      </c:pt>
                      <c:pt idx="276">
                        <c:v>417</c:v>
                      </c:pt>
                      <c:pt idx="277">
                        <c:v>418</c:v>
                      </c:pt>
                      <c:pt idx="278">
                        <c:v>416</c:v>
                      </c:pt>
                      <c:pt idx="279">
                        <c:v>414</c:v>
                      </c:pt>
                      <c:pt idx="280">
                        <c:v>407</c:v>
                      </c:pt>
                      <c:pt idx="281">
                        <c:v>418</c:v>
                      </c:pt>
                      <c:pt idx="282">
                        <c:v>415</c:v>
                      </c:pt>
                      <c:pt idx="283">
                        <c:v>415</c:v>
                      </c:pt>
                      <c:pt idx="284">
                        <c:v>412</c:v>
                      </c:pt>
                      <c:pt idx="285">
                        <c:v>416</c:v>
                      </c:pt>
                      <c:pt idx="286">
                        <c:v>415</c:v>
                      </c:pt>
                      <c:pt idx="287">
                        <c:v>414</c:v>
                      </c:pt>
                      <c:pt idx="288">
                        <c:v>414</c:v>
                      </c:pt>
                      <c:pt idx="289">
                        <c:v>402</c:v>
                      </c:pt>
                      <c:pt idx="290">
                        <c:v>412</c:v>
                      </c:pt>
                      <c:pt idx="291">
                        <c:v>413</c:v>
                      </c:pt>
                      <c:pt idx="292">
                        <c:v>410</c:v>
                      </c:pt>
                      <c:pt idx="293">
                        <c:v>410</c:v>
                      </c:pt>
                      <c:pt idx="294">
                        <c:v>412</c:v>
                      </c:pt>
                      <c:pt idx="295">
                        <c:v>407</c:v>
                      </c:pt>
                      <c:pt idx="296">
                        <c:v>409</c:v>
                      </c:pt>
                      <c:pt idx="297">
                        <c:v>409</c:v>
                      </c:pt>
                      <c:pt idx="298">
                        <c:v>404</c:v>
                      </c:pt>
                      <c:pt idx="299">
                        <c:v>408</c:v>
                      </c:pt>
                      <c:pt idx="300">
                        <c:v>406</c:v>
                      </c:pt>
                      <c:pt idx="301">
                        <c:v>406</c:v>
                      </c:pt>
                      <c:pt idx="302">
                        <c:v>404</c:v>
                      </c:pt>
                      <c:pt idx="303">
                        <c:v>404</c:v>
                      </c:pt>
                      <c:pt idx="304">
                        <c:v>404</c:v>
                      </c:pt>
                      <c:pt idx="305">
                        <c:v>402</c:v>
                      </c:pt>
                      <c:pt idx="306">
                        <c:v>399</c:v>
                      </c:pt>
                      <c:pt idx="307">
                        <c:v>400</c:v>
                      </c:pt>
                      <c:pt idx="308">
                        <c:v>397</c:v>
                      </c:pt>
                      <c:pt idx="309">
                        <c:v>399</c:v>
                      </c:pt>
                      <c:pt idx="310">
                        <c:v>397</c:v>
                      </c:pt>
                      <c:pt idx="311">
                        <c:v>388</c:v>
                      </c:pt>
                      <c:pt idx="312">
                        <c:v>395</c:v>
                      </c:pt>
                      <c:pt idx="313">
                        <c:v>394</c:v>
                      </c:pt>
                      <c:pt idx="314">
                        <c:v>395</c:v>
                      </c:pt>
                      <c:pt idx="315">
                        <c:v>391</c:v>
                      </c:pt>
                      <c:pt idx="316">
                        <c:v>371</c:v>
                      </c:pt>
                      <c:pt idx="317">
                        <c:v>348</c:v>
                      </c:pt>
                      <c:pt idx="318">
                        <c:v>229</c:v>
                      </c:pt>
                      <c:pt idx="319">
                        <c:v>7</c:v>
                      </c:pt>
                      <c:pt idx="320">
                        <c:v>7</c:v>
                      </c:pt>
                      <c:pt idx="321">
                        <c:v>7</c:v>
                      </c:pt>
                      <c:pt idx="322">
                        <c:v>7</c:v>
                      </c:pt>
                      <c:pt idx="323">
                        <c:v>7</c:v>
                      </c:pt>
                      <c:pt idx="324">
                        <c:v>7</c:v>
                      </c:pt>
                      <c:pt idx="325">
                        <c:v>7</c:v>
                      </c:pt>
                      <c:pt idx="326">
                        <c:v>7</c:v>
                      </c:pt>
                      <c:pt idx="327">
                        <c:v>7</c:v>
                      </c:pt>
                      <c:pt idx="328">
                        <c:v>7</c:v>
                      </c:pt>
                      <c:pt idx="329">
                        <c:v>7</c:v>
                      </c:pt>
                      <c:pt idx="330">
                        <c:v>7</c:v>
                      </c:pt>
                      <c:pt idx="331">
                        <c:v>150</c:v>
                      </c:pt>
                      <c:pt idx="332">
                        <c:v>51</c:v>
                      </c:pt>
                      <c:pt idx="333">
                        <c:v>198</c:v>
                      </c:pt>
                      <c:pt idx="334">
                        <c:v>273</c:v>
                      </c:pt>
                      <c:pt idx="335">
                        <c:v>271</c:v>
                      </c:pt>
                      <c:pt idx="336">
                        <c:v>272</c:v>
                      </c:pt>
                      <c:pt idx="337">
                        <c:v>274</c:v>
                      </c:pt>
                      <c:pt idx="338">
                        <c:v>275</c:v>
                      </c:pt>
                      <c:pt idx="339">
                        <c:v>271</c:v>
                      </c:pt>
                      <c:pt idx="340">
                        <c:v>271</c:v>
                      </c:pt>
                      <c:pt idx="341">
                        <c:v>273</c:v>
                      </c:pt>
                      <c:pt idx="342">
                        <c:v>270</c:v>
                      </c:pt>
                      <c:pt idx="343">
                        <c:v>271</c:v>
                      </c:pt>
                      <c:pt idx="344">
                        <c:v>271</c:v>
                      </c:pt>
                      <c:pt idx="345">
                        <c:v>271</c:v>
                      </c:pt>
                      <c:pt idx="346">
                        <c:v>270</c:v>
                      </c:pt>
                      <c:pt idx="347">
                        <c:v>272</c:v>
                      </c:pt>
                      <c:pt idx="348">
                        <c:v>270</c:v>
                      </c:pt>
                      <c:pt idx="349">
                        <c:v>270</c:v>
                      </c:pt>
                      <c:pt idx="350">
                        <c:v>270</c:v>
                      </c:pt>
                      <c:pt idx="351">
                        <c:v>261</c:v>
                      </c:pt>
                      <c:pt idx="352">
                        <c:v>269</c:v>
                      </c:pt>
                      <c:pt idx="353">
                        <c:v>266</c:v>
                      </c:pt>
                      <c:pt idx="354">
                        <c:v>270</c:v>
                      </c:pt>
                      <c:pt idx="355">
                        <c:v>263</c:v>
                      </c:pt>
                      <c:pt idx="356">
                        <c:v>269</c:v>
                      </c:pt>
                      <c:pt idx="357">
                        <c:v>268</c:v>
                      </c:pt>
                      <c:pt idx="358">
                        <c:v>267</c:v>
                      </c:pt>
                      <c:pt idx="359">
                        <c:v>267</c:v>
                      </c:pt>
                      <c:pt idx="360">
                        <c:v>267</c:v>
                      </c:pt>
                      <c:pt idx="361">
                        <c:v>266</c:v>
                      </c:pt>
                      <c:pt idx="362">
                        <c:v>265</c:v>
                      </c:pt>
                      <c:pt idx="363">
                        <c:v>265</c:v>
                      </c:pt>
                      <c:pt idx="364">
                        <c:v>265</c:v>
                      </c:pt>
                      <c:pt idx="365">
                        <c:v>255</c:v>
                      </c:pt>
                      <c:pt idx="366">
                        <c:v>256</c:v>
                      </c:pt>
                      <c:pt idx="367">
                        <c:v>263</c:v>
                      </c:pt>
                      <c:pt idx="368">
                        <c:v>255</c:v>
                      </c:pt>
                      <c:pt idx="369">
                        <c:v>264</c:v>
                      </c:pt>
                      <c:pt idx="370">
                        <c:v>262</c:v>
                      </c:pt>
                      <c:pt idx="371">
                        <c:v>262</c:v>
                      </c:pt>
                      <c:pt idx="372">
                        <c:v>262</c:v>
                      </c:pt>
                      <c:pt idx="373">
                        <c:v>262</c:v>
                      </c:pt>
                      <c:pt idx="374">
                        <c:v>250</c:v>
                      </c:pt>
                      <c:pt idx="375">
                        <c:v>254</c:v>
                      </c:pt>
                      <c:pt idx="376">
                        <c:v>167</c:v>
                      </c:pt>
                      <c:pt idx="377">
                        <c:v>73</c:v>
                      </c:pt>
                      <c:pt idx="378">
                        <c:v>73</c:v>
                      </c:pt>
                      <c:pt idx="379">
                        <c:v>73</c:v>
                      </c:pt>
                      <c:pt idx="380">
                        <c:v>73</c:v>
                      </c:pt>
                      <c:pt idx="381">
                        <c:v>73</c:v>
                      </c:pt>
                      <c:pt idx="382">
                        <c:v>73</c:v>
                      </c:pt>
                      <c:pt idx="383">
                        <c:v>73</c:v>
                      </c:pt>
                      <c:pt idx="384">
                        <c:v>73</c:v>
                      </c:pt>
                      <c:pt idx="385">
                        <c:v>73</c:v>
                      </c:pt>
                      <c:pt idx="386">
                        <c:v>73</c:v>
                      </c:pt>
                      <c:pt idx="387">
                        <c:v>73</c:v>
                      </c:pt>
                      <c:pt idx="388">
                        <c:v>73</c:v>
                      </c:pt>
                      <c:pt idx="389">
                        <c:v>73</c:v>
                      </c:pt>
                      <c:pt idx="390">
                        <c:v>73</c:v>
                      </c:pt>
                      <c:pt idx="391">
                        <c:v>73</c:v>
                      </c:pt>
                      <c:pt idx="392">
                        <c:v>73</c:v>
                      </c:pt>
                      <c:pt idx="393">
                        <c:v>94</c:v>
                      </c:pt>
                      <c:pt idx="394">
                        <c:v>175</c:v>
                      </c:pt>
                      <c:pt idx="395">
                        <c:v>408</c:v>
                      </c:pt>
                      <c:pt idx="396">
                        <c:v>424</c:v>
                      </c:pt>
                      <c:pt idx="397">
                        <c:v>423</c:v>
                      </c:pt>
                      <c:pt idx="398">
                        <c:v>423</c:v>
                      </c:pt>
                      <c:pt idx="399">
                        <c:v>422</c:v>
                      </c:pt>
                      <c:pt idx="400">
                        <c:v>423</c:v>
                      </c:pt>
                      <c:pt idx="401">
                        <c:v>424</c:v>
                      </c:pt>
                      <c:pt idx="402">
                        <c:v>421</c:v>
                      </c:pt>
                      <c:pt idx="403">
                        <c:v>417</c:v>
                      </c:pt>
                      <c:pt idx="404">
                        <c:v>422</c:v>
                      </c:pt>
                      <c:pt idx="405">
                        <c:v>422</c:v>
                      </c:pt>
                      <c:pt idx="406">
                        <c:v>422</c:v>
                      </c:pt>
                      <c:pt idx="407">
                        <c:v>417</c:v>
                      </c:pt>
                      <c:pt idx="408">
                        <c:v>420</c:v>
                      </c:pt>
                      <c:pt idx="409">
                        <c:v>417</c:v>
                      </c:pt>
                      <c:pt idx="410">
                        <c:v>420</c:v>
                      </c:pt>
                      <c:pt idx="411">
                        <c:v>413</c:v>
                      </c:pt>
                      <c:pt idx="412">
                        <c:v>418</c:v>
                      </c:pt>
                      <c:pt idx="413">
                        <c:v>418</c:v>
                      </c:pt>
                      <c:pt idx="414">
                        <c:v>408</c:v>
                      </c:pt>
                      <c:pt idx="415">
                        <c:v>416</c:v>
                      </c:pt>
                      <c:pt idx="416">
                        <c:v>416</c:v>
                      </c:pt>
                      <c:pt idx="417">
                        <c:v>415</c:v>
                      </c:pt>
                      <c:pt idx="418">
                        <c:v>414</c:v>
                      </c:pt>
                      <c:pt idx="419">
                        <c:v>414</c:v>
                      </c:pt>
                      <c:pt idx="420">
                        <c:v>413</c:v>
                      </c:pt>
                      <c:pt idx="421">
                        <c:v>413</c:v>
                      </c:pt>
                      <c:pt idx="422">
                        <c:v>411</c:v>
                      </c:pt>
                      <c:pt idx="423">
                        <c:v>411</c:v>
                      </c:pt>
                      <c:pt idx="424">
                        <c:v>406</c:v>
                      </c:pt>
                      <c:pt idx="425">
                        <c:v>410</c:v>
                      </c:pt>
                      <c:pt idx="426">
                        <c:v>409</c:v>
                      </c:pt>
                      <c:pt idx="427">
                        <c:v>398</c:v>
                      </c:pt>
                      <c:pt idx="428">
                        <c:v>408</c:v>
                      </c:pt>
                      <c:pt idx="429">
                        <c:v>407</c:v>
                      </c:pt>
                      <c:pt idx="430">
                        <c:v>407</c:v>
                      </c:pt>
                      <c:pt idx="431">
                        <c:v>405</c:v>
                      </c:pt>
                      <c:pt idx="432">
                        <c:v>405</c:v>
                      </c:pt>
                      <c:pt idx="433">
                        <c:v>404</c:v>
                      </c:pt>
                      <c:pt idx="434">
                        <c:v>387</c:v>
                      </c:pt>
                      <c:pt idx="435">
                        <c:v>379</c:v>
                      </c:pt>
                      <c:pt idx="436">
                        <c:v>401</c:v>
                      </c:pt>
                      <c:pt idx="437">
                        <c:v>401</c:v>
                      </c:pt>
                      <c:pt idx="438">
                        <c:v>388</c:v>
                      </c:pt>
                      <c:pt idx="439">
                        <c:v>395</c:v>
                      </c:pt>
                      <c:pt idx="440">
                        <c:v>387</c:v>
                      </c:pt>
                      <c:pt idx="441">
                        <c:v>328</c:v>
                      </c:pt>
                      <c:pt idx="442">
                        <c:v>185</c:v>
                      </c:pt>
                      <c:pt idx="443">
                        <c:v>185</c:v>
                      </c:pt>
                      <c:pt idx="444">
                        <c:v>185</c:v>
                      </c:pt>
                      <c:pt idx="445">
                        <c:v>185</c:v>
                      </c:pt>
                      <c:pt idx="446">
                        <c:v>185</c:v>
                      </c:pt>
                      <c:pt idx="447">
                        <c:v>185</c:v>
                      </c:pt>
                      <c:pt idx="448">
                        <c:v>185</c:v>
                      </c:pt>
                      <c:pt idx="449">
                        <c:v>185</c:v>
                      </c:pt>
                      <c:pt idx="450">
                        <c:v>185</c:v>
                      </c:pt>
                      <c:pt idx="451">
                        <c:v>185</c:v>
                      </c:pt>
                      <c:pt idx="452">
                        <c:v>185</c:v>
                      </c:pt>
                      <c:pt idx="453">
                        <c:v>185</c:v>
                      </c:pt>
                      <c:pt idx="454">
                        <c:v>185</c:v>
                      </c:pt>
                      <c:pt idx="455">
                        <c:v>185</c:v>
                      </c:pt>
                      <c:pt idx="456">
                        <c:v>185</c:v>
                      </c:pt>
                      <c:pt idx="457">
                        <c:v>185</c:v>
                      </c:pt>
                      <c:pt idx="458">
                        <c:v>150</c:v>
                      </c:pt>
                      <c:pt idx="459">
                        <c:v>18</c:v>
                      </c:pt>
                      <c:pt idx="460">
                        <c:v>187</c:v>
                      </c:pt>
                      <c:pt idx="461">
                        <c:v>263</c:v>
                      </c:pt>
                      <c:pt idx="462">
                        <c:v>397</c:v>
                      </c:pt>
                      <c:pt idx="463">
                        <c:v>395</c:v>
                      </c:pt>
                      <c:pt idx="464">
                        <c:v>397</c:v>
                      </c:pt>
                      <c:pt idx="465">
                        <c:v>396</c:v>
                      </c:pt>
                      <c:pt idx="466">
                        <c:v>395</c:v>
                      </c:pt>
                      <c:pt idx="467">
                        <c:v>395</c:v>
                      </c:pt>
                      <c:pt idx="468">
                        <c:v>395</c:v>
                      </c:pt>
                      <c:pt idx="469">
                        <c:v>395</c:v>
                      </c:pt>
                      <c:pt idx="470">
                        <c:v>395</c:v>
                      </c:pt>
                      <c:pt idx="471">
                        <c:v>397</c:v>
                      </c:pt>
                      <c:pt idx="472">
                        <c:v>393</c:v>
                      </c:pt>
                      <c:pt idx="473">
                        <c:v>394</c:v>
                      </c:pt>
                      <c:pt idx="474">
                        <c:v>381</c:v>
                      </c:pt>
                      <c:pt idx="475">
                        <c:v>392</c:v>
                      </c:pt>
                      <c:pt idx="476">
                        <c:v>387</c:v>
                      </c:pt>
                      <c:pt idx="477">
                        <c:v>394</c:v>
                      </c:pt>
                      <c:pt idx="478">
                        <c:v>394</c:v>
                      </c:pt>
                      <c:pt idx="479">
                        <c:v>394</c:v>
                      </c:pt>
                      <c:pt idx="480">
                        <c:v>392</c:v>
                      </c:pt>
                      <c:pt idx="481">
                        <c:v>392</c:v>
                      </c:pt>
                      <c:pt idx="482">
                        <c:v>391</c:v>
                      </c:pt>
                      <c:pt idx="483">
                        <c:v>391</c:v>
                      </c:pt>
                      <c:pt idx="484">
                        <c:v>385</c:v>
                      </c:pt>
                      <c:pt idx="485">
                        <c:v>390</c:v>
                      </c:pt>
                      <c:pt idx="486">
                        <c:v>389</c:v>
                      </c:pt>
                      <c:pt idx="487">
                        <c:v>371</c:v>
                      </c:pt>
                      <c:pt idx="488">
                        <c:v>387</c:v>
                      </c:pt>
                      <c:pt idx="489">
                        <c:v>387</c:v>
                      </c:pt>
                      <c:pt idx="490">
                        <c:v>385</c:v>
                      </c:pt>
                      <c:pt idx="491">
                        <c:v>386</c:v>
                      </c:pt>
                      <c:pt idx="492">
                        <c:v>385</c:v>
                      </c:pt>
                      <c:pt idx="493">
                        <c:v>384</c:v>
                      </c:pt>
                      <c:pt idx="494">
                        <c:v>384</c:v>
                      </c:pt>
                      <c:pt idx="495">
                        <c:v>376</c:v>
                      </c:pt>
                      <c:pt idx="496">
                        <c:v>378</c:v>
                      </c:pt>
                      <c:pt idx="497">
                        <c:v>378</c:v>
                      </c:pt>
                      <c:pt idx="498">
                        <c:v>380</c:v>
                      </c:pt>
                      <c:pt idx="499">
                        <c:v>380</c:v>
                      </c:pt>
                      <c:pt idx="500">
                        <c:v>377</c:v>
                      </c:pt>
                      <c:pt idx="501">
                        <c:v>371</c:v>
                      </c:pt>
                      <c:pt idx="502">
                        <c:v>372</c:v>
                      </c:pt>
                      <c:pt idx="503">
                        <c:v>377</c:v>
                      </c:pt>
                      <c:pt idx="504">
                        <c:v>372</c:v>
                      </c:pt>
                      <c:pt idx="505">
                        <c:v>365</c:v>
                      </c:pt>
                      <c:pt idx="506">
                        <c:v>374</c:v>
                      </c:pt>
                      <c:pt idx="507">
                        <c:v>316</c:v>
                      </c:pt>
                      <c:pt idx="508">
                        <c:v>271</c:v>
                      </c:pt>
                      <c:pt idx="509">
                        <c:v>271</c:v>
                      </c:pt>
                      <c:pt idx="510">
                        <c:v>271</c:v>
                      </c:pt>
                      <c:pt idx="511">
                        <c:v>271</c:v>
                      </c:pt>
                      <c:pt idx="512">
                        <c:v>271</c:v>
                      </c:pt>
                      <c:pt idx="513">
                        <c:v>271</c:v>
                      </c:pt>
                      <c:pt idx="514">
                        <c:v>271</c:v>
                      </c:pt>
                      <c:pt idx="515">
                        <c:v>271</c:v>
                      </c:pt>
                      <c:pt idx="516">
                        <c:v>271</c:v>
                      </c:pt>
                      <c:pt idx="517">
                        <c:v>271</c:v>
                      </c:pt>
                      <c:pt idx="518">
                        <c:v>271</c:v>
                      </c:pt>
                      <c:pt idx="519">
                        <c:v>271</c:v>
                      </c:pt>
                      <c:pt idx="520">
                        <c:v>271</c:v>
                      </c:pt>
                      <c:pt idx="521">
                        <c:v>271</c:v>
                      </c:pt>
                      <c:pt idx="522">
                        <c:v>271</c:v>
                      </c:pt>
                      <c:pt idx="523">
                        <c:v>122</c:v>
                      </c:pt>
                      <c:pt idx="524">
                        <c:v>119</c:v>
                      </c:pt>
                      <c:pt idx="525">
                        <c:v>261</c:v>
                      </c:pt>
                      <c:pt idx="526">
                        <c:v>333</c:v>
                      </c:pt>
                      <c:pt idx="527">
                        <c:v>332</c:v>
                      </c:pt>
                      <c:pt idx="528">
                        <c:v>333</c:v>
                      </c:pt>
                      <c:pt idx="529">
                        <c:v>333</c:v>
                      </c:pt>
                      <c:pt idx="530">
                        <c:v>329</c:v>
                      </c:pt>
                      <c:pt idx="531">
                        <c:v>332</c:v>
                      </c:pt>
                      <c:pt idx="532">
                        <c:v>321</c:v>
                      </c:pt>
                      <c:pt idx="533">
                        <c:v>331</c:v>
                      </c:pt>
                      <c:pt idx="534">
                        <c:v>332</c:v>
                      </c:pt>
                      <c:pt idx="535">
                        <c:v>332</c:v>
                      </c:pt>
                      <c:pt idx="536">
                        <c:v>330</c:v>
                      </c:pt>
                      <c:pt idx="537">
                        <c:v>332</c:v>
                      </c:pt>
                      <c:pt idx="538">
                        <c:v>329</c:v>
                      </c:pt>
                      <c:pt idx="539">
                        <c:v>331</c:v>
                      </c:pt>
                      <c:pt idx="540">
                        <c:v>317</c:v>
                      </c:pt>
                      <c:pt idx="541">
                        <c:v>329</c:v>
                      </c:pt>
                      <c:pt idx="542">
                        <c:v>329</c:v>
                      </c:pt>
                      <c:pt idx="543">
                        <c:v>328</c:v>
                      </c:pt>
                      <c:pt idx="544">
                        <c:v>318</c:v>
                      </c:pt>
                      <c:pt idx="545">
                        <c:v>326</c:v>
                      </c:pt>
                      <c:pt idx="546">
                        <c:v>327</c:v>
                      </c:pt>
                      <c:pt idx="547">
                        <c:v>327</c:v>
                      </c:pt>
                      <c:pt idx="548">
                        <c:v>326</c:v>
                      </c:pt>
                      <c:pt idx="549">
                        <c:v>318</c:v>
                      </c:pt>
                      <c:pt idx="550">
                        <c:v>325</c:v>
                      </c:pt>
                      <c:pt idx="551">
                        <c:v>318</c:v>
                      </c:pt>
                      <c:pt idx="552">
                        <c:v>324</c:v>
                      </c:pt>
                      <c:pt idx="553">
                        <c:v>315</c:v>
                      </c:pt>
                      <c:pt idx="554">
                        <c:v>322</c:v>
                      </c:pt>
                      <c:pt idx="555">
                        <c:v>323</c:v>
                      </c:pt>
                      <c:pt idx="556">
                        <c:v>322</c:v>
                      </c:pt>
                      <c:pt idx="557">
                        <c:v>321</c:v>
                      </c:pt>
                      <c:pt idx="558">
                        <c:v>319</c:v>
                      </c:pt>
                      <c:pt idx="559">
                        <c:v>306</c:v>
                      </c:pt>
                      <c:pt idx="560">
                        <c:v>319</c:v>
                      </c:pt>
                      <c:pt idx="561">
                        <c:v>306</c:v>
                      </c:pt>
                      <c:pt idx="562">
                        <c:v>316</c:v>
                      </c:pt>
                      <c:pt idx="563">
                        <c:v>317</c:v>
                      </c:pt>
                      <c:pt idx="564">
                        <c:v>317</c:v>
                      </c:pt>
                      <c:pt idx="565">
                        <c:v>309</c:v>
                      </c:pt>
                      <c:pt idx="566">
                        <c:v>316</c:v>
                      </c:pt>
                      <c:pt idx="567">
                        <c:v>259</c:v>
                      </c:pt>
                      <c:pt idx="568">
                        <c:v>180</c:v>
                      </c:pt>
                      <c:pt idx="569">
                        <c:v>180</c:v>
                      </c:pt>
                      <c:pt idx="570">
                        <c:v>150</c:v>
                      </c:pt>
                      <c:pt idx="571">
                        <c:v>150</c:v>
                      </c:pt>
                      <c:pt idx="572">
                        <c:v>150</c:v>
                      </c:pt>
                      <c:pt idx="573">
                        <c:v>150</c:v>
                      </c:pt>
                      <c:pt idx="574">
                        <c:v>150</c:v>
                      </c:pt>
                      <c:pt idx="575">
                        <c:v>150</c:v>
                      </c:pt>
                      <c:pt idx="576">
                        <c:v>150</c:v>
                      </c:pt>
                      <c:pt idx="577">
                        <c:v>150</c:v>
                      </c:pt>
                      <c:pt idx="578">
                        <c:v>150</c:v>
                      </c:pt>
                      <c:pt idx="579">
                        <c:v>150</c:v>
                      </c:pt>
                      <c:pt idx="580">
                        <c:v>150</c:v>
                      </c:pt>
                      <c:pt idx="581">
                        <c:v>132</c:v>
                      </c:pt>
                      <c:pt idx="582">
                        <c:v>214</c:v>
                      </c:pt>
                      <c:pt idx="583">
                        <c:v>235</c:v>
                      </c:pt>
                      <c:pt idx="584">
                        <c:v>438</c:v>
                      </c:pt>
                      <c:pt idx="585">
                        <c:v>435</c:v>
                      </c:pt>
                      <c:pt idx="586">
                        <c:v>442</c:v>
                      </c:pt>
                      <c:pt idx="587">
                        <c:v>444</c:v>
                      </c:pt>
                      <c:pt idx="588">
                        <c:v>444</c:v>
                      </c:pt>
                      <c:pt idx="589">
                        <c:v>435</c:v>
                      </c:pt>
                      <c:pt idx="590">
                        <c:v>444</c:v>
                      </c:pt>
                      <c:pt idx="591">
                        <c:v>443</c:v>
                      </c:pt>
                      <c:pt idx="592">
                        <c:v>444</c:v>
                      </c:pt>
                      <c:pt idx="593">
                        <c:v>441</c:v>
                      </c:pt>
                      <c:pt idx="594">
                        <c:v>439</c:v>
                      </c:pt>
                      <c:pt idx="595">
                        <c:v>439</c:v>
                      </c:pt>
                      <c:pt idx="596">
                        <c:v>434</c:v>
                      </c:pt>
                      <c:pt idx="597">
                        <c:v>437</c:v>
                      </c:pt>
                      <c:pt idx="598">
                        <c:v>439</c:v>
                      </c:pt>
                      <c:pt idx="599">
                        <c:v>436</c:v>
                      </c:pt>
                      <c:pt idx="600">
                        <c:v>433</c:v>
                      </c:pt>
                      <c:pt idx="601">
                        <c:v>437</c:v>
                      </c:pt>
                      <c:pt idx="602">
                        <c:v>436</c:v>
                      </c:pt>
                      <c:pt idx="603">
                        <c:v>436</c:v>
                      </c:pt>
                      <c:pt idx="604">
                        <c:v>435</c:v>
                      </c:pt>
                      <c:pt idx="605">
                        <c:v>420</c:v>
                      </c:pt>
                      <c:pt idx="606">
                        <c:v>434</c:v>
                      </c:pt>
                      <c:pt idx="607">
                        <c:v>432</c:v>
                      </c:pt>
                      <c:pt idx="608">
                        <c:v>428</c:v>
                      </c:pt>
                      <c:pt idx="609">
                        <c:v>431</c:v>
                      </c:pt>
                      <c:pt idx="610">
                        <c:v>430</c:v>
                      </c:pt>
                      <c:pt idx="611">
                        <c:v>430</c:v>
                      </c:pt>
                      <c:pt idx="612">
                        <c:v>429</c:v>
                      </c:pt>
                      <c:pt idx="613">
                        <c:v>427</c:v>
                      </c:pt>
                      <c:pt idx="614">
                        <c:v>421</c:v>
                      </c:pt>
                      <c:pt idx="615">
                        <c:v>423</c:v>
                      </c:pt>
                      <c:pt idx="616">
                        <c:v>427</c:v>
                      </c:pt>
                      <c:pt idx="617">
                        <c:v>425</c:v>
                      </c:pt>
                      <c:pt idx="618">
                        <c:v>424</c:v>
                      </c:pt>
                      <c:pt idx="619">
                        <c:v>424</c:v>
                      </c:pt>
                      <c:pt idx="620">
                        <c:v>422</c:v>
                      </c:pt>
                      <c:pt idx="621">
                        <c:v>421</c:v>
                      </c:pt>
                      <c:pt idx="622">
                        <c:v>420</c:v>
                      </c:pt>
                      <c:pt idx="623">
                        <c:v>419</c:v>
                      </c:pt>
                      <c:pt idx="624">
                        <c:v>402</c:v>
                      </c:pt>
                      <c:pt idx="625">
                        <c:v>386</c:v>
                      </c:pt>
                      <c:pt idx="626">
                        <c:v>349</c:v>
                      </c:pt>
                      <c:pt idx="627">
                        <c:v>223</c:v>
                      </c:pt>
                      <c:pt idx="628">
                        <c:v>223</c:v>
                      </c:pt>
                      <c:pt idx="629">
                        <c:v>223</c:v>
                      </c:pt>
                      <c:pt idx="630">
                        <c:v>223</c:v>
                      </c:pt>
                      <c:pt idx="631">
                        <c:v>223</c:v>
                      </c:pt>
                      <c:pt idx="632">
                        <c:v>223</c:v>
                      </c:pt>
                      <c:pt idx="633">
                        <c:v>223</c:v>
                      </c:pt>
                      <c:pt idx="634">
                        <c:v>223</c:v>
                      </c:pt>
                      <c:pt idx="635">
                        <c:v>223</c:v>
                      </c:pt>
                      <c:pt idx="636">
                        <c:v>223</c:v>
                      </c:pt>
                      <c:pt idx="637">
                        <c:v>223</c:v>
                      </c:pt>
                      <c:pt idx="638">
                        <c:v>223</c:v>
                      </c:pt>
                      <c:pt idx="639">
                        <c:v>223</c:v>
                      </c:pt>
                      <c:pt idx="640">
                        <c:v>223</c:v>
                      </c:pt>
                      <c:pt idx="641">
                        <c:v>223</c:v>
                      </c:pt>
                      <c:pt idx="642">
                        <c:v>150</c:v>
                      </c:pt>
                      <c:pt idx="643">
                        <c:v>137</c:v>
                      </c:pt>
                      <c:pt idx="644">
                        <c:v>262</c:v>
                      </c:pt>
                      <c:pt idx="645">
                        <c:v>353</c:v>
                      </c:pt>
                      <c:pt idx="646">
                        <c:v>356</c:v>
                      </c:pt>
                      <c:pt idx="647">
                        <c:v>354</c:v>
                      </c:pt>
                      <c:pt idx="648">
                        <c:v>355</c:v>
                      </c:pt>
                      <c:pt idx="649">
                        <c:v>343</c:v>
                      </c:pt>
                      <c:pt idx="650">
                        <c:v>354</c:v>
                      </c:pt>
                      <c:pt idx="651">
                        <c:v>351</c:v>
                      </c:pt>
                      <c:pt idx="652">
                        <c:v>355</c:v>
                      </c:pt>
                      <c:pt idx="653">
                        <c:v>351</c:v>
                      </c:pt>
                      <c:pt idx="654">
                        <c:v>343</c:v>
                      </c:pt>
                      <c:pt idx="655">
                        <c:v>354</c:v>
                      </c:pt>
                      <c:pt idx="656">
                        <c:v>351</c:v>
                      </c:pt>
                      <c:pt idx="657">
                        <c:v>353</c:v>
                      </c:pt>
                      <c:pt idx="658">
                        <c:v>347</c:v>
                      </c:pt>
                      <c:pt idx="659">
                        <c:v>342</c:v>
                      </c:pt>
                      <c:pt idx="660">
                        <c:v>348</c:v>
                      </c:pt>
                      <c:pt idx="661">
                        <c:v>338</c:v>
                      </c:pt>
                      <c:pt idx="662">
                        <c:v>348</c:v>
                      </c:pt>
                      <c:pt idx="663">
                        <c:v>337</c:v>
                      </c:pt>
                      <c:pt idx="664">
                        <c:v>350</c:v>
                      </c:pt>
                      <c:pt idx="665">
                        <c:v>349</c:v>
                      </c:pt>
                      <c:pt idx="666">
                        <c:v>348</c:v>
                      </c:pt>
                      <c:pt idx="667">
                        <c:v>345</c:v>
                      </c:pt>
                      <c:pt idx="668">
                        <c:v>347</c:v>
                      </c:pt>
                      <c:pt idx="669">
                        <c:v>340</c:v>
                      </c:pt>
                      <c:pt idx="670">
                        <c:v>346</c:v>
                      </c:pt>
                      <c:pt idx="671">
                        <c:v>345</c:v>
                      </c:pt>
                      <c:pt idx="672">
                        <c:v>346</c:v>
                      </c:pt>
                      <c:pt idx="673">
                        <c:v>345</c:v>
                      </c:pt>
                      <c:pt idx="674">
                        <c:v>339</c:v>
                      </c:pt>
                      <c:pt idx="675">
                        <c:v>343</c:v>
                      </c:pt>
                      <c:pt idx="676">
                        <c:v>341</c:v>
                      </c:pt>
                      <c:pt idx="677">
                        <c:v>341</c:v>
                      </c:pt>
                      <c:pt idx="678">
                        <c:v>335</c:v>
                      </c:pt>
                      <c:pt idx="679">
                        <c:v>340</c:v>
                      </c:pt>
                      <c:pt idx="680">
                        <c:v>340</c:v>
                      </c:pt>
                      <c:pt idx="681">
                        <c:v>339</c:v>
                      </c:pt>
                      <c:pt idx="682">
                        <c:v>338</c:v>
                      </c:pt>
                      <c:pt idx="683">
                        <c:v>333</c:v>
                      </c:pt>
                      <c:pt idx="684">
                        <c:v>325</c:v>
                      </c:pt>
                      <c:pt idx="685">
                        <c:v>311</c:v>
                      </c:pt>
                      <c:pt idx="686">
                        <c:v>252</c:v>
                      </c:pt>
                      <c:pt idx="687">
                        <c:v>139</c:v>
                      </c:pt>
                      <c:pt idx="688">
                        <c:v>150</c:v>
                      </c:pt>
                      <c:pt idx="689">
                        <c:v>150</c:v>
                      </c:pt>
                      <c:pt idx="690">
                        <c:v>150</c:v>
                      </c:pt>
                      <c:pt idx="691">
                        <c:v>150</c:v>
                      </c:pt>
                      <c:pt idx="692">
                        <c:v>150</c:v>
                      </c:pt>
                      <c:pt idx="693">
                        <c:v>150</c:v>
                      </c:pt>
                      <c:pt idx="694">
                        <c:v>150</c:v>
                      </c:pt>
                      <c:pt idx="695">
                        <c:v>150</c:v>
                      </c:pt>
                      <c:pt idx="696">
                        <c:v>150</c:v>
                      </c:pt>
                      <c:pt idx="697">
                        <c:v>150</c:v>
                      </c:pt>
                      <c:pt idx="698">
                        <c:v>150</c:v>
                      </c:pt>
                      <c:pt idx="699">
                        <c:v>150</c:v>
                      </c:pt>
                      <c:pt idx="700">
                        <c:v>19</c:v>
                      </c:pt>
                      <c:pt idx="701">
                        <c:v>152</c:v>
                      </c:pt>
                      <c:pt idx="702">
                        <c:v>251</c:v>
                      </c:pt>
                      <c:pt idx="703">
                        <c:v>375</c:v>
                      </c:pt>
                      <c:pt idx="704">
                        <c:v>360</c:v>
                      </c:pt>
                      <c:pt idx="705">
                        <c:v>377</c:v>
                      </c:pt>
                      <c:pt idx="706">
                        <c:v>359</c:v>
                      </c:pt>
                      <c:pt idx="707">
                        <c:v>375</c:v>
                      </c:pt>
                      <c:pt idx="708">
                        <c:v>375</c:v>
                      </c:pt>
                      <c:pt idx="709">
                        <c:v>374</c:v>
                      </c:pt>
                      <c:pt idx="710">
                        <c:v>374</c:v>
                      </c:pt>
                      <c:pt idx="711">
                        <c:v>374</c:v>
                      </c:pt>
                      <c:pt idx="712">
                        <c:v>371</c:v>
                      </c:pt>
                      <c:pt idx="713">
                        <c:v>373</c:v>
                      </c:pt>
                      <c:pt idx="714">
                        <c:v>374</c:v>
                      </c:pt>
                      <c:pt idx="715">
                        <c:v>367</c:v>
                      </c:pt>
                      <c:pt idx="716">
                        <c:v>371</c:v>
                      </c:pt>
                      <c:pt idx="717">
                        <c:v>372</c:v>
                      </c:pt>
                      <c:pt idx="718">
                        <c:v>366</c:v>
                      </c:pt>
                      <c:pt idx="719">
                        <c:v>357</c:v>
                      </c:pt>
                      <c:pt idx="720">
                        <c:v>372</c:v>
                      </c:pt>
                      <c:pt idx="721">
                        <c:v>354</c:v>
                      </c:pt>
                      <c:pt idx="722">
                        <c:v>369</c:v>
                      </c:pt>
                      <c:pt idx="723">
                        <c:v>369</c:v>
                      </c:pt>
                      <c:pt idx="724">
                        <c:v>369</c:v>
                      </c:pt>
                      <c:pt idx="725">
                        <c:v>367</c:v>
                      </c:pt>
                      <c:pt idx="726">
                        <c:v>367</c:v>
                      </c:pt>
                      <c:pt idx="727">
                        <c:v>368</c:v>
                      </c:pt>
                      <c:pt idx="728">
                        <c:v>364</c:v>
                      </c:pt>
                      <c:pt idx="729">
                        <c:v>360</c:v>
                      </c:pt>
                      <c:pt idx="730">
                        <c:v>364</c:v>
                      </c:pt>
                      <c:pt idx="731">
                        <c:v>355</c:v>
                      </c:pt>
                      <c:pt idx="732">
                        <c:v>360</c:v>
                      </c:pt>
                      <c:pt idx="733">
                        <c:v>358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D295-4812-B92D-3A826A32D7B1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Dropouts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'rf_coe_dropout20230315-090845'!$B$2:$B$12</c15:sqref>
                        </c15:formulaRef>
                      </c:ext>
                    </c:extLst>
                    <c:numCache>
                      <c:formatCode>mm:ss.0</c:formatCode>
                      <c:ptCount val="11"/>
                      <c:pt idx="0">
                        <c:v>45000.38113465278</c:v>
                      </c:pt>
                      <c:pt idx="1">
                        <c:v>45000.381297187501</c:v>
                      </c:pt>
                      <c:pt idx="2">
                        <c:v>45000.381471493056</c:v>
                      </c:pt>
                      <c:pt idx="3">
                        <c:v>45000.381637326391</c:v>
                      </c:pt>
                      <c:pt idx="4">
                        <c:v>45000.381812500003</c:v>
                      </c:pt>
                      <c:pt idx="5">
                        <c:v>45000.381982210645</c:v>
                      </c:pt>
                      <c:pt idx="6">
                        <c:v>45000.382155509258</c:v>
                      </c:pt>
                      <c:pt idx="7">
                        <c:v>45000.382324999999</c:v>
                      </c:pt>
                      <c:pt idx="8">
                        <c:v>45000.382495902777</c:v>
                      </c:pt>
                      <c:pt idx="9">
                        <c:v>45000.382664178243</c:v>
                      </c:pt>
                      <c:pt idx="10">
                        <c:v>45000.382835115743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'rf_coe_dropout20230315-090845'!$C$2:$C$13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D295-4812-B92D-3A826A32D7B1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ser>
          <c:idx val="1"/>
          <c:order val="1"/>
          <c:tx>
            <c:v>RSSI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706"/>
              <c:layout>
                <c:manualLayout>
                  <c:x val="-8.4957749493898171E-2"/>
                  <c:y val="-8.2742559088945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95-4812-B92D-3A826A32D7B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</c:numRef>
          </c:xVal>
          <c:yVal>
            <c:numRef>
              <c:f>'rf_coe_records20230315-090835'!$B$2:$B$735</c:f>
              <c:numCache>
                <c:formatCode>General</c:formatCode>
                <c:ptCount val="734"/>
                <c:pt idx="0">
                  <c:v>-102</c:v>
                </c:pt>
                <c:pt idx="1">
                  <c:v>-102</c:v>
                </c:pt>
                <c:pt idx="2">
                  <c:v>-100</c:v>
                </c:pt>
                <c:pt idx="3">
                  <c:v>-96</c:v>
                </c:pt>
                <c:pt idx="4">
                  <c:v>-98</c:v>
                </c:pt>
                <c:pt idx="5">
                  <c:v>-96</c:v>
                </c:pt>
                <c:pt idx="6">
                  <c:v>-93</c:v>
                </c:pt>
                <c:pt idx="7">
                  <c:v>-91</c:v>
                </c:pt>
                <c:pt idx="8">
                  <c:v>-91</c:v>
                </c:pt>
                <c:pt idx="9">
                  <c:v>-89</c:v>
                </c:pt>
                <c:pt idx="10">
                  <c:v>-88</c:v>
                </c:pt>
                <c:pt idx="11">
                  <c:v>-86</c:v>
                </c:pt>
                <c:pt idx="12">
                  <c:v>-86</c:v>
                </c:pt>
                <c:pt idx="13">
                  <c:v>-84</c:v>
                </c:pt>
                <c:pt idx="14">
                  <c:v>-84</c:v>
                </c:pt>
                <c:pt idx="15">
                  <c:v>-82</c:v>
                </c:pt>
                <c:pt idx="16">
                  <c:v>-81</c:v>
                </c:pt>
                <c:pt idx="17">
                  <c:v>-80</c:v>
                </c:pt>
                <c:pt idx="18">
                  <c:v>-81</c:v>
                </c:pt>
                <c:pt idx="19">
                  <c:v>-79</c:v>
                </c:pt>
                <c:pt idx="20">
                  <c:v>-79</c:v>
                </c:pt>
                <c:pt idx="21">
                  <c:v>-77</c:v>
                </c:pt>
                <c:pt idx="22">
                  <c:v>-77</c:v>
                </c:pt>
                <c:pt idx="23">
                  <c:v>-77</c:v>
                </c:pt>
                <c:pt idx="24">
                  <c:v>-76</c:v>
                </c:pt>
                <c:pt idx="25">
                  <c:v>-80</c:v>
                </c:pt>
                <c:pt idx="26">
                  <c:v>-79</c:v>
                </c:pt>
                <c:pt idx="27">
                  <c:v>-79</c:v>
                </c:pt>
                <c:pt idx="28">
                  <c:v>-78</c:v>
                </c:pt>
                <c:pt idx="29">
                  <c:v>-76</c:v>
                </c:pt>
                <c:pt idx="30">
                  <c:v>-76</c:v>
                </c:pt>
                <c:pt idx="31">
                  <c:v>-76</c:v>
                </c:pt>
                <c:pt idx="32">
                  <c:v>-73</c:v>
                </c:pt>
                <c:pt idx="33">
                  <c:v>-74</c:v>
                </c:pt>
                <c:pt idx="34">
                  <c:v>-74</c:v>
                </c:pt>
                <c:pt idx="35">
                  <c:v>-73</c:v>
                </c:pt>
                <c:pt idx="36">
                  <c:v>-76</c:v>
                </c:pt>
                <c:pt idx="37">
                  <c:v>-75</c:v>
                </c:pt>
                <c:pt idx="38">
                  <c:v>-77</c:v>
                </c:pt>
                <c:pt idx="39">
                  <c:v>-77</c:v>
                </c:pt>
                <c:pt idx="40">
                  <c:v>-79</c:v>
                </c:pt>
                <c:pt idx="41">
                  <c:v>-79</c:v>
                </c:pt>
                <c:pt idx="42">
                  <c:v>-81</c:v>
                </c:pt>
                <c:pt idx="43">
                  <c:v>-82</c:v>
                </c:pt>
                <c:pt idx="44">
                  <c:v>-82</c:v>
                </c:pt>
                <c:pt idx="45">
                  <c:v>-84</c:v>
                </c:pt>
                <c:pt idx="46">
                  <c:v>-81</c:v>
                </c:pt>
                <c:pt idx="47">
                  <c:v>-83</c:v>
                </c:pt>
                <c:pt idx="48">
                  <c:v>-82</c:v>
                </c:pt>
                <c:pt idx="49">
                  <c:v>-84</c:v>
                </c:pt>
                <c:pt idx="50">
                  <c:v>-86</c:v>
                </c:pt>
                <c:pt idx="51">
                  <c:v>-87</c:v>
                </c:pt>
                <c:pt idx="52">
                  <c:v>-88</c:v>
                </c:pt>
                <c:pt idx="53">
                  <c:v>-90</c:v>
                </c:pt>
                <c:pt idx="54">
                  <c:v>-90</c:v>
                </c:pt>
                <c:pt idx="55">
                  <c:v>-93</c:v>
                </c:pt>
                <c:pt idx="56">
                  <c:v>-95</c:v>
                </c:pt>
                <c:pt idx="57">
                  <c:v>-95</c:v>
                </c:pt>
                <c:pt idx="58">
                  <c:v>-97</c:v>
                </c:pt>
                <c:pt idx="59">
                  <c:v>-98</c:v>
                </c:pt>
                <c:pt idx="60">
                  <c:v>-98</c:v>
                </c:pt>
                <c:pt idx="61">
                  <c:v>-100</c:v>
                </c:pt>
                <c:pt idx="62">
                  <c:v>-101</c:v>
                </c:pt>
                <c:pt idx="63">
                  <c:v>-102</c:v>
                </c:pt>
                <c:pt idx="64">
                  <c:v>-101</c:v>
                </c:pt>
                <c:pt idx="65">
                  <c:v>-102</c:v>
                </c:pt>
                <c:pt idx="66">
                  <c:v>-103</c:v>
                </c:pt>
                <c:pt idx="67">
                  <c:v>-103</c:v>
                </c:pt>
                <c:pt idx="68">
                  <c:v>-103</c:v>
                </c:pt>
                <c:pt idx="69">
                  <c:v>-101</c:v>
                </c:pt>
                <c:pt idx="70">
                  <c:v>-101</c:v>
                </c:pt>
                <c:pt idx="71">
                  <c:v>-100</c:v>
                </c:pt>
                <c:pt idx="72">
                  <c:v>-99</c:v>
                </c:pt>
                <c:pt idx="73">
                  <c:v>-99</c:v>
                </c:pt>
                <c:pt idx="74">
                  <c:v>-96</c:v>
                </c:pt>
                <c:pt idx="75">
                  <c:v>-95</c:v>
                </c:pt>
                <c:pt idx="76">
                  <c:v>-94</c:v>
                </c:pt>
                <c:pt idx="77">
                  <c:v>-93</c:v>
                </c:pt>
                <c:pt idx="78">
                  <c:v>-94</c:v>
                </c:pt>
                <c:pt idx="79">
                  <c:v>-93</c:v>
                </c:pt>
                <c:pt idx="80">
                  <c:v>-89</c:v>
                </c:pt>
                <c:pt idx="81">
                  <c:v>-88</c:v>
                </c:pt>
                <c:pt idx="82">
                  <c:v>-89</c:v>
                </c:pt>
                <c:pt idx="83">
                  <c:v>-85</c:v>
                </c:pt>
                <c:pt idx="84">
                  <c:v>-84</c:v>
                </c:pt>
                <c:pt idx="85">
                  <c:v>-84</c:v>
                </c:pt>
                <c:pt idx="86">
                  <c:v>-81</c:v>
                </c:pt>
                <c:pt idx="87">
                  <c:v>-81</c:v>
                </c:pt>
                <c:pt idx="88">
                  <c:v>-79</c:v>
                </c:pt>
                <c:pt idx="89">
                  <c:v>-78</c:v>
                </c:pt>
                <c:pt idx="90">
                  <c:v>-77</c:v>
                </c:pt>
                <c:pt idx="91">
                  <c:v>-75</c:v>
                </c:pt>
                <c:pt idx="92">
                  <c:v>-81</c:v>
                </c:pt>
                <c:pt idx="93">
                  <c:v>-78</c:v>
                </c:pt>
                <c:pt idx="94">
                  <c:v>-77</c:v>
                </c:pt>
                <c:pt idx="95">
                  <c:v>-76</c:v>
                </c:pt>
                <c:pt idx="96">
                  <c:v>-75</c:v>
                </c:pt>
                <c:pt idx="97">
                  <c:v>-74</c:v>
                </c:pt>
                <c:pt idx="98">
                  <c:v>-76</c:v>
                </c:pt>
                <c:pt idx="99">
                  <c:v>-78</c:v>
                </c:pt>
                <c:pt idx="100">
                  <c:v>-78</c:v>
                </c:pt>
                <c:pt idx="101">
                  <c:v>-80</c:v>
                </c:pt>
                <c:pt idx="102">
                  <c:v>-81</c:v>
                </c:pt>
                <c:pt idx="103">
                  <c:v>-85</c:v>
                </c:pt>
                <c:pt idx="104">
                  <c:v>-81</c:v>
                </c:pt>
                <c:pt idx="105">
                  <c:v>-82</c:v>
                </c:pt>
                <c:pt idx="106">
                  <c:v>-83</c:v>
                </c:pt>
                <c:pt idx="107">
                  <c:v>-84</c:v>
                </c:pt>
                <c:pt idx="108">
                  <c:v>-86</c:v>
                </c:pt>
                <c:pt idx="109">
                  <c:v>-87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-94</c:v>
                </c:pt>
                <c:pt idx="114">
                  <c:v>-94</c:v>
                </c:pt>
                <c:pt idx="115">
                  <c:v>-93</c:v>
                </c:pt>
                <c:pt idx="116">
                  <c:v>-99</c:v>
                </c:pt>
                <c:pt idx="117">
                  <c:v>-97</c:v>
                </c:pt>
                <c:pt idx="118">
                  <c:v>-99</c:v>
                </c:pt>
                <c:pt idx="119">
                  <c:v>-102</c:v>
                </c:pt>
                <c:pt idx="120">
                  <c:v>-103</c:v>
                </c:pt>
                <c:pt idx="121">
                  <c:v>-105</c:v>
                </c:pt>
                <c:pt idx="122">
                  <c:v>-101</c:v>
                </c:pt>
                <c:pt idx="123">
                  <c:v>-104</c:v>
                </c:pt>
                <c:pt idx="124">
                  <c:v>-103</c:v>
                </c:pt>
                <c:pt idx="125">
                  <c:v>-103</c:v>
                </c:pt>
                <c:pt idx="126">
                  <c:v>-103</c:v>
                </c:pt>
                <c:pt idx="127">
                  <c:v>-103</c:v>
                </c:pt>
                <c:pt idx="128">
                  <c:v>-103</c:v>
                </c:pt>
                <c:pt idx="129">
                  <c:v>-103</c:v>
                </c:pt>
                <c:pt idx="130">
                  <c:v>-103</c:v>
                </c:pt>
                <c:pt idx="131">
                  <c:v>-103</c:v>
                </c:pt>
                <c:pt idx="132">
                  <c:v>-103</c:v>
                </c:pt>
                <c:pt idx="133">
                  <c:v>-102</c:v>
                </c:pt>
                <c:pt idx="134">
                  <c:v>-100</c:v>
                </c:pt>
                <c:pt idx="135">
                  <c:v>-102</c:v>
                </c:pt>
                <c:pt idx="136">
                  <c:v>-104</c:v>
                </c:pt>
                <c:pt idx="137">
                  <c:v>-98</c:v>
                </c:pt>
                <c:pt idx="138">
                  <c:v>-98</c:v>
                </c:pt>
                <c:pt idx="139">
                  <c:v>-95</c:v>
                </c:pt>
                <c:pt idx="140">
                  <c:v>-94</c:v>
                </c:pt>
                <c:pt idx="141">
                  <c:v>-93</c:v>
                </c:pt>
                <c:pt idx="142">
                  <c:v>-91</c:v>
                </c:pt>
                <c:pt idx="143">
                  <c:v>-88</c:v>
                </c:pt>
                <c:pt idx="144">
                  <c:v>-88</c:v>
                </c:pt>
                <c:pt idx="145">
                  <c:v>-85</c:v>
                </c:pt>
                <c:pt idx="146">
                  <c:v>-86</c:v>
                </c:pt>
                <c:pt idx="147">
                  <c:v>-85</c:v>
                </c:pt>
                <c:pt idx="148">
                  <c:v>-82</c:v>
                </c:pt>
                <c:pt idx="149">
                  <c:v>-81</c:v>
                </c:pt>
                <c:pt idx="150">
                  <c:v>-81</c:v>
                </c:pt>
                <c:pt idx="151">
                  <c:v>-78</c:v>
                </c:pt>
                <c:pt idx="152">
                  <c:v>-78</c:v>
                </c:pt>
                <c:pt idx="153">
                  <c:v>-77</c:v>
                </c:pt>
                <c:pt idx="154">
                  <c:v>-74</c:v>
                </c:pt>
                <c:pt idx="155">
                  <c:v>-79</c:v>
                </c:pt>
                <c:pt idx="156">
                  <c:v>-79</c:v>
                </c:pt>
                <c:pt idx="157">
                  <c:v>-78</c:v>
                </c:pt>
                <c:pt idx="158">
                  <c:v>-78</c:v>
                </c:pt>
                <c:pt idx="159">
                  <c:v>-75</c:v>
                </c:pt>
                <c:pt idx="160">
                  <c:v>-76</c:v>
                </c:pt>
                <c:pt idx="161">
                  <c:v>-76</c:v>
                </c:pt>
                <c:pt idx="162">
                  <c:v>-76</c:v>
                </c:pt>
                <c:pt idx="163">
                  <c:v>-77</c:v>
                </c:pt>
                <c:pt idx="164">
                  <c:v>-79</c:v>
                </c:pt>
                <c:pt idx="165">
                  <c:v>-80</c:v>
                </c:pt>
                <c:pt idx="166">
                  <c:v>-82</c:v>
                </c:pt>
                <c:pt idx="167">
                  <c:v>-82</c:v>
                </c:pt>
                <c:pt idx="168">
                  <c:v>-82</c:v>
                </c:pt>
                <c:pt idx="169">
                  <c:v>-82</c:v>
                </c:pt>
                <c:pt idx="170">
                  <c:v>-81</c:v>
                </c:pt>
                <c:pt idx="171">
                  <c:v>-80</c:v>
                </c:pt>
                <c:pt idx="172">
                  <c:v>-82</c:v>
                </c:pt>
                <c:pt idx="173">
                  <c:v>-84</c:v>
                </c:pt>
                <c:pt idx="174">
                  <c:v>-85</c:v>
                </c:pt>
                <c:pt idx="175">
                  <c:v>-86</c:v>
                </c:pt>
                <c:pt idx="176">
                  <c:v>-86</c:v>
                </c:pt>
                <c:pt idx="177">
                  <c:v>-89</c:v>
                </c:pt>
                <c:pt idx="178">
                  <c:v>-90</c:v>
                </c:pt>
                <c:pt idx="179">
                  <c:v>-90</c:v>
                </c:pt>
                <c:pt idx="180">
                  <c:v>-92</c:v>
                </c:pt>
                <c:pt idx="181">
                  <c:v>-93</c:v>
                </c:pt>
                <c:pt idx="182">
                  <c:v>-95</c:v>
                </c:pt>
                <c:pt idx="183">
                  <c:v>-99</c:v>
                </c:pt>
                <c:pt idx="184">
                  <c:v>-98</c:v>
                </c:pt>
                <c:pt idx="185">
                  <c:v>-99</c:v>
                </c:pt>
                <c:pt idx="186">
                  <c:v>-100</c:v>
                </c:pt>
                <c:pt idx="187">
                  <c:v>-101</c:v>
                </c:pt>
                <c:pt idx="188">
                  <c:v>-101</c:v>
                </c:pt>
                <c:pt idx="189">
                  <c:v>-101</c:v>
                </c:pt>
                <c:pt idx="190">
                  <c:v>-103</c:v>
                </c:pt>
                <c:pt idx="191">
                  <c:v>-102</c:v>
                </c:pt>
                <c:pt idx="192">
                  <c:v>-101</c:v>
                </c:pt>
                <c:pt idx="193">
                  <c:v>-105</c:v>
                </c:pt>
                <c:pt idx="194">
                  <c:v>-107</c:v>
                </c:pt>
                <c:pt idx="195">
                  <c:v>-104</c:v>
                </c:pt>
                <c:pt idx="196">
                  <c:v>-105</c:v>
                </c:pt>
                <c:pt idx="197">
                  <c:v>-103</c:v>
                </c:pt>
                <c:pt idx="198">
                  <c:v>-102</c:v>
                </c:pt>
                <c:pt idx="199">
                  <c:v>-102</c:v>
                </c:pt>
                <c:pt idx="200">
                  <c:v>-102</c:v>
                </c:pt>
                <c:pt idx="201">
                  <c:v>-103</c:v>
                </c:pt>
                <c:pt idx="202">
                  <c:v>-99</c:v>
                </c:pt>
                <c:pt idx="203">
                  <c:v>-99</c:v>
                </c:pt>
                <c:pt idx="204">
                  <c:v>-96</c:v>
                </c:pt>
                <c:pt idx="205">
                  <c:v>-97</c:v>
                </c:pt>
                <c:pt idx="206">
                  <c:v>-95</c:v>
                </c:pt>
                <c:pt idx="207">
                  <c:v>-95</c:v>
                </c:pt>
                <c:pt idx="208">
                  <c:v>-93</c:v>
                </c:pt>
                <c:pt idx="209">
                  <c:v>-92</c:v>
                </c:pt>
                <c:pt idx="210">
                  <c:v>-91</c:v>
                </c:pt>
                <c:pt idx="211">
                  <c:v>-89</c:v>
                </c:pt>
                <c:pt idx="212">
                  <c:v>-89</c:v>
                </c:pt>
                <c:pt idx="213">
                  <c:v>-88</c:v>
                </c:pt>
                <c:pt idx="214">
                  <c:v>-85</c:v>
                </c:pt>
                <c:pt idx="215">
                  <c:v>-85</c:v>
                </c:pt>
                <c:pt idx="216">
                  <c:v>-83</c:v>
                </c:pt>
                <c:pt idx="217">
                  <c:v>-82</c:v>
                </c:pt>
                <c:pt idx="218">
                  <c:v>-80</c:v>
                </c:pt>
                <c:pt idx="219">
                  <c:v>-80</c:v>
                </c:pt>
                <c:pt idx="220">
                  <c:v>-80</c:v>
                </c:pt>
                <c:pt idx="221">
                  <c:v>-78</c:v>
                </c:pt>
                <c:pt idx="222">
                  <c:v>-76</c:v>
                </c:pt>
                <c:pt idx="223">
                  <c:v>-76</c:v>
                </c:pt>
                <c:pt idx="224">
                  <c:v>-75</c:v>
                </c:pt>
                <c:pt idx="225">
                  <c:v>-79</c:v>
                </c:pt>
                <c:pt idx="226">
                  <c:v>-79</c:v>
                </c:pt>
                <c:pt idx="227">
                  <c:v>-79</c:v>
                </c:pt>
                <c:pt idx="228">
                  <c:v>-76</c:v>
                </c:pt>
                <c:pt idx="229">
                  <c:v>-75</c:v>
                </c:pt>
                <c:pt idx="230">
                  <c:v>-74</c:v>
                </c:pt>
                <c:pt idx="231">
                  <c:v>-73</c:v>
                </c:pt>
                <c:pt idx="232">
                  <c:v>-74</c:v>
                </c:pt>
                <c:pt idx="233">
                  <c:v>-76</c:v>
                </c:pt>
                <c:pt idx="234">
                  <c:v>-76</c:v>
                </c:pt>
                <c:pt idx="235">
                  <c:v>-78</c:v>
                </c:pt>
                <c:pt idx="236">
                  <c:v>-79</c:v>
                </c:pt>
                <c:pt idx="237">
                  <c:v>-80</c:v>
                </c:pt>
                <c:pt idx="238">
                  <c:v>-81</c:v>
                </c:pt>
                <c:pt idx="239">
                  <c:v>-84</c:v>
                </c:pt>
                <c:pt idx="240">
                  <c:v>-85</c:v>
                </c:pt>
                <c:pt idx="241">
                  <c:v>-81</c:v>
                </c:pt>
                <c:pt idx="242">
                  <c:v>-82</c:v>
                </c:pt>
                <c:pt idx="243">
                  <c:v>-81</c:v>
                </c:pt>
                <c:pt idx="244">
                  <c:v>-84</c:v>
                </c:pt>
                <c:pt idx="245">
                  <c:v>-87</c:v>
                </c:pt>
                <c:pt idx="246">
                  <c:v>-87</c:v>
                </c:pt>
                <c:pt idx="247">
                  <c:v>-88</c:v>
                </c:pt>
                <c:pt idx="248">
                  <c:v>-90</c:v>
                </c:pt>
                <c:pt idx="249">
                  <c:v>-92</c:v>
                </c:pt>
                <c:pt idx="250">
                  <c:v>-92</c:v>
                </c:pt>
                <c:pt idx="251">
                  <c:v>-94</c:v>
                </c:pt>
                <c:pt idx="252">
                  <c:v>-97</c:v>
                </c:pt>
                <c:pt idx="253">
                  <c:v>-96</c:v>
                </c:pt>
                <c:pt idx="254">
                  <c:v>-98</c:v>
                </c:pt>
                <c:pt idx="255">
                  <c:v>-100</c:v>
                </c:pt>
                <c:pt idx="256">
                  <c:v>-101</c:v>
                </c:pt>
                <c:pt idx="257">
                  <c:v>-101</c:v>
                </c:pt>
                <c:pt idx="258">
                  <c:v>-102</c:v>
                </c:pt>
                <c:pt idx="259">
                  <c:v>-103</c:v>
                </c:pt>
                <c:pt idx="260">
                  <c:v>-103</c:v>
                </c:pt>
                <c:pt idx="261">
                  <c:v>-101</c:v>
                </c:pt>
                <c:pt idx="262">
                  <c:v>-104</c:v>
                </c:pt>
                <c:pt idx="263">
                  <c:v>-103</c:v>
                </c:pt>
                <c:pt idx="264">
                  <c:v>-101</c:v>
                </c:pt>
                <c:pt idx="265">
                  <c:v>-101</c:v>
                </c:pt>
                <c:pt idx="266">
                  <c:v>-102</c:v>
                </c:pt>
                <c:pt idx="267">
                  <c:v>-103</c:v>
                </c:pt>
                <c:pt idx="268">
                  <c:v>-102</c:v>
                </c:pt>
                <c:pt idx="269">
                  <c:v>-101</c:v>
                </c:pt>
                <c:pt idx="270">
                  <c:v>-99</c:v>
                </c:pt>
                <c:pt idx="271">
                  <c:v>-99</c:v>
                </c:pt>
                <c:pt idx="272">
                  <c:v>-97</c:v>
                </c:pt>
                <c:pt idx="273">
                  <c:v>-97</c:v>
                </c:pt>
                <c:pt idx="274">
                  <c:v>-94</c:v>
                </c:pt>
                <c:pt idx="275">
                  <c:v>-91</c:v>
                </c:pt>
                <c:pt idx="276">
                  <c:v>-90</c:v>
                </c:pt>
                <c:pt idx="277">
                  <c:v>-89</c:v>
                </c:pt>
                <c:pt idx="278">
                  <c:v>-87</c:v>
                </c:pt>
                <c:pt idx="279">
                  <c:v>-87</c:v>
                </c:pt>
                <c:pt idx="280">
                  <c:v>-84</c:v>
                </c:pt>
                <c:pt idx="281">
                  <c:v>-84</c:v>
                </c:pt>
                <c:pt idx="282">
                  <c:v>-84</c:v>
                </c:pt>
                <c:pt idx="283">
                  <c:v>-81</c:v>
                </c:pt>
                <c:pt idx="284">
                  <c:v>-80</c:v>
                </c:pt>
                <c:pt idx="285">
                  <c:v>-80</c:v>
                </c:pt>
                <c:pt idx="286">
                  <c:v>-77</c:v>
                </c:pt>
                <c:pt idx="287">
                  <c:v>-76</c:v>
                </c:pt>
                <c:pt idx="288">
                  <c:v>-75</c:v>
                </c:pt>
                <c:pt idx="289">
                  <c:v>-79</c:v>
                </c:pt>
                <c:pt idx="290">
                  <c:v>-79</c:v>
                </c:pt>
                <c:pt idx="291">
                  <c:v>-78</c:v>
                </c:pt>
                <c:pt idx="292">
                  <c:v>-76</c:v>
                </c:pt>
                <c:pt idx="293">
                  <c:v>-75</c:v>
                </c:pt>
                <c:pt idx="294">
                  <c:v>-74</c:v>
                </c:pt>
                <c:pt idx="295">
                  <c:v>-74</c:v>
                </c:pt>
                <c:pt idx="296">
                  <c:v>-75</c:v>
                </c:pt>
                <c:pt idx="297">
                  <c:v>-75</c:v>
                </c:pt>
                <c:pt idx="298">
                  <c:v>-78</c:v>
                </c:pt>
                <c:pt idx="299">
                  <c:v>-79</c:v>
                </c:pt>
                <c:pt idx="300">
                  <c:v>-79</c:v>
                </c:pt>
                <c:pt idx="301">
                  <c:v>-81</c:v>
                </c:pt>
                <c:pt idx="302">
                  <c:v>-82</c:v>
                </c:pt>
                <c:pt idx="303">
                  <c:v>-84</c:v>
                </c:pt>
                <c:pt idx="304">
                  <c:v>-79</c:v>
                </c:pt>
                <c:pt idx="305">
                  <c:v>-81</c:v>
                </c:pt>
                <c:pt idx="306">
                  <c:v>-82</c:v>
                </c:pt>
                <c:pt idx="307">
                  <c:v>-83</c:v>
                </c:pt>
                <c:pt idx="308">
                  <c:v>-84</c:v>
                </c:pt>
                <c:pt idx="309">
                  <c:v>-86</c:v>
                </c:pt>
                <c:pt idx="310">
                  <c:v>-87</c:v>
                </c:pt>
                <c:pt idx="311">
                  <c:v>-89</c:v>
                </c:pt>
                <c:pt idx="312">
                  <c:v>-90</c:v>
                </c:pt>
                <c:pt idx="313">
                  <c:v>-92</c:v>
                </c:pt>
                <c:pt idx="314">
                  <c:v>-95</c:v>
                </c:pt>
                <c:pt idx="315">
                  <c:v>-95</c:v>
                </c:pt>
                <c:pt idx="316">
                  <c:v>-99</c:v>
                </c:pt>
                <c:pt idx="317">
                  <c:v>-101</c:v>
                </c:pt>
                <c:pt idx="318">
                  <c:v>-102</c:v>
                </c:pt>
                <c:pt idx="319">
                  <c:v>-100</c:v>
                </c:pt>
                <c:pt idx="320">
                  <c:v>-101</c:v>
                </c:pt>
                <c:pt idx="321">
                  <c:v>-102</c:v>
                </c:pt>
                <c:pt idx="322">
                  <c:v>-101</c:v>
                </c:pt>
                <c:pt idx="323">
                  <c:v>-104</c:v>
                </c:pt>
                <c:pt idx="324">
                  <c:v>-103</c:v>
                </c:pt>
                <c:pt idx="325">
                  <c:v>-103</c:v>
                </c:pt>
                <c:pt idx="326">
                  <c:v>-105</c:v>
                </c:pt>
                <c:pt idx="327">
                  <c:v>-101</c:v>
                </c:pt>
                <c:pt idx="328">
                  <c:v>-101</c:v>
                </c:pt>
                <c:pt idx="329">
                  <c:v>-100</c:v>
                </c:pt>
                <c:pt idx="330">
                  <c:v>-100</c:v>
                </c:pt>
                <c:pt idx="331">
                  <c:v>-99</c:v>
                </c:pt>
                <c:pt idx="332">
                  <c:v>-97</c:v>
                </c:pt>
                <c:pt idx="333">
                  <c:v>-96</c:v>
                </c:pt>
                <c:pt idx="334">
                  <c:v>-95</c:v>
                </c:pt>
                <c:pt idx="335">
                  <c:v>-94</c:v>
                </c:pt>
                <c:pt idx="336">
                  <c:v>-92</c:v>
                </c:pt>
                <c:pt idx="337">
                  <c:v>-92</c:v>
                </c:pt>
                <c:pt idx="338">
                  <c:v>-90</c:v>
                </c:pt>
                <c:pt idx="339">
                  <c:v>-88</c:v>
                </c:pt>
                <c:pt idx="340">
                  <c:v>-86</c:v>
                </c:pt>
                <c:pt idx="341">
                  <c:v>-86</c:v>
                </c:pt>
                <c:pt idx="342">
                  <c:v>-83</c:v>
                </c:pt>
                <c:pt idx="343">
                  <c:v>-81</c:v>
                </c:pt>
                <c:pt idx="344">
                  <c:v>-81</c:v>
                </c:pt>
                <c:pt idx="345">
                  <c:v>-80</c:v>
                </c:pt>
                <c:pt idx="346">
                  <c:v>-78</c:v>
                </c:pt>
                <c:pt idx="347">
                  <c:v>-76</c:v>
                </c:pt>
                <c:pt idx="348">
                  <c:v>-76</c:v>
                </c:pt>
                <c:pt idx="349">
                  <c:v>-76</c:v>
                </c:pt>
                <c:pt idx="350">
                  <c:v>-79</c:v>
                </c:pt>
                <c:pt idx="351">
                  <c:v>-78</c:v>
                </c:pt>
                <c:pt idx="352">
                  <c:v>-76</c:v>
                </c:pt>
                <c:pt idx="353">
                  <c:v>-74</c:v>
                </c:pt>
                <c:pt idx="354">
                  <c:v>-74</c:v>
                </c:pt>
                <c:pt idx="355">
                  <c:v>-74</c:v>
                </c:pt>
                <c:pt idx="356">
                  <c:v>-76</c:v>
                </c:pt>
                <c:pt idx="357">
                  <c:v>-76</c:v>
                </c:pt>
                <c:pt idx="358">
                  <c:v>-79</c:v>
                </c:pt>
                <c:pt idx="359">
                  <c:v>-80</c:v>
                </c:pt>
                <c:pt idx="360">
                  <c:v>-81</c:v>
                </c:pt>
                <c:pt idx="361">
                  <c:v>-82</c:v>
                </c:pt>
                <c:pt idx="362">
                  <c:v>-84</c:v>
                </c:pt>
                <c:pt idx="363">
                  <c:v>-80</c:v>
                </c:pt>
                <c:pt idx="364">
                  <c:v>-80</c:v>
                </c:pt>
                <c:pt idx="365">
                  <c:v>-82</c:v>
                </c:pt>
                <c:pt idx="366">
                  <c:v>-85</c:v>
                </c:pt>
                <c:pt idx="367">
                  <c:v>-86</c:v>
                </c:pt>
                <c:pt idx="368">
                  <c:v>-87</c:v>
                </c:pt>
                <c:pt idx="369">
                  <c:v>-88</c:v>
                </c:pt>
                <c:pt idx="370">
                  <c:v>-90</c:v>
                </c:pt>
                <c:pt idx="371">
                  <c:v>-92</c:v>
                </c:pt>
                <c:pt idx="372">
                  <c:v>-92</c:v>
                </c:pt>
                <c:pt idx="373">
                  <c:v>-93</c:v>
                </c:pt>
                <c:pt idx="374">
                  <c:v>-97</c:v>
                </c:pt>
                <c:pt idx="375">
                  <c:v>-99</c:v>
                </c:pt>
                <c:pt idx="376">
                  <c:v>-99</c:v>
                </c:pt>
                <c:pt idx="377">
                  <c:v>-102</c:v>
                </c:pt>
                <c:pt idx="378">
                  <c:v>-102</c:v>
                </c:pt>
                <c:pt idx="379">
                  <c:v>-104</c:v>
                </c:pt>
                <c:pt idx="380">
                  <c:v>-103</c:v>
                </c:pt>
                <c:pt idx="381">
                  <c:v>-104</c:v>
                </c:pt>
                <c:pt idx="382">
                  <c:v>-104</c:v>
                </c:pt>
                <c:pt idx="383">
                  <c:v>-104</c:v>
                </c:pt>
                <c:pt idx="384">
                  <c:v>-104</c:v>
                </c:pt>
                <c:pt idx="385">
                  <c:v>-104</c:v>
                </c:pt>
                <c:pt idx="386">
                  <c:v>-104</c:v>
                </c:pt>
                <c:pt idx="387">
                  <c:v>-104</c:v>
                </c:pt>
                <c:pt idx="388">
                  <c:v>-105</c:v>
                </c:pt>
                <c:pt idx="389">
                  <c:v>-104</c:v>
                </c:pt>
                <c:pt idx="390">
                  <c:v>-102</c:v>
                </c:pt>
                <c:pt idx="391">
                  <c:v>-101</c:v>
                </c:pt>
                <c:pt idx="392">
                  <c:v>-99</c:v>
                </c:pt>
                <c:pt idx="393">
                  <c:v>-99</c:v>
                </c:pt>
                <c:pt idx="394">
                  <c:v>-98</c:v>
                </c:pt>
                <c:pt idx="395">
                  <c:v>-95</c:v>
                </c:pt>
                <c:pt idx="396">
                  <c:v>-94</c:v>
                </c:pt>
                <c:pt idx="397">
                  <c:v>-92</c:v>
                </c:pt>
                <c:pt idx="398">
                  <c:v>-89</c:v>
                </c:pt>
                <c:pt idx="399">
                  <c:v>-88</c:v>
                </c:pt>
                <c:pt idx="400">
                  <c:v>-88</c:v>
                </c:pt>
                <c:pt idx="401">
                  <c:v>-86</c:v>
                </c:pt>
                <c:pt idx="402">
                  <c:v>-84</c:v>
                </c:pt>
                <c:pt idx="403">
                  <c:v>-83</c:v>
                </c:pt>
                <c:pt idx="404">
                  <c:v>-82</c:v>
                </c:pt>
                <c:pt idx="405">
                  <c:v>-80</c:v>
                </c:pt>
                <c:pt idx="406">
                  <c:v>-79</c:v>
                </c:pt>
                <c:pt idx="407">
                  <c:v>-77</c:v>
                </c:pt>
                <c:pt idx="408">
                  <c:v>-77</c:v>
                </c:pt>
                <c:pt idx="409">
                  <c:v>-79</c:v>
                </c:pt>
                <c:pt idx="410">
                  <c:v>-77</c:v>
                </c:pt>
                <c:pt idx="411">
                  <c:v>-78</c:v>
                </c:pt>
                <c:pt idx="412">
                  <c:v>-76</c:v>
                </c:pt>
                <c:pt idx="413">
                  <c:v>-74</c:v>
                </c:pt>
                <c:pt idx="414">
                  <c:v>-75</c:v>
                </c:pt>
                <c:pt idx="415">
                  <c:v>-73</c:v>
                </c:pt>
                <c:pt idx="416">
                  <c:v>-75</c:v>
                </c:pt>
                <c:pt idx="417">
                  <c:v>-75</c:v>
                </c:pt>
                <c:pt idx="418">
                  <c:v>-78</c:v>
                </c:pt>
                <c:pt idx="419">
                  <c:v>-79</c:v>
                </c:pt>
                <c:pt idx="420">
                  <c:v>-79</c:v>
                </c:pt>
                <c:pt idx="421">
                  <c:v>-81</c:v>
                </c:pt>
                <c:pt idx="422">
                  <c:v>-81</c:v>
                </c:pt>
                <c:pt idx="423">
                  <c:v>-83</c:v>
                </c:pt>
                <c:pt idx="424">
                  <c:v>-85</c:v>
                </c:pt>
                <c:pt idx="425">
                  <c:v>-78</c:v>
                </c:pt>
                <c:pt idx="426">
                  <c:v>-81</c:v>
                </c:pt>
                <c:pt idx="427">
                  <c:v>-81</c:v>
                </c:pt>
                <c:pt idx="428">
                  <c:v>-82</c:v>
                </c:pt>
                <c:pt idx="429">
                  <c:v>-84</c:v>
                </c:pt>
                <c:pt idx="430">
                  <c:v>-85</c:v>
                </c:pt>
                <c:pt idx="431">
                  <c:v>-87</c:v>
                </c:pt>
                <c:pt idx="432">
                  <c:v>-88</c:v>
                </c:pt>
                <c:pt idx="433">
                  <c:v>-89</c:v>
                </c:pt>
                <c:pt idx="434">
                  <c:v>-90</c:v>
                </c:pt>
                <c:pt idx="435">
                  <c:v>-90</c:v>
                </c:pt>
                <c:pt idx="436">
                  <c:v>-93</c:v>
                </c:pt>
                <c:pt idx="437">
                  <c:v>-92</c:v>
                </c:pt>
                <c:pt idx="438">
                  <c:v>-95</c:v>
                </c:pt>
                <c:pt idx="439">
                  <c:v>-96</c:v>
                </c:pt>
                <c:pt idx="440">
                  <c:v>-98</c:v>
                </c:pt>
                <c:pt idx="441">
                  <c:v>-100</c:v>
                </c:pt>
                <c:pt idx="442">
                  <c:v>-98</c:v>
                </c:pt>
                <c:pt idx="443">
                  <c:v>-100</c:v>
                </c:pt>
                <c:pt idx="444">
                  <c:v>-101</c:v>
                </c:pt>
                <c:pt idx="445">
                  <c:v>-100</c:v>
                </c:pt>
                <c:pt idx="446">
                  <c:v>-100</c:v>
                </c:pt>
                <c:pt idx="447">
                  <c:v>-103</c:v>
                </c:pt>
                <c:pt idx="448">
                  <c:v>-102</c:v>
                </c:pt>
                <c:pt idx="449">
                  <c:v>-102</c:v>
                </c:pt>
                <c:pt idx="450">
                  <c:v>-102</c:v>
                </c:pt>
                <c:pt idx="451">
                  <c:v>-102</c:v>
                </c:pt>
                <c:pt idx="452">
                  <c:v>-104</c:v>
                </c:pt>
                <c:pt idx="453">
                  <c:v>-103</c:v>
                </c:pt>
                <c:pt idx="454">
                  <c:v>-100</c:v>
                </c:pt>
                <c:pt idx="455">
                  <c:v>-103</c:v>
                </c:pt>
                <c:pt idx="456">
                  <c:v>-101</c:v>
                </c:pt>
                <c:pt idx="457">
                  <c:v>-100</c:v>
                </c:pt>
                <c:pt idx="458">
                  <c:v>-99</c:v>
                </c:pt>
                <c:pt idx="459">
                  <c:v>-98</c:v>
                </c:pt>
                <c:pt idx="460">
                  <c:v>-99</c:v>
                </c:pt>
                <c:pt idx="461">
                  <c:v>-97</c:v>
                </c:pt>
                <c:pt idx="462">
                  <c:v>-95</c:v>
                </c:pt>
                <c:pt idx="463">
                  <c:v>-95</c:v>
                </c:pt>
                <c:pt idx="464">
                  <c:v>-93</c:v>
                </c:pt>
                <c:pt idx="465">
                  <c:v>-90</c:v>
                </c:pt>
                <c:pt idx="466">
                  <c:v>-90</c:v>
                </c:pt>
                <c:pt idx="467">
                  <c:v>-89</c:v>
                </c:pt>
                <c:pt idx="468">
                  <c:v>-87</c:v>
                </c:pt>
                <c:pt idx="469">
                  <c:v>-87</c:v>
                </c:pt>
                <c:pt idx="470">
                  <c:v>-87</c:v>
                </c:pt>
                <c:pt idx="471">
                  <c:v>-85</c:v>
                </c:pt>
                <c:pt idx="472">
                  <c:v>-83</c:v>
                </c:pt>
                <c:pt idx="473">
                  <c:v>-83</c:v>
                </c:pt>
                <c:pt idx="474">
                  <c:v>-80</c:v>
                </c:pt>
                <c:pt idx="475">
                  <c:v>-80</c:v>
                </c:pt>
                <c:pt idx="476">
                  <c:v>-79</c:v>
                </c:pt>
                <c:pt idx="477">
                  <c:v>-79</c:v>
                </c:pt>
                <c:pt idx="478">
                  <c:v>-76</c:v>
                </c:pt>
                <c:pt idx="479">
                  <c:v>-75</c:v>
                </c:pt>
                <c:pt idx="480">
                  <c:v>-79</c:v>
                </c:pt>
                <c:pt idx="481">
                  <c:v>-79</c:v>
                </c:pt>
                <c:pt idx="482">
                  <c:v>-77</c:v>
                </c:pt>
                <c:pt idx="483">
                  <c:v>-76</c:v>
                </c:pt>
                <c:pt idx="484">
                  <c:v>-74</c:v>
                </c:pt>
                <c:pt idx="485">
                  <c:v>-74</c:v>
                </c:pt>
                <c:pt idx="486">
                  <c:v>-75</c:v>
                </c:pt>
                <c:pt idx="487">
                  <c:v>-76</c:v>
                </c:pt>
                <c:pt idx="488">
                  <c:v>-77</c:v>
                </c:pt>
                <c:pt idx="489">
                  <c:v>-80</c:v>
                </c:pt>
                <c:pt idx="490">
                  <c:v>-80</c:v>
                </c:pt>
                <c:pt idx="491">
                  <c:v>-82</c:v>
                </c:pt>
                <c:pt idx="492">
                  <c:v>-83</c:v>
                </c:pt>
                <c:pt idx="493">
                  <c:v>-83</c:v>
                </c:pt>
                <c:pt idx="494">
                  <c:v>-80</c:v>
                </c:pt>
                <c:pt idx="495">
                  <c:v>-82</c:v>
                </c:pt>
                <c:pt idx="496">
                  <c:v>-82</c:v>
                </c:pt>
                <c:pt idx="497">
                  <c:v>-85</c:v>
                </c:pt>
                <c:pt idx="498">
                  <c:v>-86</c:v>
                </c:pt>
                <c:pt idx="499">
                  <c:v>-85</c:v>
                </c:pt>
                <c:pt idx="500">
                  <c:v>-88</c:v>
                </c:pt>
                <c:pt idx="501">
                  <c:v>-90</c:v>
                </c:pt>
                <c:pt idx="502">
                  <c:v>-92</c:v>
                </c:pt>
                <c:pt idx="503">
                  <c:v>-93</c:v>
                </c:pt>
                <c:pt idx="504">
                  <c:v>-94</c:v>
                </c:pt>
                <c:pt idx="505">
                  <c:v>-97</c:v>
                </c:pt>
                <c:pt idx="506">
                  <c:v>-96</c:v>
                </c:pt>
                <c:pt idx="507">
                  <c:v>-97</c:v>
                </c:pt>
                <c:pt idx="508">
                  <c:v>-102</c:v>
                </c:pt>
                <c:pt idx="509">
                  <c:v>-102</c:v>
                </c:pt>
                <c:pt idx="510">
                  <c:v>-103</c:v>
                </c:pt>
                <c:pt idx="511">
                  <c:v>-101</c:v>
                </c:pt>
                <c:pt idx="512">
                  <c:v>-101</c:v>
                </c:pt>
                <c:pt idx="513">
                  <c:v>-101</c:v>
                </c:pt>
                <c:pt idx="514">
                  <c:v>-103</c:v>
                </c:pt>
                <c:pt idx="515">
                  <c:v>-102</c:v>
                </c:pt>
                <c:pt idx="516">
                  <c:v>-103</c:v>
                </c:pt>
                <c:pt idx="517">
                  <c:v>-101</c:v>
                </c:pt>
                <c:pt idx="518">
                  <c:v>-101</c:v>
                </c:pt>
                <c:pt idx="519">
                  <c:v>-102</c:v>
                </c:pt>
                <c:pt idx="520">
                  <c:v>-101</c:v>
                </c:pt>
                <c:pt idx="521">
                  <c:v>-102</c:v>
                </c:pt>
                <c:pt idx="522">
                  <c:v>-100</c:v>
                </c:pt>
                <c:pt idx="523">
                  <c:v>-100</c:v>
                </c:pt>
                <c:pt idx="524">
                  <c:v>-96</c:v>
                </c:pt>
                <c:pt idx="525">
                  <c:v>-95</c:v>
                </c:pt>
                <c:pt idx="526">
                  <c:v>-93</c:v>
                </c:pt>
                <c:pt idx="527">
                  <c:v>-93</c:v>
                </c:pt>
                <c:pt idx="528">
                  <c:v>-89</c:v>
                </c:pt>
                <c:pt idx="529">
                  <c:v>-89</c:v>
                </c:pt>
                <c:pt idx="530">
                  <c:v>-88</c:v>
                </c:pt>
                <c:pt idx="531">
                  <c:v>-85</c:v>
                </c:pt>
                <c:pt idx="532">
                  <c:v>-85</c:v>
                </c:pt>
                <c:pt idx="533">
                  <c:v>-84</c:v>
                </c:pt>
                <c:pt idx="534">
                  <c:v>-81</c:v>
                </c:pt>
                <c:pt idx="535">
                  <c:v>-80</c:v>
                </c:pt>
                <c:pt idx="536">
                  <c:v>-79</c:v>
                </c:pt>
                <c:pt idx="537">
                  <c:v>-78</c:v>
                </c:pt>
                <c:pt idx="538">
                  <c:v>-75</c:v>
                </c:pt>
                <c:pt idx="539">
                  <c:v>-78</c:v>
                </c:pt>
                <c:pt idx="540">
                  <c:v>-80</c:v>
                </c:pt>
                <c:pt idx="541">
                  <c:v>-79</c:v>
                </c:pt>
                <c:pt idx="542">
                  <c:v>-76</c:v>
                </c:pt>
                <c:pt idx="543">
                  <c:v>-73</c:v>
                </c:pt>
                <c:pt idx="544">
                  <c:v>-74</c:v>
                </c:pt>
                <c:pt idx="545">
                  <c:v>-74</c:v>
                </c:pt>
                <c:pt idx="546">
                  <c:v>-75</c:v>
                </c:pt>
                <c:pt idx="547">
                  <c:v>-76</c:v>
                </c:pt>
                <c:pt idx="548">
                  <c:v>-78</c:v>
                </c:pt>
                <c:pt idx="549">
                  <c:v>-79</c:v>
                </c:pt>
                <c:pt idx="550">
                  <c:v>-79</c:v>
                </c:pt>
                <c:pt idx="551">
                  <c:v>-81</c:v>
                </c:pt>
                <c:pt idx="552">
                  <c:v>-83</c:v>
                </c:pt>
                <c:pt idx="553">
                  <c:v>-84</c:v>
                </c:pt>
                <c:pt idx="554">
                  <c:v>-80</c:v>
                </c:pt>
                <c:pt idx="555">
                  <c:v>-81</c:v>
                </c:pt>
                <c:pt idx="556">
                  <c:v>-83</c:v>
                </c:pt>
                <c:pt idx="557">
                  <c:v>-84</c:v>
                </c:pt>
                <c:pt idx="558">
                  <c:v>-85</c:v>
                </c:pt>
                <c:pt idx="559">
                  <c:v>-86</c:v>
                </c:pt>
                <c:pt idx="560">
                  <c:v>-88</c:v>
                </c:pt>
                <c:pt idx="561">
                  <c:v>-88</c:v>
                </c:pt>
                <c:pt idx="562">
                  <c:v>-91</c:v>
                </c:pt>
                <c:pt idx="563">
                  <c:v>-93</c:v>
                </c:pt>
                <c:pt idx="564">
                  <c:v>-93</c:v>
                </c:pt>
                <c:pt idx="565">
                  <c:v>-96</c:v>
                </c:pt>
                <c:pt idx="566">
                  <c:v>-97</c:v>
                </c:pt>
                <c:pt idx="567">
                  <c:v>-98</c:v>
                </c:pt>
                <c:pt idx="568">
                  <c:v>-102</c:v>
                </c:pt>
                <c:pt idx="569">
                  <c:v>-100</c:v>
                </c:pt>
                <c:pt idx="570">
                  <c:v>-100</c:v>
                </c:pt>
                <c:pt idx="571">
                  <c:v>-101</c:v>
                </c:pt>
                <c:pt idx="572">
                  <c:v>-102</c:v>
                </c:pt>
                <c:pt idx="573">
                  <c:v>-106</c:v>
                </c:pt>
                <c:pt idx="574">
                  <c:v>-102</c:v>
                </c:pt>
                <c:pt idx="575">
                  <c:v>-104</c:v>
                </c:pt>
                <c:pt idx="576">
                  <c:v>-103</c:v>
                </c:pt>
                <c:pt idx="577">
                  <c:v>-103</c:v>
                </c:pt>
                <c:pt idx="578">
                  <c:v>-100</c:v>
                </c:pt>
                <c:pt idx="579">
                  <c:v>-102</c:v>
                </c:pt>
                <c:pt idx="580">
                  <c:v>-101</c:v>
                </c:pt>
                <c:pt idx="581">
                  <c:v>-101</c:v>
                </c:pt>
                <c:pt idx="582">
                  <c:v>-99</c:v>
                </c:pt>
                <c:pt idx="583">
                  <c:v>-95</c:v>
                </c:pt>
                <c:pt idx="584">
                  <c:v>-96</c:v>
                </c:pt>
                <c:pt idx="585">
                  <c:v>-94</c:v>
                </c:pt>
                <c:pt idx="586">
                  <c:v>-93</c:v>
                </c:pt>
                <c:pt idx="587">
                  <c:v>-92</c:v>
                </c:pt>
                <c:pt idx="588">
                  <c:v>-90</c:v>
                </c:pt>
                <c:pt idx="589">
                  <c:v>-88</c:v>
                </c:pt>
                <c:pt idx="590">
                  <c:v>-86</c:v>
                </c:pt>
                <c:pt idx="591">
                  <c:v>-86</c:v>
                </c:pt>
                <c:pt idx="592">
                  <c:v>-84</c:v>
                </c:pt>
                <c:pt idx="593">
                  <c:v>-82</c:v>
                </c:pt>
                <c:pt idx="594">
                  <c:v>-82</c:v>
                </c:pt>
                <c:pt idx="595">
                  <c:v>-81</c:v>
                </c:pt>
                <c:pt idx="596">
                  <c:v>-78</c:v>
                </c:pt>
                <c:pt idx="597">
                  <c:v>-77</c:v>
                </c:pt>
                <c:pt idx="598">
                  <c:v>-77</c:v>
                </c:pt>
                <c:pt idx="599">
                  <c:v>-78</c:v>
                </c:pt>
                <c:pt idx="600">
                  <c:v>-78</c:v>
                </c:pt>
                <c:pt idx="601">
                  <c:v>-78</c:v>
                </c:pt>
                <c:pt idx="602">
                  <c:v>-76</c:v>
                </c:pt>
                <c:pt idx="603">
                  <c:v>-74</c:v>
                </c:pt>
                <c:pt idx="604">
                  <c:v>-74</c:v>
                </c:pt>
                <c:pt idx="605">
                  <c:v>-75</c:v>
                </c:pt>
                <c:pt idx="606">
                  <c:v>-76</c:v>
                </c:pt>
                <c:pt idx="607">
                  <c:v>-79</c:v>
                </c:pt>
                <c:pt idx="608">
                  <c:v>-79</c:v>
                </c:pt>
                <c:pt idx="609">
                  <c:v>-80</c:v>
                </c:pt>
                <c:pt idx="610">
                  <c:v>-83</c:v>
                </c:pt>
                <c:pt idx="611">
                  <c:v>-84</c:v>
                </c:pt>
                <c:pt idx="612">
                  <c:v>-84</c:v>
                </c:pt>
                <c:pt idx="613">
                  <c:v>-80</c:v>
                </c:pt>
                <c:pt idx="614">
                  <c:v>-82</c:v>
                </c:pt>
                <c:pt idx="615">
                  <c:v>-82</c:v>
                </c:pt>
                <c:pt idx="616">
                  <c:v>-84</c:v>
                </c:pt>
                <c:pt idx="617">
                  <c:v>-86</c:v>
                </c:pt>
                <c:pt idx="618">
                  <c:v>-86</c:v>
                </c:pt>
                <c:pt idx="619">
                  <c:v>-89</c:v>
                </c:pt>
                <c:pt idx="620">
                  <c:v>-90</c:v>
                </c:pt>
                <c:pt idx="621">
                  <c:v>-89</c:v>
                </c:pt>
                <c:pt idx="622">
                  <c:v>-93</c:v>
                </c:pt>
                <c:pt idx="623">
                  <c:v>-95</c:v>
                </c:pt>
                <c:pt idx="624">
                  <c:v>-94</c:v>
                </c:pt>
                <c:pt idx="625">
                  <c:v>-97</c:v>
                </c:pt>
                <c:pt idx="626">
                  <c:v>-99</c:v>
                </c:pt>
                <c:pt idx="627">
                  <c:v>-102</c:v>
                </c:pt>
                <c:pt idx="628">
                  <c:v>-103</c:v>
                </c:pt>
                <c:pt idx="629">
                  <c:v>-104</c:v>
                </c:pt>
                <c:pt idx="630">
                  <c:v>-102</c:v>
                </c:pt>
                <c:pt idx="631">
                  <c:v>-103</c:v>
                </c:pt>
                <c:pt idx="632">
                  <c:v>-104</c:v>
                </c:pt>
                <c:pt idx="633">
                  <c:v>-103</c:v>
                </c:pt>
                <c:pt idx="634">
                  <c:v>-103</c:v>
                </c:pt>
                <c:pt idx="635">
                  <c:v>-103</c:v>
                </c:pt>
                <c:pt idx="636">
                  <c:v>-104</c:v>
                </c:pt>
                <c:pt idx="637">
                  <c:v>-104</c:v>
                </c:pt>
                <c:pt idx="638">
                  <c:v>-103</c:v>
                </c:pt>
                <c:pt idx="639">
                  <c:v>-102</c:v>
                </c:pt>
                <c:pt idx="640">
                  <c:v>-102</c:v>
                </c:pt>
                <c:pt idx="641">
                  <c:v>-101</c:v>
                </c:pt>
                <c:pt idx="642">
                  <c:v>-99</c:v>
                </c:pt>
                <c:pt idx="643">
                  <c:v>-97</c:v>
                </c:pt>
                <c:pt idx="644">
                  <c:v>-94</c:v>
                </c:pt>
                <c:pt idx="645">
                  <c:v>-95</c:v>
                </c:pt>
                <c:pt idx="646">
                  <c:v>-92</c:v>
                </c:pt>
                <c:pt idx="647">
                  <c:v>-91</c:v>
                </c:pt>
                <c:pt idx="648">
                  <c:v>-90</c:v>
                </c:pt>
                <c:pt idx="649">
                  <c:v>-88</c:v>
                </c:pt>
                <c:pt idx="650">
                  <c:v>-86</c:v>
                </c:pt>
                <c:pt idx="651">
                  <c:v>-85</c:v>
                </c:pt>
                <c:pt idx="652">
                  <c:v>-85</c:v>
                </c:pt>
                <c:pt idx="653">
                  <c:v>-83</c:v>
                </c:pt>
                <c:pt idx="654">
                  <c:v>-83</c:v>
                </c:pt>
                <c:pt idx="655">
                  <c:v>-81</c:v>
                </c:pt>
                <c:pt idx="656">
                  <c:v>-78</c:v>
                </c:pt>
                <c:pt idx="657">
                  <c:v>-76</c:v>
                </c:pt>
                <c:pt idx="658">
                  <c:v>-74</c:v>
                </c:pt>
                <c:pt idx="659">
                  <c:v>-80</c:v>
                </c:pt>
                <c:pt idx="660">
                  <c:v>-78</c:v>
                </c:pt>
                <c:pt idx="661">
                  <c:v>-77</c:v>
                </c:pt>
                <c:pt idx="662">
                  <c:v>-75</c:v>
                </c:pt>
                <c:pt idx="663">
                  <c:v>-74</c:v>
                </c:pt>
                <c:pt idx="664">
                  <c:v>-74</c:v>
                </c:pt>
                <c:pt idx="665">
                  <c:v>-75</c:v>
                </c:pt>
                <c:pt idx="666">
                  <c:v>-76</c:v>
                </c:pt>
                <c:pt idx="667">
                  <c:v>-78</c:v>
                </c:pt>
                <c:pt idx="668">
                  <c:v>-79</c:v>
                </c:pt>
                <c:pt idx="669">
                  <c:v>-80</c:v>
                </c:pt>
                <c:pt idx="670">
                  <c:v>-82</c:v>
                </c:pt>
                <c:pt idx="671">
                  <c:v>-83</c:v>
                </c:pt>
                <c:pt idx="672">
                  <c:v>-85</c:v>
                </c:pt>
                <c:pt idx="673">
                  <c:v>-80</c:v>
                </c:pt>
                <c:pt idx="674">
                  <c:v>-81</c:v>
                </c:pt>
                <c:pt idx="675">
                  <c:v>-82</c:v>
                </c:pt>
                <c:pt idx="676">
                  <c:v>-83</c:v>
                </c:pt>
                <c:pt idx="677">
                  <c:v>-85</c:v>
                </c:pt>
                <c:pt idx="678">
                  <c:v>-87</c:v>
                </c:pt>
                <c:pt idx="679">
                  <c:v>-88</c:v>
                </c:pt>
                <c:pt idx="680">
                  <c:v>-89</c:v>
                </c:pt>
                <c:pt idx="681">
                  <c:v>-90</c:v>
                </c:pt>
                <c:pt idx="682">
                  <c:v>-93</c:v>
                </c:pt>
                <c:pt idx="683">
                  <c:v>-93</c:v>
                </c:pt>
                <c:pt idx="684">
                  <c:v>-97</c:v>
                </c:pt>
                <c:pt idx="685">
                  <c:v>-97</c:v>
                </c:pt>
                <c:pt idx="686">
                  <c:v>-98</c:v>
                </c:pt>
                <c:pt idx="687">
                  <c:v>-101</c:v>
                </c:pt>
                <c:pt idx="688">
                  <c:v>-101</c:v>
                </c:pt>
                <c:pt idx="689">
                  <c:v>-101</c:v>
                </c:pt>
                <c:pt idx="690">
                  <c:v>-101</c:v>
                </c:pt>
                <c:pt idx="691">
                  <c:v>-101</c:v>
                </c:pt>
                <c:pt idx="692">
                  <c:v>-103</c:v>
                </c:pt>
                <c:pt idx="693">
                  <c:v>-103</c:v>
                </c:pt>
                <c:pt idx="694">
                  <c:v>-105</c:v>
                </c:pt>
                <c:pt idx="695">
                  <c:v>-102</c:v>
                </c:pt>
                <c:pt idx="696">
                  <c:v>-103</c:v>
                </c:pt>
                <c:pt idx="697">
                  <c:v>-101</c:v>
                </c:pt>
                <c:pt idx="698">
                  <c:v>-103</c:v>
                </c:pt>
                <c:pt idx="699">
                  <c:v>-101</c:v>
                </c:pt>
                <c:pt idx="700">
                  <c:v>-99</c:v>
                </c:pt>
                <c:pt idx="701">
                  <c:v>-98</c:v>
                </c:pt>
                <c:pt idx="702">
                  <c:v>-94</c:v>
                </c:pt>
                <c:pt idx="703">
                  <c:v>-94</c:v>
                </c:pt>
                <c:pt idx="704">
                  <c:v>-93</c:v>
                </c:pt>
                <c:pt idx="705">
                  <c:v>-92</c:v>
                </c:pt>
                <c:pt idx="706">
                  <c:v>-90</c:v>
                </c:pt>
                <c:pt idx="707">
                  <c:v>-87</c:v>
                </c:pt>
                <c:pt idx="708">
                  <c:v>-87</c:v>
                </c:pt>
                <c:pt idx="709">
                  <c:v>-85</c:v>
                </c:pt>
                <c:pt idx="710">
                  <c:v>-84</c:v>
                </c:pt>
                <c:pt idx="711">
                  <c:v>-82</c:v>
                </c:pt>
                <c:pt idx="712">
                  <c:v>-81</c:v>
                </c:pt>
                <c:pt idx="713">
                  <c:v>-80</c:v>
                </c:pt>
                <c:pt idx="714">
                  <c:v>-78</c:v>
                </c:pt>
                <c:pt idx="715">
                  <c:v>-77</c:v>
                </c:pt>
                <c:pt idx="716">
                  <c:v>-75</c:v>
                </c:pt>
                <c:pt idx="717">
                  <c:v>-80</c:v>
                </c:pt>
                <c:pt idx="718">
                  <c:v>-78</c:v>
                </c:pt>
                <c:pt idx="719">
                  <c:v>-78</c:v>
                </c:pt>
                <c:pt idx="720">
                  <c:v>-76</c:v>
                </c:pt>
                <c:pt idx="721">
                  <c:v>-74</c:v>
                </c:pt>
                <c:pt idx="722">
                  <c:v>-76</c:v>
                </c:pt>
                <c:pt idx="723">
                  <c:v>-75</c:v>
                </c:pt>
                <c:pt idx="724">
                  <c:v>-76</c:v>
                </c:pt>
                <c:pt idx="725">
                  <c:v>-78</c:v>
                </c:pt>
                <c:pt idx="726">
                  <c:v>-79</c:v>
                </c:pt>
                <c:pt idx="727">
                  <c:v>-81</c:v>
                </c:pt>
                <c:pt idx="728">
                  <c:v>-83</c:v>
                </c:pt>
                <c:pt idx="729">
                  <c:v>-84</c:v>
                </c:pt>
                <c:pt idx="730">
                  <c:v>-78</c:v>
                </c:pt>
                <c:pt idx="731">
                  <c:v>-81</c:v>
                </c:pt>
                <c:pt idx="732">
                  <c:v>-82</c:v>
                </c:pt>
                <c:pt idx="733">
                  <c:v>-85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295-4812-B92D-3A826A32D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870992"/>
        <c:axId val="1330371544"/>
      </c:scatterChart>
      <c:valAx>
        <c:axId val="1257868184"/>
        <c:scaling>
          <c:orientation val="minMax"/>
          <c:max val="45000.383000000002"/>
          <c:min val="45000.3809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[min:sec.ms]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5232"/>
        <c:crosses val="autoZero"/>
        <c:crossBetween val="midCat"/>
      </c:valAx>
      <c:valAx>
        <c:axId val="125786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accent1"/>
                    </a:solidFill>
                  </a:rPr>
                  <a:t>Attenuation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8184"/>
        <c:crosses val="autoZero"/>
        <c:crossBetween val="midCat"/>
      </c:valAx>
      <c:valAx>
        <c:axId val="1330371544"/>
        <c:scaling>
          <c:orientation val="minMax"/>
          <c:max val="-60"/>
          <c:min val="-13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>
                    <a:solidFill>
                      <a:schemeClr val="accent2"/>
                    </a:solidFill>
                  </a:rPr>
                  <a:t>RSSI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70992"/>
        <c:crosses val="max"/>
        <c:crossBetween val="midCat"/>
      </c:valAx>
      <c:valAx>
        <c:axId val="947870992"/>
        <c:scaling>
          <c:orientation val="minMax"/>
        </c:scaling>
        <c:delete val="1"/>
        <c:axPos val="b"/>
        <c:numFmt formatCode="mm:ss.0" sourceLinked="1"/>
        <c:majorTickMark val="out"/>
        <c:minorTickMark val="none"/>
        <c:tickLblPos val="nextTo"/>
        <c:crossAx val="1330371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 and Dropouts</a:t>
            </a:r>
          </a:p>
          <a:p>
            <a:pPr>
              <a:defRPr/>
            </a:pPr>
            <a:r>
              <a:rPr lang="en-US"/>
              <a:t>vs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v>Dropout_added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</c:numRef>
          </c:xVal>
          <c:yVal>
            <c:numRef>
              <c:f>'rf_coe_records20230315-090835'!$G$2:$G$735</c:f>
              <c:numCache>
                <c:formatCode>General</c:formatCode>
                <c:ptCount val="7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1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1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CE-4722-8F0C-4F0C5EFC7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868184"/>
        <c:axId val="125786523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0"/>
                <c:tx>
                  <c:v>Dropouts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75000"/>
                      </a:schemeClr>
                    </a:solidFill>
                    <a:ln w="9525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'rf_coe_dropout20230315-090845'!$B$2:$B$12</c15:sqref>
                        </c15:formulaRef>
                      </c:ext>
                    </c:extLst>
                    <c:numCache>
                      <c:formatCode>mm:ss.0</c:formatCode>
                      <c:ptCount val="11"/>
                      <c:pt idx="0">
                        <c:v>45000.38113465278</c:v>
                      </c:pt>
                      <c:pt idx="1">
                        <c:v>45000.381297187501</c:v>
                      </c:pt>
                      <c:pt idx="2">
                        <c:v>45000.381471493056</c:v>
                      </c:pt>
                      <c:pt idx="3">
                        <c:v>45000.381637326391</c:v>
                      </c:pt>
                      <c:pt idx="4">
                        <c:v>45000.381812500003</c:v>
                      </c:pt>
                      <c:pt idx="5">
                        <c:v>45000.381982210645</c:v>
                      </c:pt>
                      <c:pt idx="6">
                        <c:v>45000.382155509258</c:v>
                      </c:pt>
                      <c:pt idx="7">
                        <c:v>45000.382324999999</c:v>
                      </c:pt>
                      <c:pt idx="8">
                        <c:v>45000.382495902777</c:v>
                      </c:pt>
                      <c:pt idx="9">
                        <c:v>45000.382664178243</c:v>
                      </c:pt>
                      <c:pt idx="10">
                        <c:v>45000.382835115743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'rf_coe_dropout20230315-090845'!$C$2:$C$13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95CE-4722-8F0C-4F0C5EFC7A3F}"/>
                  </c:ext>
                </c:extLst>
              </c15:ser>
            </c15:filteredScatterSeries>
            <c15:filteredScatterSeries>
              <c15:ser>
                <c:idx val="0"/>
                <c:order val="1"/>
                <c:tx>
                  <c:v>Attenuation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dLbl>
                    <c:idx val="733"/>
                    <c:layout>
                      <c:manualLayout>
                        <c:x val="-3.6619719609438973E-2"/>
                        <c:y val="-6.0543335918740358E-2"/>
                      </c:manualLayout>
                    </c:layout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3-95CE-4722-8F0C-4F0C5EFC7A3F}"/>
                      </c:ext>
                    </c:extLst>
                  </c:dLbl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'rf_coe_records20230315-090835'!$D$2:$D$735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54</c:v>
                      </c:pt>
                      <c:pt idx="1">
                        <c:v>52</c:v>
                      </c:pt>
                      <c:pt idx="2">
                        <c:v>52</c:v>
                      </c:pt>
                      <c:pt idx="3">
                        <c:v>50</c:v>
                      </c:pt>
                      <c:pt idx="4">
                        <c:v>48</c:v>
                      </c:pt>
                      <c:pt idx="5">
                        <c:v>48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44</c:v>
                      </c:pt>
                      <c:pt idx="9">
                        <c:v>42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38</c:v>
                      </c:pt>
                      <c:pt idx="13">
                        <c:v>38</c:v>
                      </c:pt>
                      <c:pt idx="14">
                        <c:v>36</c:v>
                      </c:pt>
                      <c:pt idx="15">
                        <c:v>36</c:v>
                      </c:pt>
                      <c:pt idx="16">
                        <c:v>34</c:v>
                      </c:pt>
                      <c:pt idx="17">
                        <c:v>34</c:v>
                      </c:pt>
                      <c:pt idx="18">
                        <c:v>32</c:v>
                      </c:pt>
                      <c:pt idx="19">
                        <c:v>32</c:v>
                      </c:pt>
                      <c:pt idx="20">
                        <c:v>32</c:v>
                      </c:pt>
                      <c:pt idx="21">
                        <c:v>30</c:v>
                      </c:pt>
                      <c:pt idx="22">
                        <c:v>30</c:v>
                      </c:pt>
                      <c:pt idx="23">
                        <c:v>28</c:v>
                      </c:pt>
                      <c:pt idx="24">
                        <c:v>28</c:v>
                      </c:pt>
                      <c:pt idx="25">
                        <c:v>26</c:v>
                      </c:pt>
                      <c:pt idx="26">
                        <c:v>26</c:v>
                      </c:pt>
                      <c:pt idx="27">
                        <c:v>24</c:v>
                      </c:pt>
                      <c:pt idx="28">
                        <c:v>24</c:v>
                      </c:pt>
                      <c:pt idx="29">
                        <c:v>22</c:v>
                      </c:pt>
                      <c:pt idx="30">
                        <c:v>22</c:v>
                      </c:pt>
                      <c:pt idx="31">
                        <c:v>20</c:v>
                      </c:pt>
                      <c:pt idx="32">
                        <c:v>20</c:v>
                      </c:pt>
                      <c:pt idx="33">
                        <c:v>20</c:v>
                      </c:pt>
                      <c:pt idx="34">
                        <c:v>20</c:v>
                      </c:pt>
                      <c:pt idx="35">
                        <c:v>20</c:v>
                      </c:pt>
                      <c:pt idx="36">
                        <c:v>22</c:v>
                      </c:pt>
                      <c:pt idx="37">
                        <c:v>22</c:v>
                      </c:pt>
                      <c:pt idx="38">
                        <c:v>24</c:v>
                      </c:pt>
                      <c:pt idx="39">
                        <c:v>24</c:v>
                      </c:pt>
                      <c:pt idx="40">
                        <c:v>26</c:v>
                      </c:pt>
                      <c:pt idx="41">
                        <c:v>26</c:v>
                      </c:pt>
                      <c:pt idx="42">
                        <c:v>28</c:v>
                      </c:pt>
                      <c:pt idx="43">
                        <c:v>30</c:v>
                      </c:pt>
                      <c:pt idx="44">
                        <c:v>30</c:v>
                      </c:pt>
                      <c:pt idx="45">
                        <c:v>32</c:v>
                      </c:pt>
                      <c:pt idx="46">
                        <c:v>34</c:v>
                      </c:pt>
                      <c:pt idx="47">
                        <c:v>36</c:v>
                      </c:pt>
                      <c:pt idx="48">
                        <c:v>36</c:v>
                      </c:pt>
                      <c:pt idx="49">
                        <c:v>38</c:v>
                      </c:pt>
                      <c:pt idx="50">
                        <c:v>40</c:v>
                      </c:pt>
                      <c:pt idx="51">
                        <c:v>40</c:v>
                      </c:pt>
                      <c:pt idx="52">
                        <c:v>42</c:v>
                      </c:pt>
                      <c:pt idx="53">
                        <c:v>44</c:v>
                      </c:pt>
                      <c:pt idx="54">
                        <c:v>44</c:v>
                      </c:pt>
                      <c:pt idx="55">
                        <c:v>46</c:v>
                      </c:pt>
                      <c:pt idx="56">
                        <c:v>48</c:v>
                      </c:pt>
                      <c:pt idx="57">
                        <c:v>48</c:v>
                      </c:pt>
                      <c:pt idx="58">
                        <c:v>50</c:v>
                      </c:pt>
                      <c:pt idx="59">
                        <c:v>52</c:v>
                      </c:pt>
                      <c:pt idx="60">
                        <c:v>52</c:v>
                      </c:pt>
                      <c:pt idx="61">
                        <c:v>54</c:v>
                      </c:pt>
                      <c:pt idx="62">
                        <c:v>56</c:v>
                      </c:pt>
                      <c:pt idx="63">
                        <c:v>56</c:v>
                      </c:pt>
                      <c:pt idx="64">
                        <c:v>58</c:v>
                      </c:pt>
                      <c:pt idx="65">
                        <c:v>60</c:v>
                      </c:pt>
                      <c:pt idx="66">
                        <c:v>60</c:v>
                      </c:pt>
                      <c:pt idx="67">
                        <c:v>60</c:v>
                      </c:pt>
                      <c:pt idx="68">
                        <c:v>60</c:v>
                      </c:pt>
                      <c:pt idx="69">
                        <c:v>58</c:v>
                      </c:pt>
                      <c:pt idx="70">
                        <c:v>56</c:v>
                      </c:pt>
                      <c:pt idx="71">
                        <c:v>54</c:v>
                      </c:pt>
                      <c:pt idx="72">
                        <c:v>54</c:v>
                      </c:pt>
                      <c:pt idx="73">
                        <c:v>52</c:v>
                      </c:pt>
                      <c:pt idx="74">
                        <c:v>50</c:v>
                      </c:pt>
                      <c:pt idx="75">
                        <c:v>50</c:v>
                      </c:pt>
                      <c:pt idx="76">
                        <c:v>48</c:v>
                      </c:pt>
                      <c:pt idx="77">
                        <c:v>46</c:v>
                      </c:pt>
                      <c:pt idx="78">
                        <c:v>44</c:v>
                      </c:pt>
                      <c:pt idx="79">
                        <c:v>44</c:v>
                      </c:pt>
                      <c:pt idx="80">
                        <c:v>42</c:v>
                      </c:pt>
                      <c:pt idx="81">
                        <c:v>40</c:v>
                      </c:pt>
                      <c:pt idx="82">
                        <c:v>40</c:v>
                      </c:pt>
                      <c:pt idx="83">
                        <c:v>38</c:v>
                      </c:pt>
                      <c:pt idx="84">
                        <c:v>36</c:v>
                      </c:pt>
                      <c:pt idx="85">
                        <c:v>36</c:v>
                      </c:pt>
                      <c:pt idx="86">
                        <c:v>34</c:v>
                      </c:pt>
                      <c:pt idx="87">
                        <c:v>32</c:v>
                      </c:pt>
                      <c:pt idx="88">
                        <c:v>30</c:v>
                      </c:pt>
                      <c:pt idx="89">
                        <c:v>30</c:v>
                      </c:pt>
                      <c:pt idx="90">
                        <c:v>28</c:v>
                      </c:pt>
                      <c:pt idx="91">
                        <c:v>26</c:v>
                      </c:pt>
                      <c:pt idx="92">
                        <c:v>26</c:v>
                      </c:pt>
                      <c:pt idx="93">
                        <c:v>24</c:v>
                      </c:pt>
                      <c:pt idx="94">
                        <c:v>22</c:v>
                      </c:pt>
                      <c:pt idx="95">
                        <c:v>20</c:v>
                      </c:pt>
                      <c:pt idx="96">
                        <c:v>20</c:v>
                      </c:pt>
                      <c:pt idx="97">
                        <c:v>20</c:v>
                      </c:pt>
                      <c:pt idx="98">
                        <c:v>22</c:v>
                      </c:pt>
                      <c:pt idx="99">
                        <c:v>24</c:v>
                      </c:pt>
                      <c:pt idx="100">
                        <c:v>26</c:v>
                      </c:pt>
                      <c:pt idx="101">
                        <c:v>26</c:v>
                      </c:pt>
                      <c:pt idx="102">
                        <c:v>28</c:v>
                      </c:pt>
                      <c:pt idx="103">
                        <c:v>30</c:v>
                      </c:pt>
                      <c:pt idx="104">
                        <c:v>32</c:v>
                      </c:pt>
                      <c:pt idx="105">
                        <c:v>34</c:v>
                      </c:pt>
                      <c:pt idx="106">
                        <c:v>34</c:v>
                      </c:pt>
                      <c:pt idx="107">
                        <c:v>36</c:v>
                      </c:pt>
                      <c:pt idx="108">
                        <c:v>38</c:v>
                      </c:pt>
                      <c:pt idx="109">
                        <c:v>40</c:v>
                      </c:pt>
                      <c:pt idx="110">
                        <c:v>40</c:v>
                      </c:pt>
                      <c:pt idx="111">
                        <c:v>42</c:v>
                      </c:pt>
                      <c:pt idx="112">
                        <c:v>42</c:v>
                      </c:pt>
                      <c:pt idx="113">
                        <c:v>44</c:v>
                      </c:pt>
                      <c:pt idx="114">
                        <c:v>46</c:v>
                      </c:pt>
                      <c:pt idx="115">
                        <c:v>46</c:v>
                      </c:pt>
                      <c:pt idx="116">
                        <c:v>48</c:v>
                      </c:pt>
                      <c:pt idx="117">
                        <c:v>50</c:v>
                      </c:pt>
                      <c:pt idx="118">
                        <c:v>50</c:v>
                      </c:pt>
                      <c:pt idx="119">
                        <c:v>52</c:v>
                      </c:pt>
                      <c:pt idx="120">
                        <c:v>52</c:v>
                      </c:pt>
                      <c:pt idx="121">
                        <c:v>54</c:v>
                      </c:pt>
                      <c:pt idx="122">
                        <c:v>56</c:v>
                      </c:pt>
                      <c:pt idx="123">
                        <c:v>56</c:v>
                      </c:pt>
                      <c:pt idx="124">
                        <c:v>58</c:v>
                      </c:pt>
                      <c:pt idx="125">
                        <c:v>58</c:v>
                      </c:pt>
                      <c:pt idx="126">
                        <c:v>60</c:v>
                      </c:pt>
                      <c:pt idx="127">
                        <c:v>60</c:v>
                      </c:pt>
                      <c:pt idx="128">
                        <c:v>60</c:v>
                      </c:pt>
                      <c:pt idx="129">
                        <c:v>58</c:v>
                      </c:pt>
                      <c:pt idx="130">
                        <c:v>58</c:v>
                      </c:pt>
                      <c:pt idx="131">
                        <c:v>56</c:v>
                      </c:pt>
                      <c:pt idx="132">
                        <c:v>54</c:v>
                      </c:pt>
                      <c:pt idx="133">
                        <c:v>54</c:v>
                      </c:pt>
                      <c:pt idx="134">
                        <c:v>52</c:v>
                      </c:pt>
                      <c:pt idx="135">
                        <c:v>52</c:v>
                      </c:pt>
                      <c:pt idx="136">
                        <c:v>50</c:v>
                      </c:pt>
                      <c:pt idx="137">
                        <c:v>48</c:v>
                      </c:pt>
                      <c:pt idx="138">
                        <c:v>48</c:v>
                      </c:pt>
                      <c:pt idx="139">
                        <c:v>46</c:v>
                      </c:pt>
                      <c:pt idx="140">
                        <c:v>44</c:v>
                      </c:pt>
                      <c:pt idx="141">
                        <c:v>44</c:v>
                      </c:pt>
                      <c:pt idx="142">
                        <c:v>42</c:v>
                      </c:pt>
                      <c:pt idx="143">
                        <c:v>40</c:v>
                      </c:pt>
                      <c:pt idx="144">
                        <c:v>40</c:v>
                      </c:pt>
                      <c:pt idx="145">
                        <c:v>38</c:v>
                      </c:pt>
                      <c:pt idx="146">
                        <c:v>36</c:v>
                      </c:pt>
                      <c:pt idx="147">
                        <c:v>36</c:v>
                      </c:pt>
                      <c:pt idx="148">
                        <c:v>34</c:v>
                      </c:pt>
                      <c:pt idx="149">
                        <c:v>32</c:v>
                      </c:pt>
                      <c:pt idx="150">
                        <c:v>32</c:v>
                      </c:pt>
                      <c:pt idx="151">
                        <c:v>30</c:v>
                      </c:pt>
                      <c:pt idx="152">
                        <c:v>28</c:v>
                      </c:pt>
                      <c:pt idx="153">
                        <c:v>28</c:v>
                      </c:pt>
                      <c:pt idx="154">
                        <c:v>26</c:v>
                      </c:pt>
                      <c:pt idx="155">
                        <c:v>26</c:v>
                      </c:pt>
                      <c:pt idx="156">
                        <c:v>24</c:v>
                      </c:pt>
                      <c:pt idx="157">
                        <c:v>22</c:v>
                      </c:pt>
                      <c:pt idx="158">
                        <c:v>22</c:v>
                      </c:pt>
                      <c:pt idx="159">
                        <c:v>20</c:v>
                      </c:pt>
                      <c:pt idx="160">
                        <c:v>20</c:v>
                      </c:pt>
                      <c:pt idx="161">
                        <c:v>20</c:v>
                      </c:pt>
                      <c:pt idx="162">
                        <c:v>22</c:v>
                      </c:pt>
                      <c:pt idx="163">
                        <c:v>22</c:v>
                      </c:pt>
                      <c:pt idx="164">
                        <c:v>24</c:v>
                      </c:pt>
                      <c:pt idx="165">
                        <c:v>26</c:v>
                      </c:pt>
                      <c:pt idx="166">
                        <c:v>26</c:v>
                      </c:pt>
                      <c:pt idx="167">
                        <c:v>28</c:v>
                      </c:pt>
                      <c:pt idx="168">
                        <c:v>30</c:v>
                      </c:pt>
                      <c:pt idx="169">
                        <c:v>30</c:v>
                      </c:pt>
                      <c:pt idx="170">
                        <c:v>32</c:v>
                      </c:pt>
                      <c:pt idx="171">
                        <c:v>32</c:v>
                      </c:pt>
                      <c:pt idx="172">
                        <c:v>34</c:v>
                      </c:pt>
                      <c:pt idx="173">
                        <c:v>36</c:v>
                      </c:pt>
                      <c:pt idx="174">
                        <c:v>36</c:v>
                      </c:pt>
                      <c:pt idx="175">
                        <c:v>38</c:v>
                      </c:pt>
                      <c:pt idx="176">
                        <c:v>40</c:v>
                      </c:pt>
                      <c:pt idx="177">
                        <c:v>40</c:v>
                      </c:pt>
                      <c:pt idx="178">
                        <c:v>42</c:v>
                      </c:pt>
                      <c:pt idx="179">
                        <c:v>42</c:v>
                      </c:pt>
                      <c:pt idx="180">
                        <c:v>44</c:v>
                      </c:pt>
                      <c:pt idx="181">
                        <c:v>44</c:v>
                      </c:pt>
                      <c:pt idx="182">
                        <c:v>46</c:v>
                      </c:pt>
                      <c:pt idx="183">
                        <c:v>48</c:v>
                      </c:pt>
                      <c:pt idx="184">
                        <c:v>48</c:v>
                      </c:pt>
                      <c:pt idx="185">
                        <c:v>50</c:v>
                      </c:pt>
                      <c:pt idx="186">
                        <c:v>52</c:v>
                      </c:pt>
                      <c:pt idx="187">
                        <c:v>52</c:v>
                      </c:pt>
                      <c:pt idx="188">
                        <c:v>54</c:v>
                      </c:pt>
                      <c:pt idx="189">
                        <c:v>54</c:v>
                      </c:pt>
                      <c:pt idx="190">
                        <c:v>56</c:v>
                      </c:pt>
                      <c:pt idx="191">
                        <c:v>58</c:v>
                      </c:pt>
                      <c:pt idx="192">
                        <c:v>58</c:v>
                      </c:pt>
                      <c:pt idx="193">
                        <c:v>60</c:v>
                      </c:pt>
                      <c:pt idx="194">
                        <c:v>60</c:v>
                      </c:pt>
                      <c:pt idx="195">
                        <c:v>60</c:v>
                      </c:pt>
                      <c:pt idx="196">
                        <c:v>60</c:v>
                      </c:pt>
                      <c:pt idx="197">
                        <c:v>58</c:v>
                      </c:pt>
                      <c:pt idx="198">
                        <c:v>56</c:v>
                      </c:pt>
                      <c:pt idx="199">
                        <c:v>56</c:v>
                      </c:pt>
                      <c:pt idx="200">
                        <c:v>54</c:v>
                      </c:pt>
                      <c:pt idx="201">
                        <c:v>54</c:v>
                      </c:pt>
                      <c:pt idx="202">
                        <c:v>52</c:v>
                      </c:pt>
                      <c:pt idx="203">
                        <c:v>52</c:v>
                      </c:pt>
                      <c:pt idx="204">
                        <c:v>50</c:v>
                      </c:pt>
                      <c:pt idx="205">
                        <c:v>50</c:v>
                      </c:pt>
                      <c:pt idx="206">
                        <c:v>48</c:v>
                      </c:pt>
                      <c:pt idx="207">
                        <c:v>46</c:v>
                      </c:pt>
                      <c:pt idx="208">
                        <c:v>46</c:v>
                      </c:pt>
                      <c:pt idx="209">
                        <c:v>44</c:v>
                      </c:pt>
                      <c:pt idx="210">
                        <c:v>44</c:v>
                      </c:pt>
                      <c:pt idx="211">
                        <c:v>42</c:v>
                      </c:pt>
                      <c:pt idx="212">
                        <c:v>40</c:v>
                      </c:pt>
                      <c:pt idx="213">
                        <c:v>40</c:v>
                      </c:pt>
                      <c:pt idx="214">
                        <c:v>38</c:v>
                      </c:pt>
                      <c:pt idx="215">
                        <c:v>38</c:v>
                      </c:pt>
                      <c:pt idx="216">
                        <c:v>36</c:v>
                      </c:pt>
                      <c:pt idx="217">
                        <c:v>34</c:v>
                      </c:pt>
                      <c:pt idx="218">
                        <c:v>34</c:v>
                      </c:pt>
                      <c:pt idx="219">
                        <c:v>32</c:v>
                      </c:pt>
                      <c:pt idx="220">
                        <c:v>32</c:v>
                      </c:pt>
                      <c:pt idx="221">
                        <c:v>30</c:v>
                      </c:pt>
                      <c:pt idx="222">
                        <c:v>30</c:v>
                      </c:pt>
                      <c:pt idx="223">
                        <c:v>28</c:v>
                      </c:pt>
                      <c:pt idx="224">
                        <c:v>28</c:v>
                      </c:pt>
                      <c:pt idx="225">
                        <c:v>26</c:v>
                      </c:pt>
                      <c:pt idx="226">
                        <c:v>26</c:v>
                      </c:pt>
                      <c:pt idx="227">
                        <c:v>24</c:v>
                      </c:pt>
                      <c:pt idx="228">
                        <c:v>22</c:v>
                      </c:pt>
                      <c:pt idx="229">
                        <c:v>22</c:v>
                      </c:pt>
                      <c:pt idx="230">
                        <c:v>20</c:v>
                      </c:pt>
                      <c:pt idx="231">
                        <c:v>20</c:v>
                      </c:pt>
                      <c:pt idx="232">
                        <c:v>20</c:v>
                      </c:pt>
                      <c:pt idx="233">
                        <c:v>22</c:v>
                      </c:pt>
                      <c:pt idx="234">
                        <c:v>24</c:v>
                      </c:pt>
                      <c:pt idx="235">
                        <c:v>24</c:v>
                      </c:pt>
                      <c:pt idx="236">
                        <c:v>26</c:v>
                      </c:pt>
                      <c:pt idx="237">
                        <c:v>28</c:v>
                      </c:pt>
                      <c:pt idx="238">
                        <c:v>28</c:v>
                      </c:pt>
                      <c:pt idx="239">
                        <c:v>30</c:v>
                      </c:pt>
                      <c:pt idx="240">
                        <c:v>30</c:v>
                      </c:pt>
                      <c:pt idx="241">
                        <c:v>32</c:v>
                      </c:pt>
                      <c:pt idx="242">
                        <c:v>34</c:v>
                      </c:pt>
                      <c:pt idx="243">
                        <c:v>36</c:v>
                      </c:pt>
                      <c:pt idx="244">
                        <c:v>36</c:v>
                      </c:pt>
                      <c:pt idx="245">
                        <c:v>38</c:v>
                      </c:pt>
                      <c:pt idx="246">
                        <c:v>40</c:v>
                      </c:pt>
                      <c:pt idx="247">
                        <c:v>40</c:v>
                      </c:pt>
                      <c:pt idx="248">
                        <c:v>42</c:v>
                      </c:pt>
                      <c:pt idx="249">
                        <c:v>44</c:v>
                      </c:pt>
                      <c:pt idx="250">
                        <c:v>44</c:v>
                      </c:pt>
                      <c:pt idx="251">
                        <c:v>46</c:v>
                      </c:pt>
                      <c:pt idx="252">
                        <c:v>48</c:v>
                      </c:pt>
                      <c:pt idx="253">
                        <c:v>48</c:v>
                      </c:pt>
                      <c:pt idx="254">
                        <c:v>50</c:v>
                      </c:pt>
                      <c:pt idx="255">
                        <c:v>52</c:v>
                      </c:pt>
                      <c:pt idx="256">
                        <c:v>52</c:v>
                      </c:pt>
                      <c:pt idx="257">
                        <c:v>54</c:v>
                      </c:pt>
                      <c:pt idx="258">
                        <c:v>56</c:v>
                      </c:pt>
                      <c:pt idx="259">
                        <c:v>56</c:v>
                      </c:pt>
                      <c:pt idx="260">
                        <c:v>58</c:v>
                      </c:pt>
                      <c:pt idx="261">
                        <c:v>60</c:v>
                      </c:pt>
                      <c:pt idx="262">
                        <c:v>60</c:v>
                      </c:pt>
                      <c:pt idx="263">
                        <c:v>60</c:v>
                      </c:pt>
                      <c:pt idx="264">
                        <c:v>60</c:v>
                      </c:pt>
                      <c:pt idx="265">
                        <c:v>58</c:v>
                      </c:pt>
                      <c:pt idx="266">
                        <c:v>56</c:v>
                      </c:pt>
                      <c:pt idx="267">
                        <c:v>56</c:v>
                      </c:pt>
                      <c:pt idx="268">
                        <c:v>54</c:v>
                      </c:pt>
                      <c:pt idx="269">
                        <c:v>52</c:v>
                      </c:pt>
                      <c:pt idx="270">
                        <c:v>52</c:v>
                      </c:pt>
                      <c:pt idx="271">
                        <c:v>50</c:v>
                      </c:pt>
                      <c:pt idx="272">
                        <c:v>48</c:v>
                      </c:pt>
                      <c:pt idx="273">
                        <c:v>48</c:v>
                      </c:pt>
                      <c:pt idx="274">
                        <c:v>46</c:v>
                      </c:pt>
                      <c:pt idx="275">
                        <c:v>44</c:v>
                      </c:pt>
                      <c:pt idx="276">
                        <c:v>44</c:v>
                      </c:pt>
                      <c:pt idx="277">
                        <c:v>42</c:v>
                      </c:pt>
                      <c:pt idx="278">
                        <c:v>40</c:v>
                      </c:pt>
                      <c:pt idx="279">
                        <c:v>40</c:v>
                      </c:pt>
                      <c:pt idx="280">
                        <c:v>38</c:v>
                      </c:pt>
                      <c:pt idx="281">
                        <c:v>36</c:v>
                      </c:pt>
                      <c:pt idx="282">
                        <c:v>36</c:v>
                      </c:pt>
                      <c:pt idx="283">
                        <c:v>34</c:v>
                      </c:pt>
                      <c:pt idx="284">
                        <c:v>32</c:v>
                      </c:pt>
                      <c:pt idx="285">
                        <c:v>32</c:v>
                      </c:pt>
                      <c:pt idx="286">
                        <c:v>30</c:v>
                      </c:pt>
                      <c:pt idx="287">
                        <c:v>28</c:v>
                      </c:pt>
                      <c:pt idx="288">
                        <c:v>28</c:v>
                      </c:pt>
                      <c:pt idx="289">
                        <c:v>26</c:v>
                      </c:pt>
                      <c:pt idx="290">
                        <c:v>24</c:v>
                      </c:pt>
                      <c:pt idx="291">
                        <c:v>24</c:v>
                      </c:pt>
                      <c:pt idx="292">
                        <c:v>22</c:v>
                      </c:pt>
                      <c:pt idx="293">
                        <c:v>20</c:v>
                      </c:pt>
                      <c:pt idx="294">
                        <c:v>20</c:v>
                      </c:pt>
                      <c:pt idx="295">
                        <c:v>20</c:v>
                      </c:pt>
                      <c:pt idx="296">
                        <c:v>22</c:v>
                      </c:pt>
                      <c:pt idx="297">
                        <c:v>22</c:v>
                      </c:pt>
                      <c:pt idx="298">
                        <c:v>24</c:v>
                      </c:pt>
                      <c:pt idx="299">
                        <c:v>26</c:v>
                      </c:pt>
                      <c:pt idx="300">
                        <c:v>28</c:v>
                      </c:pt>
                      <c:pt idx="301">
                        <c:v>28</c:v>
                      </c:pt>
                      <c:pt idx="302">
                        <c:v>30</c:v>
                      </c:pt>
                      <c:pt idx="303">
                        <c:v>32</c:v>
                      </c:pt>
                      <c:pt idx="304">
                        <c:v>32</c:v>
                      </c:pt>
                      <c:pt idx="305">
                        <c:v>34</c:v>
                      </c:pt>
                      <c:pt idx="306">
                        <c:v>36</c:v>
                      </c:pt>
                      <c:pt idx="307">
                        <c:v>38</c:v>
                      </c:pt>
                      <c:pt idx="308">
                        <c:v>38</c:v>
                      </c:pt>
                      <c:pt idx="309">
                        <c:v>40</c:v>
                      </c:pt>
                      <c:pt idx="310">
                        <c:v>42</c:v>
                      </c:pt>
                      <c:pt idx="311">
                        <c:v>44</c:v>
                      </c:pt>
                      <c:pt idx="312">
                        <c:v>44</c:v>
                      </c:pt>
                      <c:pt idx="313">
                        <c:v>46</c:v>
                      </c:pt>
                      <c:pt idx="314">
                        <c:v>48</c:v>
                      </c:pt>
                      <c:pt idx="315">
                        <c:v>48</c:v>
                      </c:pt>
                      <c:pt idx="316">
                        <c:v>50</c:v>
                      </c:pt>
                      <c:pt idx="317">
                        <c:v>52</c:v>
                      </c:pt>
                      <c:pt idx="318">
                        <c:v>54</c:v>
                      </c:pt>
                      <c:pt idx="319">
                        <c:v>54</c:v>
                      </c:pt>
                      <c:pt idx="320">
                        <c:v>56</c:v>
                      </c:pt>
                      <c:pt idx="321">
                        <c:v>58</c:v>
                      </c:pt>
                      <c:pt idx="322">
                        <c:v>58</c:v>
                      </c:pt>
                      <c:pt idx="323">
                        <c:v>60</c:v>
                      </c:pt>
                      <c:pt idx="324">
                        <c:v>60</c:v>
                      </c:pt>
                      <c:pt idx="325">
                        <c:v>60</c:v>
                      </c:pt>
                      <c:pt idx="326">
                        <c:v>58</c:v>
                      </c:pt>
                      <c:pt idx="327">
                        <c:v>56</c:v>
                      </c:pt>
                      <c:pt idx="328">
                        <c:v>56</c:v>
                      </c:pt>
                      <c:pt idx="329">
                        <c:v>54</c:v>
                      </c:pt>
                      <c:pt idx="330">
                        <c:v>52</c:v>
                      </c:pt>
                      <c:pt idx="331">
                        <c:v>52</c:v>
                      </c:pt>
                      <c:pt idx="332">
                        <c:v>50</c:v>
                      </c:pt>
                      <c:pt idx="333">
                        <c:v>48</c:v>
                      </c:pt>
                      <c:pt idx="334">
                        <c:v>48</c:v>
                      </c:pt>
                      <c:pt idx="335">
                        <c:v>46</c:v>
                      </c:pt>
                      <c:pt idx="336">
                        <c:v>44</c:v>
                      </c:pt>
                      <c:pt idx="337">
                        <c:v>44</c:v>
                      </c:pt>
                      <c:pt idx="338">
                        <c:v>42</c:v>
                      </c:pt>
                      <c:pt idx="339">
                        <c:v>40</c:v>
                      </c:pt>
                      <c:pt idx="340">
                        <c:v>38</c:v>
                      </c:pt>
                      <c:pt idx="341">
                        <c:v>38</c:v>
                      </c:pt>
                      <c:pt idx="342">
                        <c:v>36</c:v>
                      </c:pt>
                      <c:pt idx="343">
                        <c:v>34</c:v>
                      </c:pt>
                      <c:pt idx="344">
                        <c:v>32</c:v>
                      </c:pt>
                      <c:pt idx="345">
                        <c:v>32</c:v>
                      </c:pt>
                      <c:pt idx="346">
                        <c:v>30</c:v>
                      </c:pt>
                      <c:pt idx="347">
                        <c:v>28</c:v>
                      </c:pt>
                      <c:pt idx="348">
                        <c:v>28</c:v>
                      </c:pt>
                      <c:pt idx="349">
                        <c:v>26</c:v>
                      </c:pt>
                      <c:pt idx="350">
                        <c:v>24</c:v>
                      </c:pt>
                      <c:pt idx="351">
                        <c:v>24</c:v>
                      </c:pt>
                      <c:pt idx="352">
                        <c:v>22</c:v>
                      </c:pt>
                      <c:pt idx="353">
                        <c:v>20</c:v>
                      </c:pt>
                      <c:pt idx="354">
                        <c:v>20</c:v>
                      </c:pt>
                      <c:pt idx="355">
                        <c:v>20</c:v>
                      </c:pt>
                      <c:pt idx="356">
                        <c:v>22</c:v>
                      </c:pt>
                      <c:pt idx="357">
                        <c:v>24</c:v>
                      </c:pt>
                      <c:pt idx="358">
                        <c:v>24</c:v>
                      </c:pt>
                      <c:pt idx="359">
                        <c:v>26</c:v>
                      </c:pt>
                      <c:pt idx="360">
                        <c:v>28</c:v>
                      </c:pt>
                      <c:pt idx="361">
                        <c:v>28</c:v>
                      </c:pt>
                      <c:pt idx="362">
                        <c:v>30</c:v>
                      </c:pt>
                      <c:pt idx="363">
                        <c:v>32</c:v>
                      </c:pt>
                      <c:pt idx="364">
                        <c:v>34</c:v>
                      </c:pt>
                      <c:pt idx="365">
                        <c:v>34</c:v>
                      </c:pt>
                      <c:pt idx="366">
                        <c:v>36</c:v>
                      </c:pt>
                      <c:pt idx="367">
                        <c:v>38</c:v>
                      </c:pt>
                      <c:pt idx="368">
                        <c:v>40</c:v>
                      </c:pt>
                      <c:pt idx="369">
                        <c:v>40</c:v>
                      </c:pt>
                      <c:pt idx="370">
                        <c:v>42</c:v>
                      </c:pt>
                      <c:pt idx="371">
                        <c:v>44</c:v>
                      </c:pt>
                      <c:pt idx="372">
                        <c:v>44</c:v>
                      </c:pt>
                      <c:pt idx="373">
                        <c:v>46</c:v>
                      </c:pt>
                      <c:pt idx="374">
                        <c:v>48</c:v>
                      </c:pt>
                      <c:pt idx="375">
                        <c:v>50</c:v>
                      </c:pt>
                      <c:pt idx="376">
                        <c:v>50</c:v>
                      </c:pt>
                      <c:pt idx="377">
                        <c:v>52</c:v>
                      </c:pt>
                      <c:pt idx="378">
                        <c:v>54</c:v>
                      </c:pt>
                      <c:pt idx="379">
                        <c:v>56</c:v>
                      </c:pt>
                      <c:pt idx="380">
                        <c:v>56</c:v>
                      </c:pt>
                      <c:pt idx="381">
                        <c:v>58</c:v>
                      </c:pt>
                      <c:pt idx="382">
                        <c:v>60</c:v>
                      </c:pt>
                      <c:pt idx="383">
                        <c:v>60</c:v>
                      </c:pt>
                      <c:pt idx="384">
                        <c:v>60</c:v>
                      </c:pt>
                      <c:pt idx="385">
                        <c:v>60</c:v>
                      </c:pt>
                      <c:pt idx="386">
                        <c:v>58</c:v>
                      </c:pt>
                      <c:pt idx="387">
                        <c:v>56</c:v>
                      </c:pt>
                      <c:pt idx="388">
                        <c:v>56</c:v>
                      </c:pt>
                      <c:pt idx="389">
                        <c:v>54</c:v>
                      </c:pt>
                      <c:pt idx="390">
                        <c:v>54</c:v>
                      </c:pt>
                      <c:pt idx="391">
                        <c:v>52</c:v>
                      </c:pt>
                      <c:pt idx="392">
                        <c:v>50</c:v>
                      </c:pt>
                      <c:pt idx="393">
                        <c:v>50</c:v>
                      </c:pt>
                      <c:pt idx="394">
                        <c:v>48</c:v>
                      </c:pt>
                      <c:pt idx="395">
                        <c:v>46</c:v>
                      </c:pt>
                      <c:pt idx="396">
                        <c:v>44</c:v>
                      </c:pt>
                      <c:pt idx="397">
                        <c:v>44</c:v>
                      </c:pt>
                      <c:pt idx="398">
                        <c:v>42</c:v>
                      </c:pt>
                      <c:pt idx="399">
                        <c:v>40</c:v>
                      </c:pt>
                      <c:pt idx="400">
                        <c:v>40</c:v>
                      </c:pt>
                      <c:pt idx="401">
                        <c:v>38</c:v>
                      </c:pt>
                      <c:pt idx="402">
                        <c:v>36</c:v>
                      </c:pt>
                      <c:pt idx="403">
                        <c:v>34</c:v>
                      </c:pt>
                      <c:pt idx="404">
                        <c:v>34</c:v>
                      </c:pt>
                      <c:pt idx="405">
                        <c:v>32</c:v>
                      </c:pt>
                      <c:pt idx="406">
                        <c:v>30</c:v>
                      </c:pt>
                      <c:pt idx="407">
                        <c:v>28</c:v>
                      </c:pt>
                      <c:pt idx="408">
                        <c:v>28</c:v>
                      </c:pt>
                      <c:pt idx="409">
                        <c:v>26</c:v>
                      </c:pt>
                      <c:pt idx="410">
                        <c:v>24</c:v>
                      </c:pt>
                      <c:pt idx="411">
                        <c:v>24</c:v>
                      </c:pt>
                      <c:pt idx="412">
                        <c:v>22</c:v>
                      </c:pt>
                      <c:pt idx="413">
                        <c:v>20</c:v>
                      </c:pt>
                      <c:pt idx="414">
                        <c:v>20</c:v>
                      </c:pt>
                      <c:pt idx="415">
                        <c:v>20</c:v>
                      </c:pt>
                      <c:pt idx="416">
                        <c:v>22</c:v>
                      </c:pt>
                      <c:pt idx="417">
                        <c:v>22</c:v>
                      </c:pt>
                      <c:pt idx="418">
                        <c:v>24</c:v>
                      </c:pt>
                      <c:pt idx="419">
                        <c:v>26</c:v>
                      </c:pt>
                      <c:pt idx="420">
                        <c:v>26</c:v>
                      </c:pt>
                      <c:pt idx="421">
                        <c:v>28</c:v>
                      </c:pt>
                      <c:pt idx="422">
                        <c:v>30</c:v>
                      </c:pt>
                      <c:pt idx="423">
                        <c:v>30</c:v>
                      </c:pt>
                      <c:pt idx="424">
                        <c:v>32</c:v>
                      </c:pt>
                      <c:pt idx="425">
                        <c:v>32</c:v>
                      </c:pt>
                      <c:pt idx="426">
                        <c:v>34</c:v>
                      </c:pt>
                      <c:pt idx="427">
                        <c:v>34</c:v>
                      </c:pt>
                      <c:pt idx="428">
                        <c:v>36</c:v>
                      </c:pt>
                      <c:pt idx="429">
                        <c:v>38</c:v>
                      </c:pt>
                      <c:pt idx="430">
                        <c:v>38</c:v>
                      </c:pt>
                      <c:pt idx="431">
                        <c:v>40</c:v>
                      </c:pt>
                      <c:pt idx="432">
                        <c:v>42</c:v>
                      </c:pt>
                      <c:pt idx="433">
                        <c:v>42</c:v>
                      </c:pt>
                      <c:pt idx="434">
                        <c:v>44</c:v>
                      </c:pt>
                      <c:pt idx="435">
                        <c:v>44</c:v>
                      </c:pt>
                      <c:pt idx="436">
                        <c:v>46</c:v>
                      </c:pt>
                      <c:pt idx="437">
                        <c:v>46</c:v>
                      </c:pt>
                      <c:pt idx="438">
                        <c:v>48</c:v>
                      </c:pt>
                      <c:pt idx="439">
                        <c:v>50</c:v>
                      </c:pt>
                      <c:pt idx="440">
                        <c:v>50</c:v>
                      </c:pt>
                      <c:pt idx="441">
                        <c:v>52</c:v>
                      </c:pt>
                      <c:pt idx="442">
                        <c:v>54</c:v>
                      </c:pt>
                      <c:pt idx="443">
                        <c:v>54</c:v>
                      </c:pt>
                      <c:pt idx="444">
                        <c:v>56</c:v>
                      </c:pt>
                      <c:pt idx="445">
                        <c:v>56</c:v>
                      </c:pt>
                      <c:pt idx="446">
                        <c:v>58</c:v>
                      </c:pt>
                      <c:pt idx="447">
                        <c:v>58</c:v>
                      </c:pt>
                      <c:pt idx="448">
                        <c:v>60</c:v>
                      </c:pt>
                      <c:pt idx="449">
                        <c:v>60</c:v>
                      </c:pt>
                      <c:pt idx="450">
                        <c:v>60</c:v>
                      </c:pt>
                      <c:pt idx="451">
                        <c:v>60</c:v>
                      </c:pt>
                      <c:pt idx="452">
                        <c:v>58</c:v>
                      </c:pt>
                      <c:pt idx="453">
                        <c:v>56</c:v>
                      </c:pt>
                      <c:pt idx="454">
                        <c:v>56</c:v>
                      </c:pt>
                      <c:pt idx="455">
                        <c:v>54</c:v>
                      </c:pt>
                      <c:pt idx="456">
                        <c:v>54</c:v>
                      </c:pt>
                      <c:pt idx="457">
                        <c:v>52</c:v>
                      </c:pt>
                      <c:pt idx="458">
                        <c:v>52</c:v>
                      </c:pt>
                      <c:pt idx="459">
                        <c:v>50</c:v>
                      </c:pt>
                      <c:pt idx="460">
                        <c:v>48</c:v>
                      </c:pt>
                      <c:pt idx="461">
                        <c:v>48</c:v>
                      </c:pt>
                      <c:pt idx="462">
                        <c:v>46</c:v>
                      </c:pt>
                      <c:pt idx="463">
                        <c:v>46</c:v>
                      </c:pt>
                      <c:pt idx="464">
                        <c:v>44</c:v>
                      </c:pt>
                      <c:pt idx="465">
                        <c:v>42</c:v>
                      </c:pt>
                      <c:pt idx="466">
                        <c:v>42</c:v>
                      </c:pt>
                      <c:pt idx="467">
                        <c:v>40</c:v>
                      </c:pt>
                      <c:pt idx="468">
                        <c:v>40</c:v>
                      </c:pt>
                      <c:pt idx="469">
                        <c:v>38</c:v>
                      </c:pt>
                      <c:pt idx="470">
                        <c:v>36</c:v>
                      </c:pt>
                      <c:pt idx="471">
                        <c:v>36</c:v>
                      </c:pt>
                      <c:pt idx="472">
                        <c:v>34</c:v>
                      </c:pt>
                      <c:pt idx="473">
                        <c:v>34</c:v>
                      </c:pt>
                      <c:pt idx="474">
                        <c:v>32</c:v>
                      </c:pt>
                      <c:pt idx="475">
                        <c:v>32</c:v>
                      </c:pt>
                      <c:pt idx="476">
                        <c:v>30</c:v>
                      </c:pt>
                      <c:pt idx="477">
                        <c:v>28</c:v>
                      </c:pt>
                      <c:pt idx="478">
                        <c:v>28</c:v>
                      </c:pt>
                      <c:pt idx="479">
                        <c:v>26</c:v>
                      </c:pt>
                      <c:pt idx="480">
                        <c:v>26</c:v>
                      </c:pt>
                      <c:pt idx="481">
                        <c:v>24</c:v>
                      </c:pt>
                      <c:pt idx="482">
                        <c:v>22</c:v>
                      </c:pt>
                      <c:pt idx="483">
                        <c:v>22</c:v>
                      </c:pt>
                      <c:pt idx="484">
                        <c:v>20</c:v>
                      </c:pt>
                      <c:pt idx="485">
                        <c:v>20</c:v>
                      </c:pt>
                      <c:pt idx="486">
                        <c:v>22</c:v>
                      </c:pt>
                      <c:pt idx="487">
                        <c:v>22</c:v>
                      </c:pt>
                      <c:pt idx="488">
                        <c:v>24</c:v>
                      </c:pt>
                      <c:pt idx="489">
                        <c:v>26</c:v>
                      </c:pt>
                      <c:pt idx="490">
                        <c:v>26</c:v>
                      </c:pt>
                      <c:pt idx="491">
                        <c:v>28</c:v>
                      </c:pt>
                      <c:pt idx="492">
                        <c:v>30</c:v>
                      </c:pt>
                      <c:pt idx="493">
                        <c:v>30</c:v>
                      </c:pt>
                      <c:pt idx="494">
                        <c:v>32</c:v>
                      </c:pt>
                      <c:pt idx="495">
                        <c:v>34</c:v>
                      </c:pt>
                      <c:pt idx="496">
                        <c:v>36</c:v>
                      </c:pt>
                      <c:pt idx="497">
                        <c:v>36</c:v>
                      </c:pt>
                      <c:pt idx="498">
                        <c:v>38</c:v>
                      </c:pt>
                      <c:pt idx="499">
                        <c:v>40</c:v>
                      </c:pt>
                      <c:pt idx="500">
                        <c:v>40</c:v>
                      </c:pt>
                      <c:pt idx="501">
                        <c:v>42</c:v>
                      </c:pt>
                      <c:pt idx="502">
                        <c:v>44</c:v>
                      </c:pt>
                      <c:pt idx="503">
                        <c:v>44</c:v>
                      </c:pt>
                      <c:pt idx="504">
                        <c:v>46</c:v>
                      </c:pt>
                      <c:pt idx="505">
                        <c:v>48</c:v>
                      </c:pt>
                      <c:pt idx="506">
                        <c:v>48</c:v>
                      </c:pt>
                      <c:pt idx="507">
                        <c:v>50</c:v>
                      </c:pt>
                      <c:pt idx="508">
                        <c:v>52</c:v>
                      </c:pt>
                      <c:pt idx="509">
                        <c:v>54</c:v>
                      </c:pt>
                      <c:pt idx="510">
                        <c:v>54</c:v>
                      </c:pt>
                      <c:pt idx="511">
                        <c:v>56</c:v>
                      </c:pt>
                      <c:pt idx="512">
                        <c:v>58</c:v>
                      </c:pt>
                      <c:pt idx="513">
                        <c:v>58</c:v>
                      </c:pt>
                      <c:pt idx="514">
                        <c:v>60</c:v>
                      </c:pt>
                      <c:pt idx="515">
                        <c:v>60</c:v>
                      </c:pt>
                      <c:pt idx="516">
                        <c:v>60</c:v>
                      </c:pt>
                      <c:pt idx="517">
                        <c:v>58</c:v>
                      </c:pt>
                      <c:pt idx="518">
                        <c:v>56</c:v>
                      </c:pt>
                      <c:pt idx="519">
                        <c:v>56</c:v>
                      </c:pt>
                      <c:pt idx="520">
                        <c:v>54</c:v>
                      </c:pt>
                      <c:pt idx="521">
                        <c:v>52</c:v>
                      </c:pt>
                      <c:pt idx="522">
                        <c:v>50</c:v>
                      </c:pt>
                      <c:pt idx="523">
                        <c:v>50</c:v>
                      </c:pt>
                      <c:pt idx="524">
                        <c:v>48</c:v>
                      </c:pt>
                      <c:pt idx="525">
                        <c:v>46</c:v>
                      </c:pt>
                      <c:pt idx="526">
                        <c:v>46</c:v>
                      </c:pt>
                      <c:pt idx="527">
                        <c:v>44</c:v>
                      </c:pt>
                      <c:pt idx="528">
                        <c:v>42</c:v>
                      </c:pt>
                      <c:pt idx="529">
                        <c:v>40</c:v>
                      </c:pt>
                      <c:pt idx="530">
                        <c:v>40</c:v>
                      </c:pt>
                      <c:pt idx="531">
                        <c:v>38</c:v>
                      </c:pt>
                      <c:pt idx="532">
                        <c:v>36</c:v>
                      </c:pt>
                      <c:pt idx="533">
                        <c:v>36</c:v>
                      </c:pt>
                      <c:pt idx="534">
                        <c:v>34</c:v>
                      </c:pt>
                      <c:pt idx="535">
                        <c:v>32</c:v>
                      </c:pt>
                      <c:pt idx="536">
                        <c:v>30</c:v>
                      </c:pt>
                      <c:pt idx="537">
                        <c:v>30</c:v>
                      </c:pt>
                      <c:pt idx="538">
                        <c:v>28</c:v>
                      </c:pt>
                      <c:pt idx="539">
                        <c:v>26</c:v>
                      </c:pt>
                      <c:pt idx="540">
                        <c:v>24</c:v>
                      </c:pt>
                      <c:pt idx="541">
                        <c:v>24</c:v>
                      </c:pt>
                      <c:pt idx="542">
                        <c:v>22</c:v>
                      </c:pt>
                      <c:pt idx="543">
                        <c:v>20</c:v>
                      </c:pt>
                      <c:pt idx="544">
                        <c:v>20</c:v>
                      </c:pt>
                      <c:pt idx="545">
                        <c:v>20</c:v>
                      </c:pt>
                      <c:pt idx="546">
                        <c:v>22</c:v>
                      </c:pt>
                      <c:pt idx="547">
                        <c:v>24</c:v>
                      </c:pt>
                      <c:pt idx="548">
                        <c:v>24</c:v>
                      </c:pt>
                      <c:pt idx="549">
                        <c:v>26</c:v>
                      </c:pt>
                      <c:pt idx="550">
                        <c:v>28</c:v>
                      </c:pt>
                      <c:pt idx="551">
                        <c:v>28</c:v>
                      </c:pt>
                      <c:pt idx="552">
                        <c:v>30</c:v>
                      </c:pt>
                      <c:pt idx="553">
                        <c:v>32</c:v>
                      </c:pt>
                      <c:pt idx="554">
                        <c:v>32</c:v>
                      </c:pt>
                      <c:pt idx="555">
                        <c:v>34</c:v>
                      </c:pt>
                      <c:pt idx="556">
                        <c:v>36</c:v>
                      </c:pt>
                      <c:pt idx="557">
                        <c:v>38</c:v>
                      </c:pt>
                      <c:pt idx="558">
                        <c:v>38</c:v>
                      </c:pt>
                      <c:pt idx="559">
                        <c:v>40</c:v>
                      </c:pt>
                      <c:pt idx="560">
                        <c:v>42</c:v>
                      </c:pt>
                      <c:pt idx="561">
                        <c:v>42</c:v>
                      </c:pt>
                      <c:pt idx="562">
                        <c:v>44</c:v>
                      </c:pt>
                      <c:pt idx="563">
                        <c:v>46</c:v>
                      </c:pt>
                      <c:pt idx="564">
                        <c:v>46</c:v>
                      </c:pt>
                      <c:pt idx="565">
                        <c:v>48</c:v>
                      </c:pt>
                      <c:pt idx="566">
                        <c:v>50</c:v>
                      </c:pt>
                      <c:pt idx="567">
                        <c:v>52</c:v>
                      </c:pt>
                      <c:pt idx="568">
                        <c:v>52</c:v>
                      </c:pt>
                      <c:pt idx="569">
                        <c:v>54</c:v>
                      </c:pt>
                      <c:pt idx="570">
                        <c:v>56</c:v>
                      </c:pt>
                      <c:pt idx="571">
                        <c:v>56</c:v>
                      </c:pt>
                      <c:pt idx="572">
                        <c:v>58</c:v>
                      </c:pt>
                      <c:pt idx="573">
                        <c:v>60</c:v>
                      </c:pt>
                      <c:pt idx="574">
                        <c:v>60</c:v>
                      </c:pt>
                      <c:pt idx="575">
                        <c:v>60</c:v>
                      </c:pt>
                      <c:pt idx="576">
                        <c:v>58</c:v>
                      </c:pt>
                      <c:pt idx="577">
                        <c:v>56</c:v>
                      </c:pt>
                      <c:pt idx="578">
                        <c:v>56</c:v>
                      </c:pt>
                      <c:pt idx="579">
                        <c:v>54</c:v>
                      </c:pt>
                      <c:pt idx="580">
                        <c:v>52</c:v>
                      </c:pt>
                      <c:pt idx="581">
                        <c:v>52</c:v>
                      </c:pt>
                      <c:pt idx="582">
                        <c:v>50</c:v>
                      </c:pt>
                      <c:pt idx="583">
                        <c:v>48</c:v>
                      </c:pt>
                      <c:pt idx="584">
                        <c:v>46</c:v>
                      </c:pt>
                      <c:pt idx="585">
                        <c:v>46</c:v>
                      </c:pt>
                      <c:pt idx="586">
                        <c:v>44</c:v>
                      </c:pt>
                      <c:pt idx="587">
                        <c:v>42</c:v>
                      </c:pt>
                      <c:pt idx="588">
                        <c:v>42</c:v>
                      </c:pt>
                      <c:pt idx="589">
                        <c:v>40</c:v>
                      </c:pt>
                      <c:pt idx="590">
                        <c:v>38</c:v>
                      </c:pt>
                      <c:pt idx="591">
                        <c:v>38</c:v>
                      </c:pt>
                      <c:pt idx="592">
                        <c:v>36</c:v>
                      </c:pt>
                      <c:pt idx="593">
                        <c:v>34</c:v>
                      </c:pt>
                      <c:pt idx="594">
                        <c:v>34</c:v>
                      </c:pt>
                      <c:pt idx="595">
                        <c:v>32</c:v>
                      </c:pt>
                      <c:pt idx="596">
                        <c:v>30</c:v>
                      </c:pt>
                      <c:pt idx="597">
                        <c:v>28</c:v>
                      </c:pt>
                      <c:pt idx="598">
                        <c:v>28</c:v>
                      </c:pt>
                      <c:pt idx="599">
                        <c:v>26</c:v>
                      </c:pt>
                      <c:pt idx="600">
                        <c:v>24</c:v>
                      </c:pt>
                      <c:pt idx="601">
                        <c:v>22</c:v>
                      </c:pt>
                      <c:pt idx="602">
                        <c:v>22</c:v>
                      </c:pt>
                      <c:pt idx="603">
                        <c:v>20</c:v>
                      </c:pt>
                      <c:pt idx="604">
                        <c:v>20</c:v>
                      </c:pt>
                      <c:pt idx="605">
                        <c:v>20</c:v>
                      </c:pt>
                      <c:pt idx="606">
                        <c:v>22</c:v>
                      </c:pt>
                      <c:pt idx="607">
                        <c:v>24</c:v>
                      </c:pt>
                      <c:pt idx="608">
                        <c:v>26</c:v>
                      </c:pt>
                      <c:pt idx="609">
                        <c:v>26</c:v>
                      </c:pt>
                      <c:pt idx="610">
                        <c:v>28</c:v>
                      </c:pt>
                      <c:pt idx="611">
                        <c:v>30</c:v>
                      </c:pt>
                      <c:pt idx="612">
                        <c:v>30</c:v>
                      </c:pt>
                      <c:pt idx="613">
                        <c:v>32</c:v>
                      </c:pt>
                      <c:pt idx="614">
                        <c:v>34</c:v>
                      </c:pt>
                      <c:pt idx="615">
                        <c:v>34</c:v>
                      </c:pt>
                      <c:pt idx="616">
                        <c:v>36</c:v>
                      </c:pt>
                      <c:pt idx="617">
                        <c:v>38</c:v>
                      </c:pt>
                      <c:pt idx="618">
                        <c:v>38</c:v>
                      </c:pt>
                      <c:pt idx="619">
                        <c:v>40</c:v>
                      </c:pt>
                      <c:pt idx="620">
                        <c:v>42</c:v>
                      </c:pt>
                      <c:pt idx="621">
                        <c:v>44</c:v>
                      </c:pt>
                      <c:pt idx="622">
                        <c:v>44</c:v>
                      </c:pt>
                      <c:pt idx="623">
                        <c:v>46</c:v>
                      </c:pt>
                      <c:pt idx="624">
                        <c:v>48</c:v>
                      </c:pt>
                      <c:pt idx="625">
                        <c:v>48</c:v>
                      </c:pt>
                      <c:pt idx="626">
                        <c:v>50</c:v>
                      </c:pt>
                      <c:pt idx="627">
                        <c:v>52</c:v>
                      </c:pt>
                      <c:pt idx="628">
                        <c:v>52</c:v>
                      </c:pt>
                      <c:pt idx="629">
                        <c:v>54</c:v>
                      </c:pt>
                      <c:pt idx="630">
                        <c:v>56</c:v>
                      </c:pt>
                      <c:pt idx="631">
                        <c:v>58</c:v>
                      </c:pt>
                      <c:pt idx="632">
                        <c:v>58</c:v>
                      </c:pt>
                      <c:pt idx="633">
                        <c:v>60</c:v>
                      </c:pt>
                      <c:pt idx="634">
                        <c:v>60</c:v>
                      </c:pt>
                      <c:pt idx="635">
                        <c:v>60</c:v>
                      </c:pt>
                      <c:pt idx="636">
                        <c:v>58</c:v>
                      </c:pt>
                      <c:pt idx="637">
                        <c:v>56</c:v>
                      </c:pt>
                      <c:pt idx="638">
                        <c:v>56</c:v>
                      </c:pt>
                      <c:pt idx="639">
                        <c:v>54</c:v>
                      </c:pt>
                      <c:pt idx="640">
                        <c:v>52</c:v>
                      </c:pt>
                      <c:pt idx="641">
                        <c:v>52</c:v>
                      </c:pt>
                      <c:pt idx="642">
                        <c:v>50</c:v>
                      </c:pt>
                      <c:pt idx="643">
                        <c:v>48</c:v>
                      </c:pt>
                      <c:pt idx="644">
                        <c:v>46</c:v>
                      </c:pt>
                      <c:pt idx="645">
                        <c:v>46</c:v>
                      </c:pt>
                      <c:pt idx="646">
                        <c:v>44</c:v>
                      </c:pt>
                      <c:pt idx="647">
                        <c:v>42</c:v>
                      </c:pt>
                      <c:pt idx="648">
                        <c:v>40</c:v>
                      </c:pt>
                      <c:pt idx="649">
                        <c:v>40</c:v>
                      </c:pt>
                      <c:pt idx="650">
                        <c:v>38</c:v>
                      </c:pt>
                      <c:pt idx="651">
                        <c:v>36</c:v>
                      </c:pt>
                      <c:pt idx="652">
                        <c:v>36</c:v>
                      </c:pt>
                      <c:pt idx="653">
                        <c:v>34</c:v>
                      </c:pt>
                      <c:pt idx="654">
                        <c:v>32</c:v>
                      </c:pt>
                      <c:pt idx="655">
                        <c:v>32</c:v>
                      </c:pt>
                      <c:pt idx="656">
                        <c:v>30</c:v>
                      </c:pt>
                      <c:pt idx="657">
                        <c:v>28</c:v>
                      </c:pt>
                      <c:pt idx="658">
                        <c:v>26</c:v>
                      </c:pt>
                      <c:pt idx="659">
                        <c:v>26</c:v>
                      </c:pt>
                      <c:pt idx="660">
                        <c:v>24</c:v>
                      </c:pt>
                      <c:pt idx="661">
                        <c:v>22</c:v>
                      </c:pt>
                      <c:pt idx="662">
                        <c:v>22</c:v>
                      </c:pt>
                      <c:pt idx="663">
                        <c:v>20</c:v>
                      </c:pt>
                      <c:pt idx="664">
                        <c:v>20</c:v>
                      </c:pt>
                      <c:pt idx="665">
                        <c:v>22</c:v>
                      </c:pt>
                      <c:pt idx="666">
                        <c:v>22</c:v>
                      </c:pt>
                      <c:pt idx="667">
                        <c:v>24</c:v>
                      </c:pt>
                      <c:pt idx="668">
                        <c:v>26</c:v>
                      </c:pt>
                      <c:pt idx="669">
                        <c:v>28</c:v>
                      </c:pt>
                      <c:pt idx="670">
                        <c:v>28</c:v>
                      </c:pt>
                      <c:pt idx="671">
                        <c:v>30</c:v>
                      </c:pt>
                      <c:pt idx="672">
                        <c:v>32</c:v>
                      </c:pt>
                      <c:pt idx="673">
                        <c:v>32</c:v>
                      </c:pt>
                      <c:pt idx="674">
                        <c:v>34</c:v>
                      </c:pt>
                      <c:pt idx="675">
                        <c:v>36</c:v>
                      </c:pt>
                      <c:pt idx="676">
                        <c:v>38</c:v>
                      </c:pt>
                      <c:pt idx="677">
                        <c:v>38</c:v>
                      </c:pt>
                      <c:pt idx="678">
                        <c:v>40</c:v>
                      </c:pt>
                      <c:pt idx="679">
                        <c:v>42</c:v>
                      </c:pt>
                      <c:pt idx="680">
                        <c:v>42</c:v>
                      </c:pt>
                      <c:pt idx="681">
                        <c:v>44</c:v>
                      </c:pt>
                      <c:pt idx="682">
                        <c:v>46</c:v>
                      </c:pt>
                      <c:pt idx="683">
                        <c:v>46</c:v>
                      </c:pt>
                      <c:pt idx="684">
                        <c:v>48</c:v>
                      </c:pt>
                      <c:pt idx="685">
                        <c:v>50</c:v>
                      </c:pt>
                      <c:pt idx="686">
                        <c:v>52</c:v>
                      </c:pt>
                      <c:pt idx="687">
                        <c:v>52</c:v>
                      </c:pt>
                      <c:pt idx="688">
                        <c:v>54</c:v>
                      </c:pt>
                      <c:pt idx="689">
                        <c:v>56</c:v>
                      </c:pt>
                      <c:pt idx="690">
                        <c:v>58</c:v>
                      </c:pt>
                      <c:pt idx="691">
                        <c:v>58</c:v>
                      </c:pt>
                      <c:pt idx="692">
                        <c:v>60</c:v>
                      </c:pt>
                      <c:pt idx="693">
                        <c:v>60</c:v>
                      </c:pt>
                      <c:pt idx="694">
                        <c:v>60</c:v>
                      </c:pt>
                      <c:pt idx="695">
                        <c:v>58</c:v>
                      </c:pt>
                      <c:pt idx="696">
                        <c:v>56</c:v>
                      </c:pt>
                      <c:pt idx="697">
                        <c:v>56</c:v>
                      </c:pt>
                      <c:pt idx="698">
                        <c:v>54</c:v>
                      </c:pt>
                      <c:pt idx="699">
                        <c:v>52</c:v>
                      </c:pt>
                      <c:pt idx="700">
                        <c:v>50</c:v>
                      </c:pt>
                      <c:pt idx="701">
                        <c:v>50</c:v>
                      </c:pt>
                      <c:pt idx="702">
                        <c:v>48</c:v>
                      </c:pt>
                      <c:pt idx="703">
                        <c:v>46</c:v>
                      </c:pt>
                      <c:pt idx="704">
                        <c:v>46</c:v>
                      </c:pt>
                      <c:pt idx="705">
                        <c:v>44</c:v>
                      </c:pt>
                      <c:pt idx="706">
                        <c:v>42</c:v>
                      </c:pt>
                      <c:pt idx="707">
                        <c:v>40</c:v>
                      </c:pt>
                      <c:pt idx="708">
                        <c:v>40</c:v>
                      </c:pt>
                      <c:pt idx="709">
                        <c:v>38</c:v>
                      </c:pt>
                      <c:pt idx="710">
                        <c:v>36</c:v>
                      </c:pt>
                      <c:pt idx="711">
                        <c:v>34</c:v>
                      </c:pt>
                      <c:pt idx="712">
                        <c:v>34</c:v>
                      </c:pt>
                      <c:pt idx="713">
                        <c:v>32</c:v>
                      </c:pt>
                      <c:pt idx="714">
                        <c:v>30</c:v>
                      </c:pt>
                      <c:pt idx="715">
                        <c:v>28</c:v>
                      </c:pt>
                      <c:pt idx="716">
                        <c:v>28</c:v>
                      </c:pt>
                      <c:pt idx="717">
                        <c:v>26</c:v>
                      </c:pt>
                      <c:pt idx="718">
                        <c:v>24</c:v>
                      </c:pt>
                      <c:pt idx="719">
                        <c:v>22</c:v>
                      </c:pt>
                      <c:pt idx="720">
                        <c:v>22</c:v>
                      </c:pt>
                      <c:pt idx="721">
                        <c:v>20</c:v>
                      </c:pt>
                      <c:pt idx="722">
                        <c:v>20</c:v>
                      </c:pt>
                      <c:pt idx="723">
                        <c:v>20</c:v>
                      </c:pt>
                      <c:pt idx="724">
                        <c:v>22</c:v>
                      </c:pt>
                      <c:pt idx="725">
                        <c:v>24</c:v>
                      </c:pt>
                      <c:pt idx="726">
                        <c:v>26</c:v>
                      </c:pt>
                      <c:pt idx="727">
                        <c:v>26</c:v>
                      </c:pt>
                      <c:pt idx="728">
                        <c:v>28</c:v>
                      </c:pt>
                      <c:pt idx="729">
                        <c:v>30</c:v>
                      </c:pt>
                      <c:pt idx="730">
                        <c:v>30</c:v>
                      </c:pt>
                      <c:pt idx="731">
                        <c:v>32</c:v>
                      </c:pt>
                      <c:pt idx="732">
                        <c:v>34</c:v>
                      </c:pt>
                      <c:pt idx="733">
                        <c:v>36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5CE-4722-8F0C-4F0C5EFC7A3F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v>Latency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'rf_coe_records20230315-090835'!$A$2:$A$735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74</c:v>
                      </c:pt>
                      <c:pt idx="1">
                        <c:v>74</c:v>
                      </c:pt>
                      <c:pt idx="2">
                        <c:v>74</c:v>
                      </c:pt>
                      <c:pt idx="3">
                        <c:v>131</c:v>
                      </c:pt>
                      <c:pt idx="4">
                        <c:v>78</c:v>
                      </c:pt>
                      <c:pt idx="5">
                        <c:v>319</c:v>
                      </c:pt>
                      <c:pt idx="6">
                        <c:v>333</c:v>
                      </c:pt>
                      <c:pt idx="7">
                        <c:v>330</c:v>
                      </c:pt>
                      <c:pt idx="8">
                        <c:v>332</c:v>
                      </c:pt>
                      <c:pt idx="9">
                        <c:v>330</c:v>
                      </c:pt>
                      <c:pt idx="10">
                        <c:v>321</c:v>
                      </c:pt>
                      <c:pt idx="11">
                        <c:v>332</c:v>
                      </c:pt>
                      <c:pt idx="12">
                        <c:v>333</c:v>
                      </c:pt>
                      <c:pt idx="13">
                        <c:v>331</c:v>
                      </c:pt>
                      <c:pt idx="14">
                        <c:v>330</c:v>
                      </c:pt>
                      <c:pt idx="15">
                        <c:v>328</c:v>
                      </c:pt>
                      <c:pt idx="16">
                        <c:v>329</c:v>
                      </c:pt>
                      <c:pt idx="17">
                        <c:v>328</c:v>
                      </c:pt>
                      <c:pt idx="18">
                        <c:v>330</c:v>
                      </c:pt>
                      <c:pt idx="19">
                        <c:v>328</c:v>
                      </c:pt>
                      <c:pt idx="20">
                        <c:v>326</c:v>
                      </c:pt>
                      <c:pt idx="21">
                        <c:v>330</c:v>
                      </c:pt>
                      <c:pt idx="22">
                        <c:v>329</c:v>
                      </c:pt>
                      <c:pt idx="23">
                        <c:v>326</c:v>
                      </c:pt>
                      <c:pt idx="24">
                        <c:v>328</c:v>
                      </c:pt>
                      <c:pt idx="25">
                        <c:v>330</c:v>
                      </c:pt>
                      <c:pt idx="26">
                        <c:v>313</c:v>
                      </c:pt>
                      <c:pt idx="27">
                        <c:v>328</c:v>
                      </c:pt>
                      <c:pt idx="28">
                        <c:v>327</c:v>
                      </c:pt>
                      <c:pt idx="29">
                        <c:v>327</c:v>
                      </c:pt>
                      <c:pt idx="30">
                        <c:v>327</c:v>
                      </c:pt>
                      <c:pt idx="31">
                        <c:v>327</c:v>
                      </c:pt>
                      <c:pt idx="32">
                        <c:v>325</c:v>
                      </c:pt>
                      <c:pt idx="33">
                        <c:v>326</c:v>
                      </c:pt>
                      <c:pt idx="34">
                        <c:v>325</c:v>
                      </c:pt>
                      <c:pt idx="35">
                        <c:v>323</c:v>
                      </c:pt>
                      <c:pt idx="36">
                        <c:v>326</c:v>
                      </c:pt>
                      <c:pt idx="37">
                        <c:v>326</c:v>
                      </c:pt>
                      <c:pt idx="38">
                        <c:v>319</c:v>
                      </c:pt>
                      <c:pt idx="39">
                        <c:v>323</c:v>
                      </c:pt>
                      <c:pt idx="40">
                        <c:v>324</c:v>
                      </c:pt>
                      <c:pt idx="41">
                        <c:v>320</c:v>
                      </c:pt>
                      <c:pt idx="42">
                        <c:v>324</c:v>
                      </c:pt>
                      <c:pt idx="43">
                        <c:v>322</c:v>
                      </c:pt>
                      <c:pt idx="44">
                        <c:v>323</c:v>
                      </c:pt>
                      <c:pt idx="45">
                        <c:v>318</c:v>
                      </c:pt>
                      <c:pt idx="46">
                        <c:v>321</c:v>
                      </c:pt>
                      <c:pt idx="47">
                        <c:v>319</c:v>
                      </c:pt>
                      <c:pt idx="48">
                        <c:v>315</c:v>
                      </c:pt>
                      <c:pt idx="49">
                        <c:v>320</c:v>
                      </c:pt>
                      <c:pt idx="50">
                        <c:v>313</c:v>
                      </c:pt>
                      <c:pt idx="51">
                        <c:v>318</c:v>
                      </c:pt>
                      <c:pt idx="52">
                        <c:v>318</c:v>
                      </c:pt>
                      <c:pt idx="53">
                        <c:v>318</c:v>
                      </c:pt>
                      <c:pt idx="54">
                        <c:v>315</c:v>
                      </c:pt>
                      <c:pt idx="55">
                        <c:v>316</c:v>
                      </c:pt>
                      <c:pt idx="56">
                        <c:v>315</c:v>
                      </c:pt>
                      <c:pt idx="57">
                        <c:v>312</c:v>
                      </c:pt>
                      <c:pt idx="58">
                        <c:v>246</c:v>
                      </c:pt>
                      <c:pt idx="59">
                        <c:v>311</c:v>
                      </c:pt>
                      <c:pt idx="60">
                        <c:v>210</c:v>
                      </c:pt>
                      <c:pt idx="61">
                        <c:v>141</c:v>
                      </c:pt>
                      <c:pt idx="62">
                        <c:v>51</c:v>
                      </c:pt>
                      <c:pt idx="63">
                        <c:v>150</c:v>
                      </c:pt>
                      <c:pt idx="64">
                        <c:v>150</c:v>
                      </c:pt>
                      <c:pt idx="65">
                        <c:v>150</c:v>
                      </c:pt>
                      <c:pt idx="66">
                        <c:v>150</c:v>
                      </c:pt>
                      <c:pt idx="67">
                        <c:v>150</c:v>
                      </c:pt>
                      <c:pt idx="68">
                        <c:v>150</c:v>
                      </c:pt>
                      <c:pt idx="69">
                        <c:v>150</c:v>
                      </c:pt>
                      <c:pt idx="70">
                        <c:v>150</c:v>
                      </c:pt>
                      <c:pt idx="71">
                        <c:v>150</c:v>
                      </c:pt>
                      <c:pt idx="72">
                        <c:v>63</c:v>
                      </c:pt>
                      <c:pt idx="73">
                        <c:v>134</c:v>
                      </c:pt>
                      <c:pt idx="74">
                        <c:v>34</c:v>
                      </c:pt>
                      <c:pt idx="75">
                        <c:v>380</c:v>
                      </c:pt>
                      <c:pt idx="76">
                        <c:v>411</c:v>
                      </c:pt>
                      <c:pt idx="77">
                        <c:v>412</c:v>
                      </c:pt>
                      <c:pt idx="78">
                        <c:v>414</c:v>
                      </c:pt>
                      <c:pt idx="79">
                        <c:v>412</c:v>
                      </c:pt>
                      <c:pt idx="80">
                        <c:v>413</c:v>
                      </c:pt>
                      <c:pt idx="81">
                        <c:v>413</c:v>
                      </c:pt>
                      <c:pt idx="82">
                        <c:v>415</c:v>
                      </c:pt>
                      <c:pt idx="83">
                        <c:v>411</c:v>
                      </c:pt>
                      <c:pt idx="84">
                        <c:v>402</c:v>
                      </c:pt>
                      <c:pt idx="85">
                        <c:v>410</c:v>
                      </c:pt>
                      <c:pt idx="86">
                        <c:v>410</c:v>
                      </c:pt>
                      <c:pt idx="87">
                        <c:v>411</c:v>
                      </c:pt>
                      <c:pt idx="88">
                        <c:v>407</c:v>
                      </c:pt>
                      <c:pt idx="89">
                        <c:v>411</c:v>
                      </c:pt>
                      <c:pt idx="90">
                        <c:v>398</c:v>
                      </c:pt>
                      <c:pt idx="91">
                        <c:v>408</c:v>
                      </c:pt>
                      <c:pt idx="92">
                        <c:v>395</c:v>
                      </c:pt>
                      <c:pt idx="93">
                        <c:v>398</c:v>
                      </c:pt>
                      <c:pt idx="94">
                        <c:v>395</c:v>
                      </c:pt>
                      <c:pt idx="95">
                        <c:v>408</c:v>
                      </c:pt>
                      <c:pt idx="96">
                        <c:v>398</c:v>
                      </c:pt>
                      <c:pt idx="97">
                        <c:v>392</c:v>
                      </c:pt>
                      <c:pt idx="98">
                        <c:v>404</c:v>
                      </c:pt>
                      <c:pt idx="99">
                        <c:v>404</c:v>
                      </c:pt>
                      <c:pt idx="100">
                        <c:v>404</c:v>
                      </c:pt>
                      <c:pt idx="101">
                        <c:v>402</c:v>
                      </c:pt>
                      <c:pt idx="102">
                        <c:v>392</c:v>
                      </c:pt>
                      <c:pt idx="103">
                        <c:v>398</c:v>
                      </c:pt>
                      <c:pt idx="104">
                        <c:v>398</c:v>
                      </c:pt>
                      <c:pt idx="105">
                        <c:v>387</c:v>
                      </c:pt>
                      <c:pt idx="106">
                        <c:v>398</c:v>
                      </c:pt>
                      <c:pt idx="107">
                        <c:v>394</c:v>
                      </c:pt>
                      <c:pt idx="108">
                        <c:v>396</c:v>
                      </c:pt>
                      <c:pt idx="109">
                        <c:v>396</c:v>
                      </c:pt>
                      <c:pt idx="110">
                        <c:v>394</c:v>
                      </c:pt>
                      <c:pt idx="111">
                        <c:v>393</c:v>
                      </c:pt>
                      <c:pt idx="112">
                        <c:v>393</c:v>
                      </c:pt>
                      <c:pt idx="113">
                        <c:v>392</c:v>
                      </c:pt>
                      <c:pt idx="114">
                        <c:v>389</c:v>
                      </c:pt>
                      <c:pt idx="115">
                        <c:v>388</c:v>
                      </c:pt>
                      <c:pt idx="116">
                        <c:v>380</c:v>
                      </c:pt>
                      <c:pt idx="117">
                        <c:v>281</c:v>
                      </c:pt>
                      <c:pt idx="118">
                        <c:v>280</c:v>
                      </c:pt>
                      <c:pt idx="119">
                        <c:v>280</c:v>
                      </c:pt>
                      <c:pt idx="120">
                        <c:v>280</c:v>
                      </c:pt>
                      <c:pt idx="121">
                        <c:v>280</c:v>
                      </c:pt>
                      <c:pt idx="122">
                        <c:v>280</c:v>
                      </c:pt>
                      <c:pt idx="123">
                        <c:v>280</c:v>
                      </c:pt>
                      <c:pt idx="124">
                        <c:v>280</c:v>
                      </c:pt>
                      <c:pt idx="125">
                        <c:v>280</c:v>
                      </c:pt>
                      <c:pt idx="126">
                        <c:v>280</c:v>
                      </c:pt>
                      <c:pt idx="127">
                        <c:v>280</c:v>
                      </c:pt>
                      <c:pt idx="128">
                        <c:v>280</c:v>
                      </c:pt>
                      <c:pt idx="129">
                        <c:v>280</c:v>
                      </c:pt>
                      <c:pt idx="130">
                        <c:v>280</c:v>
                      </c:pt>
                      <c:pt idx="131">
                        <c:v>280</c:v>
                      </c:pt>
                      <c:pt idx="132">
                        <c:v>280</c:v>
                      </c:pt>
                      <c:pt idx="133">
                        <c:v>280</c:v>
                      </c:pt>
                      <c:pt idx="134">
                        <c:v>280</c:v>
                      </c:pt>
                      <c:pt idx="135">
                        <c:v>280</c:v>
                      </c:pt>
                      <c:pt idx="136">
                        <c:v>280</c:v>
                      </c:pt>
                      <c:pt idx="137">
                        <c:v>150</c:v>
                      </c:pt>
                      <c:pt idx="138">
                        <c:v>34</c:v>
                      </c:pt>
                      <c:pt idx="139">
                        <c:v>221</c:v>
                      </c:pt>
                      <c:pt idx="140">
                        <c:v>419</c:v>
                      </c:pt>
                      <c:pt idx="141">
                        <c:v>418</c:v>
                      </c:pt>
                      <c:pt idx="142">
                        <c:v>420</c:v>
                      </c:pt>
                      <c:pt idx="143">
                        <c:v>420</c:v>
                      </c:pt>
                      <c:pt idx="144">
                        <c:v>419</c:v>
                      </c:pt>
                      <c:pt idx="145">
                        <c:v>420</c:v>
                      </c:pt>
                      <c:pt idx="146">
                        <c:v>422</c:v>
                      </c:pt>
                      <c:pt idx="147">
                        <c:v>420</c:v>
                      </c:pt>
                      <c:pt idx="148">
                        <c:v>418</c:v>
                      </c:pt>
                      <c:pt idx="149">
                        <c:v>420</c:v>
                      </c:pt>
                      <c:pt idx="150">
                        <c:v>419</c:v>
                      </c:pt>
                      <c:pt idx="151">
                        <c:v>418</c:v>
                      </c:pt>
                      <c:pt idx="152">
                        <c:v>418</c:v>
                      </c:pt>
                      <c:pt idx="153">
                        <c:v>407</c:v>
                      </c:pt>
                      <c:pt idx="154">
                        <c:v>417</c:v>
                      </c:pt>
                      <c:pt idx="155">
                        <c:v>412</c:v>
                      </c:pt>
                      <c:pt idx="156">
                        <c:v>403</c:v>
                      </c:pt>
                      <c:pt idx="157">
                        <c:v>416</c:v>
                      </c:pt>
                      <c:pt idx="158">
                        <c:v>413</c:v>
                      </c:pt>
                      <c:pt idx="159">
                        <c:v>404</c:v>
                      </c:pt>
                      <c:pt idx="160">
                        <c:v>414</c:v>
                      </c:pt>
                      <c:pt idx="161">
                        <c:v>414</c:v>
                      </c:pt>
                      <c:pt idx="162">
                        <c:v>413</c:v>
                      </c:pt>
                      <c:pt idx="163">
                        <c:v>413</c:v>
                      </c:pt>
                      <c:pt idx="164">
                        <c:v>412</c:v>
                      </c:pt>
                      <c:pt idx="165">
                        <c:v>411</c:v>
                      </c:pt>
                      <c:pt idx="166">
                        <c:v>411</c:v>
                      </c:pt>
                      <c:pt idx="167">
                        <c:v>410</c:v>
                      </c:pt>
                      <c:pt idx="168">
                        <c:v>409</c:v>
                      </c:pt>
                      <c:pt idx="169">
                        <c:v>408</c:v>
                      </c:pt>
                      <c:pt idx="170">
                        <c:v>405</c:v>
                      </c:pt>
                      <c:pt idx="171">
                        <c:v>405</c:v>
                      </c:pt>
                      <c:pt idx="172">
                        <c:v>406</c:v>
                      </c:pt>
                      <c:pt idx="173">
                        <c:v>399</c:v>
                      </c:pt>
                      <c:pt idx="174">
                        <c:v>397</c:v>
                      </c:pt>
                      <c:pt idx="175">
                        <c:v>403</c:v>
                      </c:pt>
                      <c:pt idx="176">
                        <c:v>403</c:v>
                      </c:pt>
                      <c:pt idx="177">
                        <c:v>403</c:v>
                      </c:pt>
                      <c:pt idx="178">
                        <c:v>398</c:v>
                      </c:pt>
                      <c:pt idx="179">
                        <c:v>401</c:v>
                      </c:pt>
                      <c:pt idx="180">
                        <c:v>401</c:v>
                      </c:pt>
                      <c:pt idx="181">
                        <c:v>399</c:v>
                      </c:pt>
                      <c:pt idx="182">
                        <c:v>397</c:v>
                      </c:pt>
                      <c:pt idx="183">
                        <c:v>395</c:v>
                      </c:pt>
                      <c:pt idx="184">
                        <c:v>369</c:v>
                      </c:pt>
                      <c:pt idx="185">
                        <c:v>370</c:v>
                      </c:pt>
                      <c:pt idx="186">
                        <c:v>263</c:v>
                      </c:pt>
                      <c:pt idx="187">
                        <c:v>263</c:v>
                      </c:pt>
                      <c:pt idx="188">
                        <c:v>263</c:v>
                      </c:pt>
                      <c:pt idx="189">
                        <c:v>263</c:v>
                      </c:pt>
                      <c:pt idx="190">
                        <c:v>263</c:v>
                      </c:pt>
                      <c:pt idx="191">
                        <c:v>263</c:v>
                      </c:pt>
                      <c:pt idx="192">
                        <c:v>263</c:v>
                      </c:pt>
                      <c:pt idx="193">
                        <c:v>263</c:v>
                      </c:pt>
                      <c:pt idx="194">
                        <c:v>263</c:v>
                      </c:pt>
                      <c:pt idx="195">
                        <c:v>263</c:v>
                      </c:pt>
                      <c:pt idx="196">
                        <c:v>263</c:v>
                      </c:pt>
                      <c:pt idx="197">
                        <c:v>263</c:v>
                      </c:pt>
                      <c:pt idx="198">
                        <c:v>263</c:v>
                      </c:pt>
                      <c:pt idx="199">
                        <c:v>263</c:v>
                      </c:pt>
                      <c:pt idx="200">
                        <c:v>263</c:v>
                      </c:pt>
                      <c:pt idx="201">
                        <c:v>150</c:v>
                      </c:pt>
                      <c:pt idx="202">
                        <c:v>150</c:v>
                      </c:pt>
                      <c:pt idx="203">
                        <c:v>150</c:v>
                      </c:pt>
                      <c:pt idx="204">
                        <c:v>154</c:v>
                      </c:pt>
                      <c:pt idx="205">
                        <c:v>295</c:v>
                      </c:pt>
                      <c:pt idx="206">
                        <c:v>451</c:v>
                      </c:pt>
                      <c:pt idx="207">
                        <c:v>169</c:v>
                      </c:pt>
                      <c:pt idx="208">
                        <c:v>167</c:v>
                      </c:pt>
                      <c:pt idx="209">
                        <c:v>170</c:v>
                      </c:pt>
                      <c:pt idx="210">
                        <c:v>170</c:v>
                      </c:pt>
                      <c:pt idx="211">
                        <c:v>169</c:v>
                      </c:pt>
                      <c:pt idx="212">
                        <c:v>163</c:v>
                      </c:pt>
                      <c:pt idx="213">
                        <c:v>169</c:v>
                      </c:pt>
                      <c:pt idx="214">
                        <c:v>169</c:v>
                      </c:pt>
                      <c:pt idx="215">
                        <c:v>169</c:v>
                      </c:pt>
                      <c:pt idx="216">
                        <c:v>170</c:v>
                      </c:pt>
                      <c:pt idx="217">
                        <c:v>170</c:v>
                      </c:pt>
                      <c:pt idx="218">
                        <c:v>169</c:v>
                      </c:pt>
                      <c:pt idx="219">
                        <c:v>169</c:v>
                      </c:pt>
                      <c:pt idx="220">
                        <c:v>169</c:v>
                      </c:pt>
                      <c:pt idx="221">
                        <c:v>162</c:v>
                      </c:pt>
                      <c:pt idx="222">
                        <c:v>169</c:v>
                      </c:pt>
                      <c:pt idx="223">
                        <c:v>170</c:v>
                      </c:pt>
                      <c:pt idx="224">
                        <c:v>165</c:v>
                      </c:pt>
                      <c:pt idx="225">
                        <c:v>169</c:v>
                      </c:pt>
                      <c:pt idx="226">
                        <c:v>169</c:v>
                      </c:pt>
                      <c:pt idx="227">
                        <c:v>158</c:v>
                      </c:pt>
                      <c:pt idx="228">
                        <c:v>169</c:v>
                      </c:pt>
                      <c:pt idx="229">
                        <c:v>169</c:v>
                      </c:pt>
                      <c:pt idx="230">
                        <c:v>171</c:v>
                      </c:pt>
                      <c:pt idx="231">
                        <c:v>169</c:v>
                      </c:pt>
                      <c:pt idx="232">
                        <c:v>169</c:v>
                      </c:pt>
                      <c:pt idx="233">
                        <c:v>162</c:v>
                      </c:pt>
                      <c:pt idx="234">
                        <c:v>170</c:v>
                      </c:pt>
                      <c:pt idx="235">
                        <c:v>168</c:v>
                      </c:pt>
                      <c:pt idx="236">
                        <c:v>168</c:v>
                      </c:pt>
                      <c:pt idx="237">
                        <c:v>168</c:v>
                      </c:pt>
                      <c:pt idx="238">
                        <c:v>169</c:v>
                      </c:pt>
                      <c:pt idx="239">
                        <c:v>163</c:v>
                      </c:pt>
                      <c:pt idx="240">
                        <c:v>163</c:v>
                      </c:pt>
                      <c:pt idx="241">
                        <c:v>168</c:v>
                      </c:pt>
                      <c:pt idx="242">
                        <c:v>169</c:v>
                      </c:pt>
                      <c:pt idx="243">
                        <c:v>167</c:v>
                      </c:pt>
                      <c:pt idx="244">
                        <c:v>168</c:v>
                      </c:pt>
                      <c:pt idx="245">
                        <c:v>165</c:v>
                      </c:pt>
                      <c:pt idx="246">
                        <c:v>167</c:v>
                      </c:pt>
                      <c:pt idx="247">
                        <c:v>168</c:v>
                      </c:pt>
                      <c:pt idx="248">
                        <c:v>168</c:v>
                      </c:pt>
                      <c:pt idx="249">
                        <c:v>168</c:v>
                      </c:pt>
                      <c:pt idx="250">
                        <c:v>168</c:v>
                      </c:pt>
                      <c:pt idx="251">
                        <c:v>168</c:v>
                      </c:pt>
                      <c:pt idx="252">
                        <c:v>168</c:v>
                      </c:pt>
                      <c:pt idx="253">
                        <c:v>149</c:v>
                      </c:pt>
                      <c:pt idx="254">
                        <c:v>122</c:v>
                      </c:pt>
                      <c:pt idx="255">
                        <c:v>50</c:v>
                      </c:pt>
                      <c:pt idx="256">
                        <c:v>50</c:v>
                      </c:pt>
                      <c:pt idx="257">
                        <c:v>50</c:v>
                      </c:pt>
                      <c:pt idx="258">
                        <c:v>50</c:v>
                      </c:pt>
                      <c:pt idx="259">
                        <c:v>50</c:v>
                      </c:pt>
                      <c:pt idx="260">
                        <c:v>50</c:v>
                      </c:pt>
                      <c:pt idx="261">
                        <c:v>50</c:v>
                      </c:pt>
                      <c:pt idx="262">
                        <c:v>50</c:v>
                      </c:pt>
                      <c:pt idx="263">
                        <c:v>50</c:v>
                      </c:pt>
                      <c:pt idx="264">
                        <c:v>50</c:v>
                      </c:pt>
                      <c:pt idx="265">
                        <c:v>50</c:v>
                      </c:pt>
                      <c:pt idx="266">
                        <c:v>50</c:v>
                      </c:pt>
                      <c:pt idx="267">
                        <c:v>50</c:v>
                      </c:pt>
                      <c:pt idx="268">
                        <c:v>50</c:v>
                      </c:pt>
                      <c:pt idx="269">
                        <c:v>50</c:v>
                      </c:pt>
                      <c:pt idx="270">
                        <c:v>150</c:v>
                      </c:pt>
                      <c:pt idx="271">
                        <c:v>99</c:v>
                      </c:pt>
                      <c:pt idx="272">
                        <c:v>167</c:v>
                      </c:pt>
                      <c:pt idx="273">
                        <c:v>305</c:v>
                      </c:pt>
                      <c:pt idx="274">
                        <c:v>417</c:v>
                      </c:pt>
                      <c:pt idx="275">
                        <c:v>417</c:v>
                      </c:pt>
                      <c:pt idx="276">
                        <c:v>417</c:v>
                      </c:pt>
                      <c:pt idx="277">
                        <c:v>418</c:v>
                      </c:pt>
                      <c:pt idx="278">
                        <c:v>416</c:v>
                      </c:pt>
                      <c:pt idx="279">
                        <c:v>414</c:v>
                      </c:pt>
                      <c:pt idx="280">
                        <c:v>407</c:v>
                      </c:pt>
                      <c:pt idx="281">
                        <c:v>418</c:v>
                      </c:pt>
                      <c:pt idx="282">
                        <c:v>415</c:v>
                      </c:pt>
                      <c:pt idx="283">
                        <c:v>415</c:v>
                      </c:pt>
                      <c:pt idx="284">
                        <c:v>412</c:v>
                      </c:pt>
                      <c:pt idx="285">
                        <c:v>416</c:v>
                      </c:pt>
                      <c:pt idx="286">
                        <c:v>415</c:v>
                      </c:pt>
                      <c:pt idx="287">
                        <c:v>414</c:v>
                      </c:pt>
                      <c:pt idx="288">
                        <c:v>414</c:v>
                      </c:pt>
                      <c:pt idx="289">
                        <c:v>402</c:v>
                      </c:pt>
                      <c:pt idx="290">
                        <c:v>412</c:v>
                      </c:pt>
                      <c:pt idx="291">
                        <c:v>413</c:v>
                      </c:pt>
                      <c:pt idx="292">
                        <c:v>410</c:v>
                      </c:pt>
                      <c:pt idx="293">
                        <c:v>410</c:v>
                      </c:pt>
                      <c:pt idx="294">
                        <c:v>412</c:v>
                      </c:pt>
                      <c:pt idx="295">
                        <c:v>407</c:v>
                      </c:pt>
                      <c:pt idx="296">
                        <c:v>409</c:v>
                      </c:pt>
                      <c:pt idx="297">
                        <c:v>409</c:v>
                      </c:pt>
                      <c:pt idx="298">
                        <c:v>404</c:v>
                      </c:pt>
                      <c:pt idx="299">
                        <c:v>408</c:v>
                      </c:pt>
                      <c:pt idx="300">
                        <c:v>406</c:v>
                      </c:pt>
                      <c:pt idx="301">
                        <c:v>406</c:v>
                      </c:pt>
                      <c:pt idx="302">
                        <c:v>404</c:v>
                      </c:pt>
                      <c:pt idx="303">
                        <c:v>404</c:v>
                      </c:pt>
                      <c:pt idx="304">
                        <c:v>404</c:v>
                      </c:pt>
                      <c:pt idx="305">
                        <c:v>402</c:v>
                      </c:pt>
                      <c:pt idx="306">
                        <c:v>399</c:v>
                      </c:pt>
                      <c:pt idx="307">
                        <c:v>400</c:v>
                      </c:pt>
                      <c:pt idx="308">
                        <c:v>397</c:v>
                      </c:pt>
                      <c:pt idx="309">
                        <c:v>399</c:v>
                      </c:pt>
                      <c:pt idx="310">
                        <c:v>397</c:v>
                      </c:pt>
                      <c:pt idx="311">
                        <c:v>388</c:v>
                      </c:pt>
                      <c:pt idx="312">
                        <c:v>395</c:v>
                      </c:pt>
                      <c:pt idx="313">
                        <c:v>394</c:v>
                      </c:pt>
                      <c:pt idx="314">
                        <c:v>395</c:v>
                      </c:pt>
                      <c:pt idx="315">
                        <c:v>391</c:v>
                      </c:pt>
                      <c:pt idx="316">
                        <c:v>371</c:v>
                      </c:pt>
                      <c:pt idx="317">
                        <c:v>348</c:v>
                      </c:pt>
                      <c:pt idx="318">
                        <c:v>229</c:v>
                      </c:pt>
                      <c:pt idx="319">
                        <c:v>7</c:v>
                      </c:pt>
                      <c:pt idx="320">
                        <c:v>7</c:v>
                      </c:pt>
                      <c:pt idx="321">
                        <c:v>7</c:v>
                      </c:pt>
                      <c:pt idx="322">
                        <c:v>7</c:v>
                      </c:pt>
                      <c:pt idx="323">
                        <c:v>7</c:v>
                      </c:pt>
                      <c:pt idx="324">
                        <c:v>7</c:v>
                      </c:pt>
                      <c:pt idx="325">
                        <c:v>7</c:v>
                      </c:pt>
                      <c:pt idx="326">
                        <c:v>7</c:v>
                      </c:pt>
                      <c:pt idx="327">
                        <c:v>7</c:v>
                      </c:pt>
                      <c:pt idx="328">
                        <c:v>7</c:v>
                      </c:pt>
                      <c:pt idx="329">
                        <c:v>7</c:v>
                      </c:pt>
                      <c:pt idx="330">
                        <c:v>7</c:v>
                      </c:pt>
                      <c:pt idx="331">
                        <c:v>150</c:v>
                      </c:pt>
                      <c:pt idx="332">
                        <c:v>51</c:v>
                      </c:pt>
                      <c:pt idx="333">
                        <c:v>198</c:v>
                      </c:pt>
                      <c:pt idx="334">
                        <c:v>273</c:v>
                      </c:pt>
                      <c:pt idx="335">
                        <c:v>271</c:v>
                      </c:pt>
                      <c:pt idx="336">
                        <c:v>272</c:v>
                      </c:pt>
                      <c:pt idx="337">
                        <c:v>274</c:v>
                      </c:pt>
                      <c:pt idx="338">
                        <c:v>275</c:v>
                      </c:pt>
                      <c:pt idx="339">
                        <c:v>271</c:v>
                      </c:pt>
                      <c:pt idx="340">
                        <c:v>271</c:v>
                      </c:pt>
                      <c:pt idx="341">
                        <c:v>273</c:v>
                      </c:pt>
                      <c:pt idx="342">
                        <c:v>270</c:v>
                      </c:pt>
                      <c:pt idx="343">
                        <c:v>271</c:v>
                      </c:pt>
                      <c:pt idx="344">
                        <c:v>271</c:v>
                      </c:pt>
                      <c:pt idx="345">
                        <c:v>271</c:v>
                      </c:pt>
                      <c:pt idx="346">
                        <c:v>270</c:v>
                      </c:pt>
                      <c:pt idx="347">
                        <c:v>272</c:v>
                      </c:pt>
                      <c:pt idx="348">
                        <c:v>270</c:v>
                      </c:pt>
                      <c:pt idx="349">
                        <c:v>270</c:v>
                      </c:pt>
                      <c:pt idx="350">
                        <c:v>270</c:v>
                      </c:pt>
                      <c:pt idx="351">
                        <c:v>261</c:v>
                      </c:pt>
                      <c:pt idx="352">
                        <c:v>269</c:v>
                      </c:pt>
                      <c:pt idx="353">
                        <c:v>266</c:v>
                      </c:pt>
                      <c:pt idx="354">
                        <c:v>270</c:v>
                      </c:pt>
                      <c:pt idx="355">
                        <c:v>263</c:v>
                      </c:pt>
                      <c:pt idx="356">
                        <c:v>269</c:v>
                      </c:pt>
                      <c:pt idx="357">
                        <c:v>268</c:v>
                      </c:pt>
                      <c:pt idx="358">
                        <c:v>267</c:v>
                      </c:pt>
                      <c:pt idx="359">
                        <c:v>267</c:v>
                      </c:pt>
                      <c:pt idx="360">
                        <c:v>267</c:v>
                      </c:pt>
                      <c:pt idx="361">
                        <c:v>266</c:v>
                      </c:pt>
                      <c:pt idx="362">
                        <c:v>265</c:v>
                      </c:pt>
                      <c:pt idx="363">
                        <c:v>265</c:v>
                      </c:pt>
                      <c:pt idx="364">
                        <c:v>265</c:v>
                      </c:pt>
                      <c:pt idx="365">
                        <c:v>255</c:v>
                      </c:pt>
                      <c:pt idx="366">
                        <c:v>256</c:v>
                      </c:pt>
                      <c:pt idx="367">
                        <c:v>263</c:v>
                      </c:pt>
                      <c:pt idx="368">
                        <c:v>255</c:v>
                      </c:pt>
                      <c:pt idx="369">
                        <c:v>264</c:v>
                      </c:pt>
                      <c:pt idx="370">
                        <c:v>262</c:v>
                      </c:pt>
                      <c:pt idx="371">
                        <c:v>262</c:v>
                      </c:pt>
                      <c:pt idx="372">
                        <c:v>262</c:v>
                      </c:pt>
                      <c:pt idx="373">
                        <c:v>262</c:v>
                      </c:pt>
                      <c:pt idx="374">
                        <c:v>250</c:v>
                      </c:pt>
                      <c:pt idx="375">
                        <c:v>254</c:v>
                      </c:pt>
                      <c:pt idx="376">
                        <c:v>167</c:v>
                      </c:pt>
                      <c:pt idx="377">
                        <c:v>73</c:v>
                      </c:pt>
                      <c:pt idx="378">
                        <c:v>73</c:v>
                      </c:pt>
                      <c:pt idx="379">
                        <c:v>73</c:v>
                      </c:pt>
                      <c:pt idx="380">
                        <c:v>73</c:v>
                      </c:pt>
                      <c:pt idx="381">
                        <c:v>73</c:v>
                      </c:pt>
                      <c:pt idx="382">
                        <c:v>73</c:v>
                      </c:pt>
                      <c:pt idx="383">
                        <c:v>73</c:v>
                      </c:pt>
                      <c:pt idx="384">
                        <c:v>73</c:v>
                      </c:pt>
                      <c:pt idx="385">
                        <c:v>73</c:v>
                      </c:pt>
                      <c:pt idx="386">
                        <c:v>73</c:v>
                      </c:pt>
                      <c:pt idx="387">
                        <c:v>73</c:v>
                      </c:pt>
                      <c:pt idx="388">
                        <c:v>73</c:v>
                      </c:pt>
                      <c:pt idx="389">
                        <c:v>73</c:v>
                      </c:pt>
                      <c:pt idx="390">
                        <c:v>73</c:v>
                      </c:pt>
                      <c:pt idx="391">
                        <c:v>73</c:v>
                      </c:pt>
                      <c:pt idx="392">
                        <c:v>73</c:v>
                      </c:pt>
                      <c:pt idx="393">
                        <c:v>94</c:v>
                      </c:pt>
                      <c:pt idx="394">
                        <c:v>175</c:v>
                      </c:pt>
                      <c:pt idx="395">
                        <c:v>408</c:v>
                      </c:pt>
                      <c:pt idx="396">
                        <c:v>424</c:v>
                      </c:pt>
                      <c:pt idx="397">
                        <c:v>423</c:v>
                      </c:pt>
                      <c:pt idx="398">
                        <c:v>423</c:v>
                      </c:pt>
                      <c:pt idx="399">
                        <c:v>422</c:v>
                      </c:pt>
                      <c:pt idx="400">
                        <c:v>423</c:v>
                      </c:pt>
                      <c:pt idx="401">
                        <c:v>424</c:v>
                      </c:pt>
                      <c:pt idx="402">
                        <c:v>421</c:v>
                      </c:pt>
                      <c:pt idx="403">
                        <c:v>417</c:v>
                      </c:pt>
                      <c:pt idx="404">
                        <c:v>422</c:v>
                      </c:pt>
                      <c:pt idx="405">
                        <c:v>422</c:v>
                      </c:pt>
                      <c:pt idx="406">
                        <c:v>422</c:v>
                      </c:pt>
                      <c:pt idx="407">
                        <c:v>417</c:v>
                      </c:pt>
                      <c:pt idx="408">
                        <c:v>420</c:v>
                      </c:pt>
                      <c:pt idx="409">
                        <c:v>417</c:v>
                      </c:pt>
                      <c:pt idx="410">
                        <c:v>420</c:v>
                      </c:pt>
                      <c:pt idx="411">
                        <c:v>413</c:v>
                      </c:pt>
                      <c:pt idx="412">
                        <c:v>418</c:v>
                      </c:pt>
                      <c:pt idx="413">
                        <c:v>418</c:v>
                      </c:pt>
                      <c:pt idx="414">
                        <c:v>408</c:v>
                      </c:pt>
                      <c:pt idx="415">
                        <c:v>416</c:v>
                      </c:pt>
                      <c:pt idx="416">
                        <c:v>416</c:v>
                      </c:pt>
                      <c:pt idx="417">
                        <c:v>415</c:v>
                      </c:pt>
                      <c:pt idx="418">
                        <c:v>414</c:v>
                      </c:pt>
                      <c:pt idx="419">
                        <c:v>414</c:v>
                      </c:pt>
                      <c:pt idx="420">
                        <c:v>413</c:v>
                      </c:pt>
                      <c:pt idx="421">
                        <c:v>413</c:v>
                      </c:pt>
                      <c:pt idx="422">
                        <c:v>411</c:v>
                      </c:pt>
                      <c:pt idx="423">
                        <c:v>411</c:v>
                      </c:pt>
                      <c:pt idx="424">
                        <c:v>406</c:v>
                      </c:pt>
                      <c:pt idx="425">
                        <c:v>410</c:v>
                      </c:pt>
                      <c:pt idx="426">
                        <c:v>409</c:v>
                      </c:pt>
                      <c:pt idx="427">
                        <c:v>398</c:v>
                      </c:pt>
                      <c:pt idx="428">
                        <c:v>408</c:v>
                      </c:pt>
                      <c:pt idx="429">
                        <c:v>407</c:v>
                      </c:pt>
                      <c:pt idx="430">
                        <c:v>407</c:v>
                      </c:pt>
                      <c:pt idx="431">
                        <c:v>405</c:v>
                      </c:pt>
                      <c:pt idx="432">
                        <c:v>405</c:v>
                      </c:pt>
                      <c:pt idx="433">
                        <c:v>404</c:v>
                      </c:pt>
                      <c:pt idx="434">
                        <c:v>387</c:v>
                      </c:pt>
                      <c:pt idx="435">
                        <c:v>379</c:v>
                      </c:pt>
                      <c:pt idx="436">
                        <c:v>401</c:v>
                      </c:pt>
                      <c:pt idx="437">
                        <c:v>401</c:v>
                      </c:pt>
                      <c:pt idx="438">
                        <c:v>388</c:v>
                      </c:pt>
                      <c:pt idx="439">
                        <c:v>395</c:v>
                      </c:pt>
                      <c:pt idx="440">
                        <c:v>387</c:v>
                      </c:pt>
                      <c:pt idx="441">
                        <c:v>328</c:v>
                      </c:pt>
                      <c:pt idx="442">
                        <c:v>185</c:v>
                      </c:pt>
                      <c:pt idx="443">
                        <c:v>185</c:v>
                      </c:pt>
                      <c:pt idx="444">
                        <c:v>185</c:v>
                      </c:pt>
                      <c:pt idx="445">
                        <c:v>185</c:v>
                      </c:pt>
                      <c:pt idx="446">
                        <c:v>185</c:v>
                      </c:pt>
                      <c:pt idx="447">
                        <c:v>185</c:v>
                      </c:pt>
                      <c:pt idx="448">
                        <c:v>185</c:v>
                      </c:pt>
                      <c:pt idx="449">
                        <c:v>185</c:v>
                      </c:pt>
                      <c:pt idx="450">
                        <c:v>185</c:v>
                      </c:pt>
                      <c:pt idx="451">
                        <c:v>185</c:v>
                      </c:pt>
                      <c:pt idx="452">
                        <c:v>185</c:v>
                      </c:pt>
                      <c:pt idx="453">
                        <c:v>185</c:v>
                      </c:pt>
                      <c:pt idx="454">
                        <c:v>185</c:v>
                      </c:pt>
                      <c:pt idx="455">
                        <c:v>185</c:v>
                      </c:pt>
                      <c:pt idx="456">
                        <c:v>185</c:v>
                      </c:pt>
                      <c:pt idx="457">
                        <c:v>185</c:v>
                      </c:pt>
                      <c:pt idx="458">
                        <c:v>150</c:v>
                      </c:pt>
                      <c:pt idx="459">
                        <c:v>18</c:v>
                      </c:pt>
                      <c:pt idx="460">
                        <c:v>187</c:v>
                      </c:pt>
                      <c:pt idx="461">
                        <c:v>263</c:v>
                      </c:pt>
                      <c:pt idx="462">
                        <c:v>397</c:v>
                      </c:pt>
                      <c:pt idx="463">
                        <c:v>395</c:v>
                      </c:pt>
                      <c:pt idx="464">
                        <c:v>397</c:v>
                      </c:pt>
                      <c:pt idx="465">
                        <c:v>396</c:v>
                      </c:pt>
                      <c:pt idx="466">
                        <c:v>395</c:v>
                      </c:pt>
                      <c:pt idx="467">
                        <c:v>395</c:v>
                      </c:pt>
                      <c:pt idx="468">
                        <c:v>395</c:v>
                      </c:pt>
                      <c:pt idx="469">
                        <c:v>395</c:v>
                      </c:pt>
                      <c:pt idx="470">
                        <c:v>395</c:v>
                      </c:pt>
                      <c:pt idx="471">
                        <c:v>397</c:v>
                      </c:pt>
                      <c:pt idx="472">
                        <c:v>393</c:v>
                      </c:pt>
                      <c:pt idx="473">
                        <c:v>394</c:v>
                      </c:pt>
                      <c:pt idx="474">
                        <c:v>381</c:v>
                      </c:pt>
                      <c:pt idx="475">
                        <c:v>392</c:v>
                      </c:pt>
                      <c:pt idx="476">
                        <c:v>387</c:v>
                      </c:pt>
                      <c:pt idx="477">
                        <c:v>394</c:v>
                      </c:pt>
                      <c:pt idx="478">
                        <c:v>394</c:v>
                      </c:pt>
                      <c:pt idx="479">
                        <c:v>394</c:v>
                      </c:pt>
                      <c:pt idx="480">
                        <c:v>392</c:v>
                      </c:pt>
                      <c:pt idx="481">
                        <c:v>392</c:v>
                      </c:pt>
                      <c:pt idx="482">
                        <c:v>391</c:v>
                      </c:pt>
                      <c:pt idx="483">
                        <c:v>391</c:v>
                      </c:pt>
                      <c:pt idx="484">
                        <c:v>385</c:v>
                      </c:pt>
                      <c:pt idx="485">
                        <c:v>390</c:v>
                      </c:pt>
                      <c:pt idx="486">
                        <c:v>389</c:v>
                      </c:pt>
                      <c:pt idx="487">
                        <c:v>371</c:v>
                      </c:pt>
                      <c:pt idx="488">
                        <c:v>387</c:v>
                      </c:pt>
                      <c:pt idx="489">
                        <c:v>387</c:v>
                      </c:pt>
                      <c:pt idx="490">
                        <c:v>385</c:v>
                      </c:pt>
                      <c:pt idx="491">
                        <c:v>386</c:v>
                      </c:pt>
                      <c:pt idx="492">
                        <c:v>385</c:v>
                      </c:pt>
                      <c:pt idx="493">
                        <c:v>384</c:v>
                      </c:pt>
                      <c:pt idx="494">
                        <c:v>384</c:v>
                      </c:pt>
                      <c:pt idx="495">
                        <c:v>376</c:v>
                      </c:pt>
                      <c:pt idx="496">
                        <c:v>378</c:v>
                      </c:pt>
                      <c:pt idx="497">
                        <c:v>378</c:v>
                      </c:pt>
                      <c:pt idx="498">
                        <c:v>380</c:v>
                      </c:pt>
                      <c:pt idx="499">
                        <c:v>380</c:v>
                      </c:pt>
                      <c:pt idx="500">
                        <c:v>377</c:v>
                      </c:pt>
                      <c:pt idx="501">
                        <c:v>371</c:v>
                      </c:pt>
                      <c:pt idx="502">
                        <c:v>372</c:v>
                      </c:pt>
                      <c:pt idx="503">
                        <c:v>377</c:v>
                      </c:pt>
                      <c:pt idx="504">
                        <c:v>372</c:v>
                      </c:pt>
                      <c:pt idx="505">
                        <c:v>365</c:v>
                      </c:pt>
                      <c:pt idx="506">
                        <c:v>374</c:v>
                      </c:pt>
                      <c:pt idx="507">
                        <c:v>316</c:v>
                      </c:pt>
                      <c:pt idx="508">
                        <c:v>271</c:v>
                      </c:pt>
                      <c:pt idx="509">
                        <c:v>271</c:v>
                      </c:pt>
                      <c:pt idx="510">
                        <c:v>271</c:v>
                      </c:pt>
                      <c:pt idx="511">
                        <c:v>271</c:v>
                      </c:pt>
                      <c:pt idx="512">
                        <c:v>271</c:v>
                      </c:pt>
                      <c:pt idx="513">
                        <c:v>271</c:v>
                      </c:pt>
                      <c:pt idx="514">
                        <c:v>271</c:v>
                      </c:pt>
                      <c:pt idx="515">
                        <c:v>271</c:v>
                      </c:pt>
                      <c:pt idx="516">
                        <c:v>271</c:v>
                      </c:pt>
                      <c:pt idx="517">
                        <c:v>271</c:v>
                      </c:pt>
                      <c:pt idx="518">
                        <c:v>271</c:v>
                      </c:pt>
                      <c:pt idx="519">
                        <c:v>271</c:v>
                      </c:pt>
                      <c:pt idx="520">
                        <c:v>271</c:v>
                      </c:pt>
                      <c:pt idx="521">
                        <c:v>271</c:v>
                      </c:pt>
                      <c:pt idx="522">
                        <c:v>271</c:v>
                      </c:pt>
                      <c:pt idx="523">
                        <c:v>122</c:v>
                      </c:pt>
                      <c:pt idx="524">
                        <c:v>119</c:v>
                      </c:pt>
                      <c:pt idx="525">
                        <c:v>261</c:v>
                      </c:pt>
                      <c:pt idx="526">
                        <c:v>333</c:v>
                      </c:pt>
                      <c:pt idx="527">
                        <c:v>332</c:v>
                      </c:pt>
                      <c:pt idx="528">
                        <c:v>333</c:v>
                      </c:pt>
                      <c:pt idx="529">
                        <c:v>333</c:v>
                      </c:pt>
                      <c:pt idx="530">
                        <c:v>329</c:v>
                      </c:pt>
                      <c:pt idx="531">
                        <c:v>332</c:v>
                      </c:pt>
                      <c:pt idx="532">
                        <c:v>321</c:v>
                      </c:pt>
                      <c:pt idx="533">
                        <c:v>331</c:v>
                      </c:pt>
                      <c:pt idx="534">
                        <c:v>332</c:v>
                      </c:pt>
                      <c:pt idx="535">
                        <c:v>332</c:v>
                      </c:pt>
                      <c:pt idx="536">
                        <c:v>330</c:v>
                      </c:pt>
                      <c:pt idx="537">
                        <c:v>332</c:v>
                      </c:pt>
                      <c:pt idx="538">
                        <c:v>329</c:v>
                      </c:pt>
                      <c:pt idx="539">
                        <c:v>331</c:v>
                      </c:pt>
                      <c:pt idx="540">
                        <c:v>317</c:v>
                      </c:pt>
                      <c:pt idx="541">
                        <c:v>329</c:v>
                      </c:pt>
                      <c:pt idx="542">
                        <c:v>329</c:v>
                      </c:pt>
                      <c:pt idx="543">
                        <c:v>328</c:v>
                      </c:pt>
                      <c:pt idx="544">
                        <c:v>318</c:v>
                      </c:pt>
                      <c:pt idx="545">
                        <c:v>326</c:v>
                      </c:pt>
                      <c:pt idx="546">
                        <c:v>327</c:v>
                      </c:pt>
                      <c:pt idx="547">
                        <c:v>327</c:v>
                      </c:pt>
                      <c:pt idx="548">
                        <c:v>326</c:v>
                      </c:pt>
                      <c:pt idx="549">
                        <c:v>318</c:v>
                      </c:pt>
                      <c:pt idx="550">
                        <c:v>325</c:v>
                      </c:pt>
                      <c:pt idx="551">
                        <c:v>318</c:v>
                      </c:pt>
                      <c:pt idx="552">
                        <c:v>324</c:v>
                      </c:pt>
                      <c:pt idx="553">
                        <c:v>315</c:v>
                      </c:pt>
                      <c:pt idx="554">
                        <c:v>322</c:v>
                      </c:pt>
                      <c:pt idx="555">
                        <c:v>323</c:v>
                      </c:pt>
                      <c:pt idx="556">
                        <c:v>322</c:v>
                      </c:pt>
                      <c:pt idx="557">
                        <c:v>321</c:v>
                      </c:pt>
                      <c:pt idx="558">
                        <c:v>319</c:v>
                      </c:pt>
                      <c:pt idx="559">
                        <c:v>306</c:v>
                      </c:pt>
                      <c:pt idx="560">
                        <c:v>319</c:v>
                      </c:pt>
                      <c:pt idx="561">
                        <c:v>306</c:v>
                      </c:pt>
                      <c:pt idx="562">
                        <c:v>316</c:v>
                      </c:pt>
                      <c:pt idx="563">
                        <c:v>317</c:v>
                      </c:pt>
                      <c:pt idx="564">
                        <c:v>317</c:v>
                      </c:pt>
                      <c:pt idx="565">
                        <c:v>309</c:v>
                      </c:pt>
                      <c:pt idx="566">
                        <c:v>316</c:v>
                      </c:pt>
                      <c:pt idx="567">
                        <c:v>259</c:v>
                      </c:pt>
                      <c:pt idx="568">
                        <c:v>180</c:v>
                      </c:pt>
                      <c:pt idx="569">
                        <c:v>180</c:v>
                      </c:pt>
                      <c:pt idx="570">
                        <c:v>150</c:v>
                      </c:pt>
                      <c:pt idx="571">
                        <c:v>150</c:v>
                      </c:pt>
                      <c:pt idx="572">
                        <c:v>150</c:v>
                      </c:pt>
                      <c:pt idx="573">
                        <c:v>150</c:v>
                      </c:pt>
                      <c:pt idx="574">
                        <c:v>150</c:v>
                      </c:pt>
                      <c:pt idx="575">
                        <c:v>150</c:v>
                      </c:pt>
                      <c:pt idx="576">
                        <c:v>150</c:v>
                      </c:pt>
                      <c:pt idx="577">
                        <c:v>150</c:v>
                      </c:pt>
                      <c:pt idx="578">
                        <c:v>150</c:v>
                      </c:pt>
                      <c:pt idx="579">
                        <c:v>150</c:v>
                      </c:pt>
                      <c:pt idx="580">
                        <c:v>150</c:v>
                      </c:pt>
                      <c:pt idx="581">
                        <c:v>132</c:v>
                      </c:pt>
                      <c:pt idx="582">
                        <c:v>214</c:v>
                      </c:pt>
                      <c:pt idx="583">
                        <c:v>235</c:v>
                      </c:pt>
                      <c:pt idx="584">
                        <c:v>438</c:v>
                      </c:pt>
                      <c:pt idx="585">
                        <c:v>435</c:v>
                      </c:pt>
                      <c:pt idx="586">
                        <c:v>442</c:v>
                      </c:pt>
                      <c:pt idx="587">
                        <c:v>444</c:v>
                      </c:pt>
                      <c:pt idx="588">
                        <c:v>444</c:v>
                      </c:pt>
                      <c:pt idx="589">
                        <c:v>435</c:v>
                      </c:pt>
                      <c:pt idx="590">
                        <c:v>444</c:v>
                      </c:pt>
                      <c:pt idx="591">
                        <c:v>443</c:v>
                      </c:pt>
                      <c:pt idx="592">
                        <c:v>444</c:v>
                      </c:pt>
                      <c:pt idx="593">
                        <c:v>441</c:v>
                      </c:pt>
                      <c:pt idx="594">
                        <c:v>439</c:v>
                      </c:pt>
                      <c:pt idx="595">
                        <c:v>439</c:v>
                      </c:pt>
                      <c:pt idx="596">
                        <c:v>434</c:v>
                      </c:pt>
                      <c:pt idx="597">
                        <c:v>437</c:v>
                      </c:pt>
                      <c:pt idx="598">
                        <c:v>439</c:v>
                      </c:pt>
                      <c:pt idx="599">
                        <c:v>436</c:v>
                      </c:pt>
                      <c:pt idx="600">
                        <c:v>433</c:v>
                      </c:pt>
                      <c:pt idx="601">
                        <c:v>437</c:v>
                      </c:pt>
                      <c:pt idx="602">
                        <c:v>436</c:v>
                      </c:pt>
                      <c:pt idx="603">
                        <c:v>436</c:v>
                      </c:pt>
                      <c:pt idx="604">
                        <c:v>435</c:v>
                      </c:pt>
                      <c:pt idx="605">
                        <c:v>420</c:v>
                      </c:pt>
                      <c:pt idx="606">
                        <c:v>434</c:v>
                      </c:pt>
                      <c:pt idx="607">
                        <c:v>432</c:v>
                      </c:pt>
                      <c:pt idx="608">
                        <c:v>428</c:v>
                      </c:pt>
                      <c:pt idx="609">
                        <c:v>431</c:v>
                      </c:pt>
                      <c:pt idx="610">
                        <c:v>430</c:v>
                      </c:pt>
                      <c:pt idx="611">
                        <c:v>430</c:v>
                      </c:pt>
                      <c:pt idx="612">
                        <c:v>429</c:v>
                      </c:pt>
                      <c:pt idx="613">
                        <c:v>427</c:v>
                      </c:pt>
                      <c:pt idx="614">
                        <c:v>421</c:v>
                      </c:pt>
                      <c:pt idx="615">
                        <c:v>423</c:v>
                      </c:pt>
                      <c:pt idx="616">
                        <c:v>427</c:v>
                      </c:pt>
                      <c:pt idx="617">
                        <c:v>425</c:v>
                      </c:pt>
                      <c:pt idx="618">
                        <c:v>424</c:v>
                      </c:pt>
                      <c:pt idx="619">
                        <c:v>424</c:v>
                      </c:pt>
                      <c:pt idx="620">
                        <c:v>422</c:v>
                      </c:pt>
                      <c:pt idx="621">
                        <c:v>421</c:v>
                      </c:pt>
                      <c:pt idx="622">
                        <c:v>420</c:v>
                      </c:pt>
                      <c:pt idx="623">
                        <c:v>419</c:v>
                      </c:pt>
                      <c:pt idx="624">
                        <c:v>402</c:v>
                      </c:pt>
                      <c:pt idx="625">
                        <c:v>386</c:v>
                      </c:pt>
                      <c:pt idx="626">
                        <c:v>349</c:v>
                      </c:pt>
                      <c:pt idx="627">
                        <c:v>223</c:v>
                      </c:pt>
                      <c:pt idx="628">
                        <c:v>223</c:v>
                      </c:pt>
                      <c:pt idx="629">
                        <c:v>223</c:v>
                      </c:pt>
                      <c:pt idx="630">
                        <c:v>223</c:v>
                      </c:pt>
                      <c:pt idx="631">
                        <c:v>223</c:v>
                      </c:pt>
                      <c:pt idx="632">
                        <c:v>223</c:v>
                      </c:pt>
                      <c:pt idx="633">
                        <c:v>223</c:v>
                      </c:pt>
                      <c:pt idx="634">
                        <c:v>223</c:v>
                      </c:pt>
                      <c:pt idx="635">
                        <c:v>223</c:v>
                      </c:pt>
                      <c:pt idx="636">
                        <c:v>223</c:v>
                      </c:pt>
                      <c:pt idx="637">
                        <c:v>223</c:v>
                      </c:pt>
                      <c:pt idx="638">
                        <c:v>223</c:v>
                      </c:pt>
                      <c:pt idx="639">
                        <c:v>223</c:v>
                      </c:pt>
                      <c:pt idx="640">
                        <c:v>223</c:v>
                      </c:pt>
                      <c:pt idx="641">
                        <c:v>223</c:v>
                      </c:pt>
                      <c:pt idx="642">
                        <c:v>150</c:v>
                      </c:pt>
                      <c:pt idx="643">
                        <c:v>137</c:v>
                      </c:pt>
                      <c:pt idx="644">
                        <c:v>262</c:v>
                      </c:pt>
                      <c:pt idx="645">
                        <c:v>353</c:v>
                      </c:pt>
                      <c:pt idx="646">
                        <c:v>356</c:v>
                      </c:pt>
                      <c:pt idx="647">
                        <c:v>354</c:v>
                      </c:pt>
                      <c:pt idx="648">
                        <c:v>355</c:v>
                      </c:pt>
                      <c:pt idx="649">
                        <c:v>343</c:v>
                      </c:pt>
                      <c:pt idx="650">
                        <c:v>354</c:v>
                      </c:pt>
                      <c:pt idx="651">
                        <c:v>351</c:v>
                      </c:pt>
                      <c:pt idx="652">
                        <c:v>355</c:v>
                      </c:pt>
                      <c:pt idx="653">
                        <c:v>351</c:v>
                      </c:pt>
                      <c:pt idx="654">
                        <c:v>343</c:v>
                      </c:pt>
                      <c:pt idx="655">
                        <c:v>354</c:v>
                      </c:pt>
                      <c:pt idx="656">
                        <c:v>351</c:v>
                      </c:pt>
                      <c:pt idx="657">
                        <c:v>353</c:v>
                      </c:pt>
                      <c:pt idx="658">
                        <c:v>347</c:v>
                      </c:pt>
                      <c:pt idx="659">
                        <c:v>342</c:v>
                      </c:pt>
                      <c:pt idx="660">
                        <c:v>348</c:v>
                      </c:pt>
                      <c:pt idx="661">
                        <c:v>338</c:v>
                      </c:pt>
                      <c:pt idx="662">
                        <c:v>348</c:v>
                      </c:pt>
                      <c:pt idx="663">
                        <c:v>337</c:v>
                      </c:pt>
                      <c:pt idx="664">
                        <c:v>350</c:v>
                      </c:pt>
                      <c:pt idx="665">
                        <c:v>349</c:v>
                      </c:pt>
                      <c:pt idx="666">
                        <c:v>348</c:v>
                      </c:pt>
                      <c:pt idx="667">
                        <c:v>345</c:v>
                      </c:pt>
                      <c:pt idx="668">
                        <c:v>347</c:v>
                      </c:pt>
                      <c:pt idx="669">
                        <c:v>340</c:v>
                      </c:pt>
                      <c:pt idx="670">
                        <c:v>346</c:v>
                      </c:pt>
                      <c:pt idx="671">
                        <c:v>345</c:v>
                      </c:pt>
                      <c:pt idx="672">
                        <c:v>346</c:v>
                      </c:pt>
                      <c:pt idx="673">
                        <c:v>345</c:v>
                      </c:pt>
                      <c:pt idx="674">
                        <c:v>339</c:v>
                      </c:pt>
                      <c:pt idx="675">
                        <c:v>343</c:v>
                      </c:pt>
                      <c:pt idx="676">
                        <c:v>341</c:v>
                      </c:pt>
                      <c:pt idx="677">
                        <c:v>341</c:v>
                      </c:pt>
                      <c:pt idx="678">
                        <c:v>335</c:v>
                      </c:pt>
                      <c:pt idx="679">
                        <c:v>340</c:v>
                      </c:pt>
                      <c:pt idx="680">
                        <c:v>340</c:v>
                      </c:pt>
                      <c:pt idx="681">
                        <c:v>339</c:v>
                      </c:pt>
                      <c:pt idx="682">
                        <c:v>338</c:v>
                      </c:pt>
                      <c:pt idx="683">
                        <c:v>333</c:v>
                      </c:pt>
                      <c:pt idx="684">
                        <c:v>325</c:v>
                      </c:pt>
                      <c:pt idx="685">
                        <c:v>311</c:v>
                      </c:pt>
                      <c:pt idx="686">
                        <c:v>252</c:v>
                      </c:pt>
                      <c:pt idx="687">
                        <c:v>139</c:v>
                      </c:pt>
                      <c:pt idx="688">
                        <c:v>150</c:v>
                      </c:pt>
                      <c:pt idx="689">
                        <c:v>150</c:v>
                      </c:pt>
                      <c:pt idx="690">
                        <c:v>150</c:v>
                      </c:pt>
                      <c:pt idx="691">
                        <c:v>150</c:v>
                      </c:pt>
                      <c:pt idx="692">
                        <c:v>150</c:v>
                      </c:pt>
                      <c:pt idx="693">
                        <c:v>150</c:v>
                      </c:pt>
                      <c:pt idx="694">
                        <c:v>150</c:v>
                      </c:pt>
                      <c:pt idx="695">
                        <c:v>150</c:v>
                      </c:pt>
                      <c:pt idx="696">
                        <c:v>150</c:v>
                      </c:pt>
                      <c:pt idx="697">
                        <c:v>150</c:v>
                      </c:pt>
                      <c:pt idx="698">
                        <c:v>150</c:v>
                      </c:pt>
                      <c:pt idx="699">
                        <c:v>150</c:v>
                      </c:pt>
                      <c:pt idx="700">
                        <c:v>19</c:v>
                      </c:pt>
                      <c:pt idx="701">
                        <c:v>152</c:v>
                      </c:pt>
                      <c:pt idx="702">
                        <c:v>251</c:v>
                      </c:pt>
                      <c:pt idx="703">
                        <c:v>375</c:v>
                      </c:pt>
                      <c:pt idx="704">
                        <c:v>360</c:v>
                      </c:pt>
                      <c:pt idx="705">
                        <c:v>377</c:v>
                      </c:pt>
                      <c:pt idx="706">
                        <c:v>359</c:v>
                      </c:pt>
                      <c:pt idx="707">
                        <c:v>375</c:v>
                      </c:pt>
                      <c:pt idx="708">
                        <c:v>375</c:v>
                      </c:pt>
                      <c:pt idx="709">
                        <c:v>374</c:v>
                      </c:pt>
                      <c:pt idx="710">
                        <c:v>374</c:v>
                      </c:pt>
                      <c:pt idx="711">
                        <c:v>374</c:v>
                      </c:pt>
                      <c:pt idx="712">
                        <c:v>371</c:v>
                      </c:pt>
                      <c:pt idx="713">
                        <c:v>373</c:v>
                      </c:pt>
                      <c:pt idx="714">
                        <c:v>374</c:v>
                      </c:pt>
                      <c:pt idx="715">
                        <c:v>367</c:v>
                      </c:pt>
                      <c:pt idx="716">
                        <c:v>371</c:v>
                      </c:pt>
                      <c:pt idx="717">
                        <c:v>372</c:v>
                      </c:pt>
                      <c:pt idx="718">
                        <c:v>366</c:v>
                      </c:pt>
                      <c:pt idx="719">
                        <c:v>357</c:v>
                      </c:pt>
                      <c:pt idx="720">
                        <c:v>372</c:v>
                      </c:pt>
                      <c:pt idx="721">
                        <c:v>354</c:v>
                      </c:pt>
                      <c:pt idx="722">
                        <c:v>369</c:v>
                      </c:pt>
                      <c:pt idx="723">
                        <c:v>369</c:v>
                      </c:pt>
                      <c:pt idx="724">
                        <c:v>369</c:v>
                      </c:pt>
                      <c:pt idx="725">
                        <c:v>367</c:v>
                      </c:pt>
                      <c:pt idx="726">
                        <c:v>367</c:v>
                      </c:pt>
                      <c:pt idx="727">
                        <c:v>368</c:v>
                      </c:pt>
                      <c:pt idx="728">
                        <c:v>364</c:v>
                      </c:pt>
                      <c:pt idx="729">
                        <c:v>360</c:v>
                      </c:pt>
                      <c:pt idx="730">
                        <c:v>364</c:v>
                      </c:pt>
                      <c:pt idx="731">
                        <c:v>355</c:v>
                      </c:pt>
                      <c:pt idx="732">
                        <c:v>360</c:v>
                      </c:pt>
                      <c:pt idx="733">
                        <c:v>358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95CE-4722-8F0C-4F0C5EFC7A3F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Attn Neg</c:v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'rf_coe_records20230315-090835'!$F$2:$F$735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-54</c:v>
                      </c:pt>
                      <c:pt idx="1">
                        <c:v>-52</c:v>
                      </c:pt>
                      <c:pt idx="2">
                        <c:v>-52</c:v>
                      </c:pt>
                      <c:pt idx="3">
                        <c:v>-50</c:v>
                      </c:pt>
                      <c:pt idx="4">
                        <c:v>-48</c:v>
                      </c:pt>
                      <c:pt idx="5">
                        <c:v>-48</c:v>
                      </c:pt>
                      <c:pt idx="6">
                        <c:v>-46</c:v>
                      </c:pt>
                      <c:pt idx="7">
                        <c:v>-46</c:v>
                      </c:pt>
                      <c:pt idx="8">
                        <c:v>-44</c:v>
                      </c:pt>
                      <c:pt idx="9">
                        <c:v>-42</c:v>
                      </c:pt>
                      <c:pt idx="10">
                        <c:v>-40</c:v>
                      </c:pt>
                      <c:pt idx="11">
                        <c:v>-40</c:v>
                      </c:pt>
                      <c:pt idx="12">
                        <c:v>-38</c:v>
                      </c:pt>
                      <c:pt idx="13">
                        <c:v>-38</c:v>
                      </c:pt>
                      <c:pt idx="14">
                        <c:v>-36</c:v>
                      </c:pt>
                      <c:pt idx="15">
                        <c:v>-36</c:v>
                      </c:pt>
                      <c:pt idx="16">
                        <c:v>-34</c:v>
                      </c:pt>
                      <c:pt idx="17">
                        <c:v>-34</c:v>
                      </c:pt>
                      <c:pt idx="18">
                        <c:v>-32</c:v>
                      </c:pt>
                      <c:pt idx="19">
                        <c:v>-32</c:v>
                      </c:pt>
                      <c:pt idx="20">
                        <c:v>-32</c:v>
                      </c:pt>
                      <c:pt idx="21">
                        <c:v>-30</c:v>
                      </c:pt>
                      <c:pt idx="22">
                        <c:v>-30</c:v>
                      </c:pt>
                      <c:pt idx="23">
                        <c:v>-28</c:v>
                      </c:pt>
                      <c:pt idx="24">
                        <c:v>-28</c:v>
                      </c:pt>
                      <c:pt idx="25">
                        <c:v>-26</c:v>
                      </c:pt>
                      <c:pt idx="26">
                        <c:v>-26</c:v>
                      </c:pt>
                      <c:pt idx="27">
                        <c:v>-24</c:v>
                      </c:pt>
                      <c:pt idx="28">
                        <c:v>-24</c:v>
                      </c:pt>
                      <c:pt idx="29">
                        <c:v>-22</c:v>
                      </c:pt>
                      <c:pt idx="30">
                        <c:v>-22</c:v>
                      </c:pt>
                      <c:pt idx="31">
                        <c:v>-20</c:v>
                      </c:pt>
                      <c:pt idx="32">
                        <c:v>-20</c:v>
                      </c:pt>
                      <c:pt idx="33">
                        <c:v>-20</c:v>
                      </c:pt>
                      <c:pt idx="34">
                        <c:v>-20</c:v>
                      </c:pt>
                      <c:pt idx="35">
                        <c:v>-20</c:v>
                      </c:pt>
                      <c:pt idx="36">
                        <c:v>-22</c:v>
                      </c:pt>
                      <c:pt idx="37">
                        <c:v>-22</c:v>
                      </c:pt>
                      <c:pt idx="38">
                        <c:v>-24</c:v>
                      </c:pt>
                      <c:pt idx="39">
                        <c:v>-24</c:v>
                      </c:pt>
                      <c:pt idx="40">
                        <c:v>-26</c:v>
                      </c:pt>
                      <c:pt idx="41">
                        <c:v>-26</c:v>
                      </c:pt>
                      <c:pt idx="42">
                        <c:v>-28</c:v>
                      </c:pt>
                      <c:pt idx="43">
                        <c:v>-30</c:v>
                      </c:pt>
                      <c:pt idx="44">
                        <c:v>-30</c:v>
                      </c:pt>
                      <c:pt idx="45">
                        <c:v>-32</c:v>
                      </c:pt>
                      <c:pt idx="46">
                        <c:v>-34</c:v>
                      </c:pt>
                      <c:pt idx="47">
                        <c:v>-36</c:v>
                      </c:pt>
                      <c:pt idx="48">
                        <c:v>-36</c:v>
                      </c:pt>
                      <c:pt idx="49">
                        <c:v>-38</c:v>
                      </c:pt>
                      <c:pt idx="50">
                        <c:v>-40</c:v>
                      </c:pt>
                      <c:pt idx="51">
                        <c:v>-40</c:v>
                      </c:pt>
                      <c:pt idx="52">
                        <c:v>-42</c:v>
                      </c:pt>
                      <c:pt idx="53">
                        <c:v>-44</c:v>
                      </c:pt>
                      <c:pt idx="54">
                        <c:v>-44</c:v>
                      </c:pt>
                      <c:pt idx="55">
                        <c:v>-46</c:v>
                      </c:pt>
                      <c:pt idx="56">
                        <c:v>-48</c:v>
                      </c:pt>
                      <c:pt idx="57">
                        <c:v>-48</c:v>
                      </c:pt>
                      <c:pt idx="58">
                        <c:v>-50</c:v>
                      </c:pt>
                      <c:pt idx="59">
                        <c:v>-52</c:v>
                      </c:pt>
                      <c:pt idx="60">
                        <c:v>-52</c:v>
                      </c:pt>
                      <c:pt idx="61">
                        <c:v>-54</c:v>
                      </c:pt>
                      <c:pt idx="62">
                        <c:v>-56</c:v>
                      </c:pt>
                      <c:pt idx="63">
                        <c:v>-56</c:v>
                      </c:pt>
                      <c:pt idx="64">
                        <c:v>-58</c:v>
                      </c:pt>
                      <c:pt idx="65">
                        <c:v>-60</c:v>
                      </c:pt>
                      <c:pt idx="66">
                        <c:v>-60</c:v>
                      </c:pt>
                      <c:pt idx="67">
                        <c:v>-60</c:v>
                      </c:pt>
                      <c:pt idx="68">
                        <c:v>-60</c:v>
                      </c:pt>
                      <c:pt idx="69">
                        <c:v>-58</c:v>
                      </c:pt>
                      <c:pt idx="70">
                        <c:v>-56</c:v>
                      </c:pt>
                      <c:pt idx="71">
                        <c:v>-54</c:v>
                      </c:pt>
                      <c:pt idx="72">
                        <c:v>-54</c:v>
                      </c:pt>
                      <c:pt idx="73">
                        <c:v>-52</c:v>
                      </c:pt>
                      <c:pt idx="74">
                        <c:v>-50</c:v>
                      </c:pt>
                      <c:pt idx="75">
                        <c:v>-50</c:v>
                      </c:pt>
                      <c:pt idx="76">
                        <c:v>-48</c:v>
                      </c:pt>
                      <c:pt idx="77">
                        <c:v>-46</c:v>
                      </c:pt>
                      <c:pt idx="78">
                        <c:v>-44</c:v>
                      </c:pt>
                      <c:pt idx="79">
                        <c:v>-44</c:v>
                      </c:pt>
                      <c:pt idx="80">
                        <c:v>-42</c:v>
                      </c:pt>
                      <c:pt idx="81">
                        <c:v>-40</c:v>
                      </c:pt>
                      <c:pt idx="82">
                        <c:v>-40</c:v>
                      </c:pt>
                      <c:pt idx="83">
                        <c:v>-38</c:v>
                      </c:pt>
                      <c:pt idx="84">
                        <c:v>-36</c:v>
                      </c:pt>
                      <c:pt idx="85">
                        <c:v>-36</c:v>
                      </c:pt>
                      <c:pt idx="86">
                        <c:v>-34</c:v>
                      </c:pt>
                      <c:pt idx="87">
                        <c:v>-32</c:v>
                      </c:pt>
                      <c:pt idx="88">
                        <c:v>-30</c:v>
                      </c:pt>
                      <c:pt idx="89">
                        <c:v>-30</c:v>
                      </c:pt>
                      <c:pt idx="90">
                        <c:v>-28</c:v>
                      </c:pt>
                      <c:pt idx="91">
                        <c:v>-26</c:v>
                      </c:pt>
                      <c:pt idx="92">
                        <c:v>-26</c:v>
                      </c:pt>
                      <c:pt idx="93">
                        <c:v>-24</c:v>
                      </c:pt>
                      <c:pt idx="94">
                        <c:v>-22</c:v>
                      </c:pt>
                      <c:pt idx="95">
                        <c:v>-20</c:v>
                      </c:pt>
                      <c:pt idx="96">
                        <c:v>-20</c:v>
                      </c:pt>
                      <c:pt idx="97">
                        <c:v>-20</c:v>
                      </c:pt>
                      <c:pt idx="98">
                        <c:v>-22</c:v>
                      </c:pt>
                      <c:pt idx="99">
                        <c:v>-24</c:v>
                      </c:pt>
                      <c:pt idx="100">
                        <c:v>-26</c:v>
                      </c:pt>
                      <c:pt idx="101">
                        <c:v>-26</c:v>
                      </c:pt>
                      <c:pt idx="102">
                        <c:v>-28</c:v>
                      </c:pt>
                      <c:pt idx="103">
                        <c:v>-30</c:v>
                      </c:pt>
                      <c:pt idx="104">
                        <c:v>-32</c:v>
                      </c:pt>
                      <c:pt idx="105">
                        <c:v>-34</c:v>
                      </c:pt>
                      <c:pt idx="106">
                        <c:v>-34</c:v>
                      </c:pt>
                      <c:pt idx="107">
                        <c:v>-36</c:v>
                      </c:pt>
                      <c:pt idx="108">
                        <c:v>-38</c:v>
                      </c:pt>
                      <c:pt idx="109">
                        <c:v>-40</c:v>
                      </c:pt>
                      <c:pt idx="110">
                        <c:v>-40</c:v>
                      </c:pt>
                      <c:pt idx="111">
                        <c:v>-42</c:v>
                      </c:pt>
                      <c:pt idx="112">
                        <c:v>-42</c:v>
                      </c:pt>
                      <c:pt idx="113">
                        <c:v>-44</c:v>
                      </c:pt>
                      <c:pt idx="114">
                        <c:v>-46</c:v>
                      </c:pt>
                      <c:pt idx="115">
                        <c:v>-46</c:v>
                      </c:pt>
                      <c:pt idx="116">
                        <c:v>-48</c:v>
                      </c:pt>
                      <c:pt idx="117">
                        <c:v>-50</c:v>
                      </c:pt>
                      <c:pt idx="118">
                        <c:v>-50</c:v>
                      </c:pt>
                      <c:pt idx="119">
                        <c:v>-52</c:v>
                      </c:pt>
                      <c:pt idx="120">
                        <c:v>-52</c:v>
                      </c:pt>
                      <c:pt idx="121">
                        <c:v>-54</c:v>
                      </c:pt>
                      <c:pt idx="122">
                        <c:v>-56</c:v>
                      </c:pt>
                      <c:pt idx="123">
                        <c:v>-56</c:v>
                      </c:pt>
                      <c:pt idx="124">
                        <c:v>-58</c:v>
                      </c:pt>
                      <c:pt idx="125">
                        <c:v>-58</c:v>
                      </c:pt>
                      <c:pt idx="126">
                        <c:v>-60</c:v>
                      </c:pt>
                      <c:pt idx="127">
                        <c:v>-60</c:v>
                      </c:pt>
                      <c:pt idx="128">
                        <c:v>-60</c:v>
                      </c:pt>
                      <c:pt idx="129">
                        <c:v>-58</c:v>
                      </c:pt>
                      <c:pt idx="130">
                        <c:v>-58</c:v>
                      </c:pt>
                      <c:pt idx="131">
                        <c:v>-56</c:v>
                      </c:pt>
                      <c:pt idx="132">
                        <c:v>-54</c:v>
                      </c:pt>
                      <c:pt idx="133">
                        <c:v>-54</c:v>
                      </c:pt>
                      <c:pt idx="134">
                        <c:v>-52</c:v>
                      </c:pt>
                      <c:pt idx="135">
                        <c:v>-52</c:v>
                      </c:pt>
                      <c:pt idx="136">
                        <c:v>-50</c:v>
                      </c:pt>
                      <c:pt idx="137">
                        <c:v>-48</c:v>
                      </c:pt>
                      <c:pt idx="138">
                        <c:v>-48</c:v>
                      </c:pt>
                      <c:pt idx="139">
                        <c:v>-46</c:v>
                      </c:pt>
                      <c:pt idx="140">
                        <c:v>-44</c:v>
                      </c:pt>
                      <c:pt idx="141">
                        <c:v>-44</c:v>
                      </c:pt>
                      <c:pt idx="142">
                        <c:v>-42</c:v>
                      </c:pt>
                      <c:pt idx="143">
                        <c:v>-40</c:v>
                      </c:pt>
                      <c:pt idx="144">
                        <c:v>-40</c:v>
                      </c:pt>
                      <c:pt idx="145">
                        <c:v>-38</c:v>
                      </c:pt>
                      <c:pt idx="146">
                        <c:v>-36</c:v>
                      </c:pt>
                      <c:pt idx="147">
                        <c:v>-36</c:v>
                      </c:pt>
                      <c:pt idx="148">
                        <c:v>-34</c:v>
                      </c:pt>
                      <c:pt idx="149">
                        <c:v>-32</c:v>
                      </c:pt>
                      <c:pt idx="150">
                        <c:v>-32</c:v>
                      </c:pt>
                      <c:pt idx="151">
                        <c:v>-30</c:v>
                      </c:pt>
                      <c:pt idx="152">
                        <c:v>-28</c:v>
                      </c:pt>
                      <c:pt idx="153">
                        <c:v>-28</c:v>
                      </c:pt>
                      <c:pt idx="154">
                        <c:v>-26</c:v>
                      </c:pt>
                      <c:pt idx="155">
                        <c:v>-26</c:v>
                      </c:pt>
                      <c:pt idx="156">
                        <c:v>-24</c:v>
                      </c:pt>
                      <c:pt idx="157">
                        <c:v>-22</c:v>
                      </c:pt>
                      <c:pt idx="158">
                        <c:v>-22</c:v>
                      </c:pt>
                      <c:pt idx="159">
                        <c:v>-20</c:v>
                      </c:pt>
                      <c:pt idx="160">
                        <c:v>-20</c:v>
                      </c:pt>
                      <c:pt idx="161">
                        <c:v>-20</c:v>
                      </c:pt>
                      <c:pt idx="162">
                        <c:v>-22</c:v>
                      </c:pt>
                      <c:pt idx="163">
                        <c:v>-22</c:v>
                      </c:pt>
                      <c:pt idx="164">
                        <c:v>-24</c:v>
                      </c:pt>
                      <c:pt idx="165">
                        <c:v>-26</c:v>
                      </c:pt>
                      <c:pt idx="166">
                        <c:v>-26</c:v>
                      </c:pt>
                      <c:pt idx="167">
                        <c:v>-28</c:v>
                      </c:pt>
                      <c:pt idx="168">
                        <c:v>-30</c:v>
                      </c:pt>
                      <c:pt idx="169">
                        <c:v>-30</c:v>
                      </c:pt>
                      <c:pt idx="170">
                        <c:v>-32</c:v>
                      </c:pt>
                      <c:pt idx="171">
                        <c:v>-32</c:v>
                      </c:pt>
                      <c:pt idx="172">
                        <c:v>-34</c:v>
                      </c:pt>
                      <c:pt idx="173">
                        <c:v>-36</c:v>
                      </c:pt>
                      <c:pt idx="174">
                        <c:v>-36</c:v>
                      </c:pt>
                      <c:pt idx="175">
                        <c:v>-38</c:v>
                      </c:pt>
                      <c:pt idx="176">
                        <c:v>-40</c:v>
                      </c:pt>
                      <c:pt idx="177">
                        <c:v>-40</c:v>
                      </c:pt>
                      <c:pt idx="178">
                        <c:v>-42</c:v>
                      </c:pt>
                      <c:pt idx="179">
                        <c:v>-42</c:v>
                      </c:pt>
                      <c:pt idx="180">
                        <c:v>-44</c:v>
                      </c:pt>
                      <c:pt idx="181">
                        <c:v>-44</c:v>
                      </c:pt>
                      <c:pt idx="182">
                        <c:v>-46</c:v>
                      </c:pt>
                      <c:pt idx="183">
                        <c:v>-48</c:v>
                      </c:pt>
                      <c:pt idx="184">
                        <c:v>-48</c:v>
                      </c:pt>
                      <c:pt idx="185">
                        <c:v>-50</c:v>
                      </c:pt>
                      <c:pt idx="186">
                        <c:v>-52</c:v>
                      </c:pt>
                      <c:pt idx="187">
                        <c:v>-52</c:v>
                      </c:pt>
                      <c:pt idx="188">
                        <c:v>-54</c:v>
                      </c:pt>
                      <c:pt idx="189">
                        <c:v>-54</c:v>
                      </c:pt>
                      <c:pt idx="190">
                        <c:v>-56</c:v>
                      </c:pt>
                      <c:pt idx="191">
                        <c:v>-58</c:v>
                      </c:pt>
                      <c:pt idx="192">
                        <c:v>-58</c:v>
                      </c:pt>
                      <c:pt idx="193">
                        <c:v>-60</c:v>
                      </c:pt>
                      <c:pt idx="194">
                        <c:v>-60</c:v>
                      </c:pt>
                      <c:pt idx="195">
                        <c:v>-60</c:v>
                      </c:pt>
                      <c:pt idx="196">
                        <c:v>-60</c:v>
                      </c:pt>
                      <c:pt idx="197">
                        <c:v>-58</c:v>
                      </c:pt>
                      <c:pt idx="198">
                        <c:v>-56</c:v>
                      </c:pt>
                      <c:pt idx="199">
                        <c:v>-56</c:v>
                      </c:pt>
                      <c:pt idx="200">
                        <c:v>-54</c:v>
                      </c:pt>
                      <c:pt idx="201">
                        <c:v>-54</c:v>
                      </c:pt>
                      <c:pt idx="202">
                        <c:v>-52</c:v>
                      </c:pt>
                      <c:pt idx="203">
                        <c:v>-52</c:v>
                      </c:pt>
                      <c:pt idx="204">
                        <c:v>-50</c:v>
                      </c:pt>
                      <c:pt idx="205">
                        <c:v>-50</c:v>
                      </c:pt>
                      <c:pt idx="206">
                        <c:v>-48</c:v>
                      </c:pt>
                      <c:pt idx="207">
                        <c:v>-46</c:v>
                      </c:pt>
                      <c:pt idx="208">
                        <c:v>-46</c:v>
                      </c:pt>
                      <c:pt idx="209">
                        <c:v>-44</c:v>
                      </c:pt>
                      <c:pt idx="210">
                        <c:v>-44</c:v>
                      </c:pt>
                      <c:pt idx="211">
                        <c:v>-42</c:v>
                      </c:pt>
                      <c:pt idx="212">
                        <c:v>-40</c:v>
                      </c:pt>
                      <c:pt idx="213">
                        <c:v>-40</c:v>
                      </c:pt>
                      <c:pt idx="214">
                        <c:v>-38</c:v>
                      </c:pt>
                      <c:pt idx="215">
                        <c:v>-38</c:v>
                      </c:pt>
                      <c:pt idx="216">
                        <c:v>-36</c:v>
                      </c:pt>
                      <c:pt idx="217">
                        <c:v>-34</c:v>
                      </c:pt>
                      <c:pt idx="218">
                        <c:v>-34</c:v>
                      </c:pt>
                      <c:pt idx="219">
                        <c:v>-32</c:v>
                      </c:pt>
                      <c:pt idx="220">
                        <c:v>-32</c:v>
                      </c:pt>
                      <c:pt idx="221">
                        <c:v>-30</c:v>
                      </c:pt>
                      <c:pt idx="222">
                        <c:v>-30</c:v>
                      </c:pt>
                      <c:pt idx="223">
                        <c:v>-28</c:v>
                      </c:pt>
                      <c:pt idx="224">
                        <c:v>-28</c:v>
                      </c:pt>
                      <c:pt idx="225">
                        <c:v>-26</c:v>
                      </c:pt>
                      <c:pt idx="226">
                        <c:v>-26</c:v>
                      </c:pt>
                      <c:pt idx="227">
                        <c:v>-24</c:v>
                      </c:pt>
                      <c:pt idx="228">
                        <c:v>-22</c:v>
                      </c:pt>
                      <c:pt idx="229">
                        <c:v>-22</c:v>
                      </c:pt>
                      <c:pt idx="230">
                        <c:v>-20</c:v>
                      </c:pt>
                      <c:pt idx="231">
                        <c:v>-20</c:v>
                      </c:pt>
                      <c:pt idx="232">
                        <c:v>-20</c:v>
                      </c:pt>
                      <c:pt idx="233">
                        <c:v>-22</c:v>
                      </c:pt>
                      <c:pt idx="234">
                        <c:v>-24</c:v>
                      </c:pt>
                      <c:pt idx="235">
                        <c:v>-24</c:v>
                      </c:pt>
                      <c:pt idx="236">
                        <c:v>-26</c:v>
                      </c:pt>
                      <c:pt idx="237">
                        <c:v>-28</c:v>
                      </c:pt>
                      <c:pt idx="238">
                        <c:v>-28</c:v>
                      </c:pt>
                      <c:pt idx="239">
                        <c:v>-30</c:v>
                      </c:pt>
                      <c:pt idx="240">
                        <c:v>-30</c:v>
                      </c:pt>
                      <c:pt idx="241">
                        <c:v>-32</c:v>
                      </c:pt>
                      <c:pt idx="242">
                        <c:v>-34</c:v>
                      </c:pt>
                      <c:pt idx="243">
                        <c:v>-36</c:v>
                      </c:pt>
                      <c:pt idx="244">
                        <c:v>-36</c:v>
                      </c:pt>
                      <c:pt idx="245">
                        <c:v>-38</c:v>
                      </c:pt>
                      <c:pt idx="246">
                        <c:v>-40</c:v>
                      </c:pt>
                      <c:pt idx="247">
                        <c:v>-40</c:v>
                      </c:pt>
                      <c:pt idx="248">
                        <c:v>-42</c:v>
                      </c:pt>
                      <c:pt idx="249">
                        <c:v>-44</c:v>
                      </c:pt>
                      <c:pt idx="250">
                        <c:v>-44</c:v>
                      </c:pt>
                      <c:pt idx="251">
                        <c:v>-46</c:v>
                      </c:pt>
                      <c:pt idx="252">
                        <c:v>-48</c:v>
                      </c:pt>
                      <c:pt idx="253">
                        <c:v>-48</c:v>
                      </c:pt>
                      <c:pt idx="254">
                        <c:v>-50</c:v>
                      </c:pt>
                      <c:pt idx="255">
                        <c:v>-52</c:v>
                      </c:pt>
                      <c:pt idx="256">
                        <c:v>-52</c:v>
                      </c:pt>
                      <c:pt idx="257">
                        <c:v>-54</c:v>
                      </c:pt>
                      <c:pt idx="258">
                        <c:v>-56</c:v>
                      </c:pt>
                      <c:pt idx="259">
                        <c:v>-56</c:v>
                      </c:pt>
                      <c:pt idx="260">
                        <c:v>-58</c:v>
                      </c:pt>
                      <c:pt idx="261">
                        <c:v>-60</c:v>
                      </c:pt>
                      <c:pt idx="262">
                        <c:v>-60</c:v>
                      </c:pt>
                      <c:pt idx="263">
                        <c:v>-60</c:v>
                      </c:pt>
                      <c:pt idx="264">
                        <c:v>-60</c:v>
                      </c:pt>
                      <c:pt idx="265">
                        <c:v>-58</c:v>
                      </c:pt>
                      <c:pt idx="266">
                        <c:v>-56</c:v>
                      </c:pt>
                      <c:pt idx="267">
                        <c:v>-56</c:v>
                      </c:pt>
                      <c:pt idx="268">
                        <c:v>-54</c:v>
                      </c:pt>
                      <c:pt idx="269">
                        <c:v>-52</c:v>
                      </c:pt>
                      <c:pt idx="270">
                        <c:v>-52</c:v>
                      </c:pt>
                      <c:pt idx="271">
                        <c:v>-50</c:v>
                      </c:pt>
                      <c:pt idx="272">
                        <c:v>-48</c:v>
                      </c:pt>
                      <c:pt idx="273">
                        <c:v>-48</c:v>
                      </c:pt>
                      <c:pt idx="274">
                        <c:v>-46</c:v>
                      </c:pt>
                      <c:pt idx="275">
                        <c:v>-44</c:v>
                      </c:pt>
                      <c:pt idx="276">
                        <c:v>-44</c:v>
                      </c:pt>
                      <c:pt idx="277">
                        <c:v>-42</c:v>
                      </c:pt>
                      <c:pt idx="278">
                        <c:v>-40</c:v>
                      </c:pt>
                      <c:pt idx="279">
                        <c:v>-40</c:v>
                      </c:pt>
                      <c:pt idx="280">
                        <c:v>-38</c:v>
                      </c:pt>
                      <c:pt idx="281">
                        <c:v>-36</c:v>
                      </c:pt>
                      <c:pt idx="282">
                        <c:v>-36</c:v>
                      </c:pt>
                      <c:pt idx="283">
                        <c:v>-34</c:v>
                      </c:pt>
                      <c:pt idx="284">
                        <c:v>-32</c:v>
                      </c:pt>
                      <c:pt idx="285">
                        <c:v>-32</c:v>
                      </c:pt>
                      <c:pt idx="286">
                        <c:v>-30</c:v>
                      </c:pt>
                      <c:pt idx="287">
                        <c:v>-28</c:v>
                      </c:pt>
                      <c:pt idx="288">
                        <c:v>-28</c:v>
                      </c:pt>
                      <c:pt idx="289">
                        <c:v>-26</c:v>
                      </c:pt>
                      <c:pt idx="290">
                        <c:v>-24</c:v>
                      </c:pt>
                      <c:pt idx="291">
                        <c:v>-24</c:v>
                      </c:pt>
                      <c:pt idx="292">
                        <c:v>-22</c:v>
                      </c:pt>
                      <c:pt idx="293">
                        <c:v>-20</c:v>
                      </c:pt>
                      <c:pt idx="294">
                        <c:v>-20</c:v>
                      </c:pt>
                      <c:pt idx="295">
                        <c:v>-20</c:v>
                      </c:pt>
                      <c:pt idx="296">
                        <c:v>-22</c:v>
                      </c:pt>
                      <c:pt idx="297">
                        <c:v>-22</c:v>
                      </c:pt>
                      <c:pt idx="298">
                        <c:v>-24</c:v>
                      </c:pt>
                      <c:pt idx="299">
                        <c:v>-26</c:v>
                      </c:pt>
                      <c:pt idx="300">
                        <c:v>-28</c:v>
                      </c:pt>
                      <c:pt idx="301">
                        <c:v>-28</c:v>
                      </c:pt>
                      <c:pt idx="302">
                        <c:v>-30</c:v>
                      </c:pt>
                      <c:pt idx="303">
                        <c:v>-32</c:v>
                      </c:pt>
                      <c:pt idx="304">
                        <c:v>-32</c:v>
                      </c:pt>
                      <c:pt idx="305">
                        <c:v>-34</c:v>
                      </c:pt>
                      <c:pt idx="306">
                        <c:v>-36</c:v>
                      </c:pt>
                      <c:pt idx="307">
                        <c:v>-38</c:v>
                      </c:pt>
                      <c:pt idx="308">
                        <c:v>-38</c:v>
                      </c:pt>
                      <c:pt idx="309">
                        <c:v>-40</c:v>
                      </c:pt>
                      <c:pt idx="310">
                        <c:v>-42</c:v>
                      </c:pt>
                      <c:pt idx="311">
                        <c:v>-44</c:v>
                      </c:pt>
                      <c:pt idx="312">
                        <c:v>-44</c:v>
                      </c:pt>
                      <c:pt idx="313">
                        <c:v>-46</c:v>
                      </c:pt>
                      <c:pt idx="314">
                        <c:v>-48</c:v>
                      </c:pt>
                      <c:pt idx="315">
                        <c:v>-48</c:v>
                      </c:pt>
                      <c:pt idx="316">
                        <c:v>-50</c:v>
                      </c:pt>
                      <c:pt idx="317">
                        <c:v>-52</c:v>
                      </c:pt>
                      <c:pt idx="318">
                        <c:v>-54</c:v>
                      </c:pt>
                      <c:pt idx="319">
                        <c:v>-54</c:v>
                      </c:pt>
                      <c:pt idx="320">
                        <c:v>-56</c:v>
                      </c:pt>
                      <c:pt idx="321">
                        <c:v>-58</c:v>
                      </c:pt>
                      <c:pt idx="322">
                        <c:v>-58</c:v>
                      </c:pt>
                      <c:pt idx="323">
                        <c:v>-60</c:v>
                      </c:pt>
                      <c:pt idx="324">
                        <c:v>-60</c:v>
                      </c:pt>
                      <c:pt idx="325">
                        <c:v>-60</c:v>
                      </c:pt>
                      <c:pt idx="326">
                        <c:v>-58</c:v>
                      </c:pt>
                      <c:pt idx="327">
                        <c:v>-56</c:v>
                      </c:pt>
                      <c:pt idx="328">
                        <c:v>-56</c:v>
                      </c:pt>
                      <c:pt idx="329">
                        <c:v>-54</c:v>
                      </c:pt>
                      <c:pt idx="330">
                        <c:v>-52</c:v>
                      </c:pt>
                      <c:pt idx="331">
                        <c:v>-52</c:v>
                      </c:pt>
                      <c:pt idx="332">
                        <c:v>-50</c:v>
                      </c:pt>
                      <c:pt idx="333">
                        <c:v>-48</c:v>
                      </c:pt>
                      <c:pt idx="334">
                        <c:v>-48</c:v>
                      </c:pt>
                      <c:pt idx="335">
                        <c:v>-46</c:v>
                      </c:pt>
                      <c:pt idx="336">
                        <c:v>-44</c:v>
                      </c:pt>
                      <c:pt idx="337">
                        <c:v>-44</c:v>
                      </c:pt>
                      <c:pt idx="338">
                        <c:v>-42</c:v>
                      </c:pt>
                      <c:pt idx="339">
                        <c:v>-40</c:v>
                      </c:pt>
                      <c:pt idx="340">
                        <c:v>-38</c:v>
                      </c:pt>
                      <c:pt idx="341">
                        <c:v>-38</c:v>
                      </c:pt>
                      <c:pt idx="342">
                        <c:v>-36</c:v>
                      </c:pt>
                      <c:pt idx="343">
                        <c:v>-34</c:v>
                      </c:pt>
                      <c:pt idx="344">
                        <c:v>-32</c:v>
                      </c:pt>
                      <c:pt idx="345">
                        <c:v>-32</c:v>
                      </c:pt>
                      <c:pt idx="346">
                        <c:v>-30</c:v>
                      </c:pt>
                      <c:pt idx="347">
                        <c:v>-28</c:v>
                      </c:pt>
                      <c:pt idx="348">
                        <c:v>-28</c:v>
                      </c:pt>
                      <c:pt idx="349">
                        <c:v>-26</c:v>
                      </c:pt>
                      <c:pt idx="350">
                        <c:v>-24</c:v>
                      </c:pt>
                      <c:pt idx="351">
                        <c:v>-24</c:v>
                      </c:pt>
                      <c:pt idx="352">
                        <c:v>-22</c:v>
                      </c:pt>
                      <c:pt idx="353">
                        <c:v>-20</c:v>
                      </c:pt>
                      <c:pt idx="354">
                        <c:v>-20</c:v>
                      </c:pt>
                      <c:pt idx="355">
                        <c:v>-20</c:v>
                      </c:pt>
                      <c:pt idx="356">
                        <c:v>-22</c:v>
                      </c:pt>
                      <c:pt idx="357">
                        <c:v>-24</c:v>
                      </c:pt>
                      <c:pt idx="358">
                        <c:v>-24</c:v>
                      </c:pt>
                      <c:pt idx="359">
                        <c:v>-26</c:v>
                      </c:pt>
                      <c:pt idx="360">
                        <c:v>-28</c:v>
                      </c:pt>
                      <c:pt idx="361">
                        <c:v>-28</c:v>
                      </c:pt>
                      <c:pt idx="362">
                        <c:v>-30</c:v>
                      </c:pt>
                      <c:pt idx="363">
                        <c:v>-32</c:v>
                      </c:pt>
                      <c:pt idx="364">
                        <c:v>-34</c:v>
                      </c:pt>
                      <c:pt idx="365">
                        <c:v>-34</c:v>
                      </c:pt>
                      <c:pt idx="366">
                        <c:v>-36</c:v>
                      </c:pt>
                      <c:pt idx="367">
                        <c:v>-38</c:v>
                      </c:pt>
                      <c:pt idx="368">
                        <c:v>-40</c:v>
                      </c:pt>
                      <c:pt idx="369">
                        <c:v>-40</c:v>
                      </c:pt>
                      <c:pt idx="370">
                        <c:v>-42</c:v>
                      </c:pt>
                      <c:pt idx="371">
                        <c:v>-44</c:v>
                      </c:pt>
                      <c:pt idx="372">
                        <c:v>-44</c:v>
                      </c:pt>
                      <c:pt idx="373">
                        <c:v>-46</c:v>
                      </c:pt>
                      <c:pt idx="374">
                        <c:v>-48</c:v>
                      </c:pt>
                      <c:pt idx="375">
                        <c:v>-50</c:v>
                      </c:pt>
                      <c:pt idx="376">
                        <c:v>-50</c:v>
                      </c:pt>
                      <c:pt idx="377">
                        <c:v>-52</c:v>
                      </c:pt>
                      <c:pt idx="378">
                        <c:v>-54</c:v>
                      </c:pt>
                      <c:pt idx="379">
                        <c:v>-56</c:v>
                      </c:pt>
                      <c:pt idx="380">
                        <c:v>-56</c:v>
                      </c:pt>
                      <c:pt idx="381">
                        <c:v>-58</c:v>
                      </c:pt>
                      <c:pt idx="382">
                        <c:v>-60</c:v>
                      </c:pt>
                      <c:pt idx="383">
                        <c:v>-60</c:v>
                      </c:pt>
                      <c:pt idx="384">
                        <c:v>-60</c:v>
                      </c:pt>
                      <c:pt idx="385">
                        <c:v>-60</c:v>
                      </c:pt>
                      <c:pt idx="386">
                        <c:v>-58</c:v>
                      </c:pt>
                      <c:pt idx="387">
                        <c:v>-56</c:v>
                      </c:pt>
                      <c:pt idx="388">
                        <c:v>-56</c:v>
                      </c:pt>
                      <c:pt idx="389">
                        <c:v>-54</c:v>
                      </c:pt>
                      <c:pt idx="390">
                        <c:v>-54</c:v>
                      </c:pt>
                      <c:pt idx="391">
                        <c:v>-52</c:v>
                      </c:pt>
                      <c:pt idx="392">
                        <c:v>-50</c:v>
                      </c:pt>
                      <c:pt idx="393">
                        <c:v>-50</c:v>
                      </c:pt>
                      <c:pt idx="394">
                        <c:v>-48</c:v>
                      </c:pt>
                      <c:pt idx="395">
                        <c:v>-46</c:v>
                      </c:pt>
                      <c:pt idx="396">
                        <c:v>-44</c:v>
                      </c:pt>
                      <c:pt idx="397">
                        <c:v>-44</c:v>
                      </c:pt>
                      <c:pt idx="398">
                        <c:v>-42</c:v>
                      </c:pt>
                      <c:pt idx="399">
                        <c:v>-40</c:v>
                      </c:pt>
                      <c:pt idx="400">
                        <c:v>-40</c:v>
                      </c:pt>
                      <c:pt idx="401">
                        <c:v>-38</c:v>
                      </c:pt>
                      <c:pt idx="402">
                        <c:v>-36</c:v>
                      </c:pt>
                      <c:pt idx="403">
                        <c:v>-34</c:v>
                      </c:pt>
                      <c:pt idx="404">
                        <c:v>-34</c:v>
                      </c:pt>
                      <c:pt idx="405">
                        <c:v>-32</c:v>
                      </c:pt>
                      <c:pt idx="406">
                        <c:v>-30</c:v>
                      </c:pt>
                      <c:pt idx="407">
                        <c:v>-28</c:v>
                      </c:pt>
                      <c:pt idx="408">
                        <c:v>-28</c:v>
                      </c:pt>
                      <c:pt idx="409">
                        <c:v>-26</c:v>
                      </c:pt>
                      <c:pt idx="410">
                        <c:v>-24</c:v>
                      </c:pt>
                      <c:pt idx="411">
                        <c:v>-24</c:v>
                      </c:pt>
                      <c:pt idx="412">
                        <c:v>-22</c:v>
                      </c:pt>
                      <c:pt idx="413">
                        <c:v>-20</c:v>
                      </c:pt>
                      <c:pt idx="414">
                        <c:v>-20</c:v>
                      </c:pt>
                      <c:pt idx="415">
                        <c:v>-20</c:v>
                      </c:pt>
                      <c:pt idx="416">
                        <c:v>-22</c:v>
                      </c:pt>
                      <c:pt idx="417">
                        <c:v>-22</c:v>
                      </c:pt>
                      <c:pt idx="418">
                        <c:v>-24</c:v>
                      </c:pt>
                      <c:pt idx="419">
                        <c:v>-26</c:v>
                      </c:pt>
                      <c:pt idx="420">
                        <c:v>-26</c:v>
                      </c:pt>
                      <c:pt idx="421">
                        <c:v>-28</c:v>
                      </c:pt>
                      <c:pt idx="422">
                        <c:v>-30</c:v>
                      </c:pt>
                      <c:pt idx="423">
                        <c:v>-30</c:v>
                      </c:pt>
                      <c:pt idx="424">
                        <c:v>-32</c:v>
                      </c:pt>
                      <c:pt idx="425">
                        <c:v>-32</c:v>
                      </c:pt>
                      <c:pt idx="426">
                        <c:v>-34</c:v>
                      </c:pt>
                      <c:pt idx="427">
                        <c:v>-34</c:v>
                      </c:pt>
                      <c:pt idx="428">
                        <c:v>-36</c:v>
                      </c:pt>
                      <c:pt idx="429">
                        <c:v>-38</c:v>
                      </c:pt>
                      <c:pt idx="430">
                        <c:v>-38</c:v>
                      </c:pt>
                      <c:pt idx="431">
                        <c:v>-40</c:v>
                      </c:pt>
                      <c:pt idx="432">
                        <c:v>-42</c:v>
                      </c:pt>
                      <c:pt idx="433">
                        <c:v>-42</c:v>
                      </c:pt>
                      <c:pt idx="434">
                        <c:v>-44</c:v>
                      </c:pt>
                      <c:pt idx="435">
                        <c:v>-44</c:v>
                      </c:pt>
                      <c:pt idx="436">
                        <c:v>-46</c:v>
                      </c:pt>
                      <c:pt idx="437">
                        <c:v>-46</c:v>
                      </c:pt>
                      <c:pt idx="438">
                        <c:v>-48</c:v>
                      </c:pt>
                      <c:pt idx="439">
                        <c:v>-50</c:v>
                      </c:pt>
                      <c:pt idx="440">
                        <c:v>-50</c:v>
                      </c:pt>
                      <c:pt idx="441">
                        <c:v>-52</c:v>
                      </c:pt>
                      <c:pt idx="442">
                        <c:v>-54</c:v>
                      </c:pt>
                      <c:pt idx="443">
                        <c:v>-54</c:v>
                      </c:pt>
                      <c:pt idx="444">
                        <c:v>-56</c:v>
                      </c:pt>
                      <c:pt idx="445">
                        <c:v>-56</c:v>
                      </c:pt>
                      <c:pt idx="446">
                        <c:v>-58</c:v>
                      </c:pt>
                      <c:pt idx="447">
                        <c:v>-58</c:v>
                      </c:pt>
                      <c:pt idx="448">
                        <c:v>-60</c:v>
                      </c:pt>
                      <c:pt idx="449">
                        <c:v>-60</c:v>
                      </c:pt>
                      <c:pt idx="450">
                        <c:v>-60</c:v>
                      </c:pt>
                      <c:pt idx="451">
                        <c:v>-60</c:v>
                      </c:pt>
                      <c:pt idx="452">
                        <c:v>-58</c:v>
                      </c:pt>
                      <c:pt idx="453">
                        <c:v>-56</c:v>
                      </c:pt>
                      <c:pt idx="454">
                        <c:v>-56</c:v>
                      </c:pt>
                      <c:pt idx="455">
                        <c:v>-54</c:v>
                      </c:pt>
                      <c:pt idx="456">
                        <c:v>-54</c:v>
                      </c:pt>
                      <c:pt idx="457">
                        <c:v>-52</c:v>
                      </c:pt>
                      <c:pt idx="458">
                        <c:v>-52</c:v>
                      </c:pt>
                      <c:pt idx="459">
                        <c:v>-50</c:v>
                      </c:pt>
                      <c:pt idx="460">
                        <c:v>-48</c:v>
                      </c:pt>
                      <c:pt idx="461">
                        <c:v>-48</c:v>
                      </c:pt>
                      <c:pt idx="462">
                        <c:v>-46</c:v>
                      </c:pt>
                      <c:pt idx="463">
                        <c:v>-46</c:v>
                      </c:pt>
                      <c:pt idx="464">
                        <c:v>-44</c:v>
                      </c:pt>
                      <c:pt idx="465">
                        <c:v>-42</c:v>
                      </c:pt>
                      <c:pt idx="466">
                        <c:v>-42</c:v>
                      </c:pt>
                      <c:pt idx="467">
                        <c:v>-40</c:v>
                      </c:pt>
                      <c:pt idx="468">
                        <c:v>-40</c:v>
                      </c:pt>
                      <c:pt idx="469">
                        <c:v>-38</c:v>
                      </c:pt>
                      <c:pt idx="470">
                        <c:v>-36</c:v>
                      </c:pt>
                      <c:pt idx="471">
                        <c:v>-36</c:v>
                      </c:pt>
                      <c:pt idx="472">
                        <c:v>-34</c:v>
                      </c:pt>
                      <c:pt idx="473">
                        <c:v>-34</c:v>
                      </c:pt>
                      <c:pt idx="474">
                        <c:v>-32</c:v>
                      </c:pt>
                      <c:pt idx="475">
                        <c:v>-32</c:v>
                      </c:pt>
                      <c:pt idx="476">
                        <c:v>-30</c:v>
                      </c:pt>
                      <c:pt idx="477">
                        <c:v>-28</c:v>
                      </c:pt>
                      <c:pt idx="478">
                        <c:v>-28</c:v>
                      </c:pt>
                      <c:pt idx="479">
                        <c:v>-26</c:v>
                      </c:pt>
                      <c:pt idx="480">
                        <c:v>-26</c:v>
                      </c:pt>
                      <c:pt idx="481">
                        <c:v>-24</c:v>
                      </c:pt>
                      <c:pt idx="482">
                        <c:v>-22</c:v>
                      </c:pt>
                      <c:pt idx="483">
                        <c:v>-22</c:v>
                      </c:pt>
                      <c:pt idx="484">
                        <c:v>-20</c:v>
                      </c:pt>
                      <c:pt idx="485">
                        <c:v>-20</c:v>
                      </c:pt>
                      <c:pt idx="486">
                        <c:v>-22</c:v>
                      </c:pt>
                      <c:pt idx="487">
                        <c:v>-22</c:v>
                      </c:pt>
                      <c:pt idx="488">
                        <c:v>-24</c:v>
                      </c:pt>
                      <c:pt idx="489">
                        <c:v>-26</c:v>
                      </c:pt>
                      <c:pt idx="490">
                        <c:v>-26</c:v>
                      </c:pt>
                      <c:pt idx="491">
                        <c:v>-28</c:v>
                      </c:pt>
                      <c:pt idx="492">
                        <c:v>-30</c:v>
                      </c:pt>
                      <c:pt idx="493">
                        <c:v>-30</c:v>
                      </c:pt>
                      <c:pt idx="494">
                        <c:v>-32</c:v>
                      </c:pt>
                      <c:pt idx="495">
                        <c:v>-34</c:v>
                      </c:pt>
                      <c:pt idx="496">
                        <c:v>-36</c:v>
                      </c:pt>
                      <c:pt idx="497">
                        <c:v>-36</c:v>
                      </c:pt>
                      <c:pt idx="498">
                        <c:v>-38</c:v>
                      </c:pt>
                      <c:pt idx="499">
                        <c:v>-40</c:v>
                      </c:pt>
                      <c:pt idx="500">
                        <c:v>-40</c:v>
                      </c:pt>
                      <c:pt idx="501">
                        <c:v>-42</c:v>
                      </c:pt>
                      <c:pt idx="502">
                        <c:v>-44</c:v>
                      </c:pt>
                      <c:pt idx="503">
                        <c:v>-44</c:v>
                      </c:pt>
                      <c:pt idx="504">
                        <c:v>-46</c:v>
                      </c:pt>
                      <c:pt idx="505">
                        <c:v>-48</c:v>
                      </c:pt>
                      <c:pt idx="506">
                        <c:v>-48</c:v>
                      </c:pt>
                      <c:pt idx="507">
                        <c:v>-50</c:v>
                      </c:pt>
                      <c:pt idx="508">
                        <c:v>-52</c:v>
                      </c:pt>
                      <c:pt idx="509">
                        <c:v>-54</c:v>
                      </c:pt>
                      <c:pt idx="510">
                        <c:v>-54</c:v>
                      </c:pt>
                      <c:pt idx="511">
                        <c:v>-56</c:v>
                      </c:pt>
                      <c:pt idx="512">
                        <c:v>-58</c:v>
                      </c:pt>
                      <c:pt idx="513">
                        <c:v>-58</c:v>
                      </c:pt>
                      <c:pt idx="514">
                        <c:v>-60</c:v>
                      </c:pt>
                      <c:pt idx="515">
                        <c:v>-60</c:v>
                      </c:pt>
                      <c:pt idx="516">
                        <c:v>-60</c:v>
                      </c:pt>
                      <c:pt idx="517">
                        <c:v>-58</c:v>
                      </c:pt>
                      <c:pt idx="518">
                        <c:v>-56</c:v>
                      </c:pt>
                      <c:pt idx="519">
                        <c:v>-56</c:v>
                      </c:pt>
                      <c:pt idx="520">
                        <c:v>-54</c:v>
                      </c:pt>
                      <c:pt idx="521">
                        <c:v>-52</c:v>
                      </c:pt>
                      <c:pt idx="522">
                        <c:v>-50</c:v>
                      </c:pt>
                      <c:pt idx="523">
                        <c:v>-50</c:v>
                      </c:pt>
                      <c:pt idx="524">
                        <c:v>-48</c:v>
                      </c:pt>
                      <c:pt idx="525">
                        <c:v>-46</c:v>
                      </c:pt>
                      <c:pt idx="526">
                        <c:v>-46</c:v>
                      </c:pt>
                      <c:pt idx="527">
                        <c:v>-44</c:v>
                      </c:pt>
                      <c:pt idx="528">
                        <c:v>-42</c:v>
                      </c:pt>
                      <c:pt idx="529">
                        <c:v>-40</c:v>
                      </c:pt>
                      <c:pt idx="530">
                        <c:v>-40</c:v>
                      </c:pt>
                      <c:pt idx="531">
                        <c:v>-38</c:v>
                      </c:pt>
                      <c:pt idx="532">
                        <c:v>-36</c:v>
                      </c:pt>
                      <c:pt idx="533">
                        <c:v>-36</c:v>
                      </c:pt>
                      <c:pt idx="534">
                        <c:v>-34</c:v>
                      </c:pt>
                      <c:pt idx="535">
                        <c:v>-32</c:v>
                      </c:pt>
                      <c:pt idx="536">
                        <c:v>-30</c:v>
                      </c:pt>
                      <c:pt idx="537">
                        <c:v>-30</c:v>
                      </c:pt>
                      <c:pt idx="538">
                        <c:v>-28</c:v>
                      </c:pt>
                      <c:pt idx="539">
                        <c:v>-26</c:v>
                      </c:pt>
                      <c:pt idx="540">
                        <c:v>-24</c:v>
                      </c:pt>
                      <c:pt idx="541">
                        <c:v>-24</c:v>
                      </c:pt>
                      <c:pt idx="542">
                        <c:v>-22</c:v>
                      </c:pt>
                      <c:pt idx="543">
                        <c:v>-20</c:v>
                      </c:pt>
                      <c:pt idx="544">
                        <c:v>-20</c:v>
                      </c:pt>
                      <c:pt idx="545">
                        <c:v>-20</c:v>
                      </c:pt>
                      <c:pt idx="546">
                        <c:v>-22</c:v>
                      </c:pt>
                      <c:pt idx="547">
                        <c:v>-24</c:v>
                      </c:pt>
                      <c:pt idx="548">
                        <c:v>-24</c:v>
                      </c:pt>
                      <c:pt idx="549">
                        <c:v>-26</c:v>
                      </c:pt>
                      <c:pt idx="550">
                        <c:v>-28</c:v>
                      </c:pt>
                      <c:pt idx="551">
                        <c:v>-28</c:v>
                      </c:pt>
                      <c:pt idx="552">
                        <c:v>-30</c:v>
                      </c:pt>
                      <c:pt idx="553">
                        <c:v>-32</c:v>
                      </c:pt>
                      <c:pt idx="554">
                        <c:v>-32</c:v>
                      </c:pt>
                      <c:pt idx="555">
                        <c:v>-34</c:v>
                      </c:pt>
                      <c:pt idx="556">
                        <c:v>-36</c:v>
                      </c:pt>
                      <c:pt idx="557">
                        <c:v>-38</c:v>
                      </c:pt>
                      <c:pt idx="558">
                        <c:v>-38</c:v>
                      </c:pt>
                      <c:pt idx="559">
                        <c:v>-40</c:v>
                      </c:pt>
                      <c:pt idx="560">
                        <c:v>-42</c:v>
                      </c:pt>
                      <c:pt idx="561">
                        <c:v>-42</c:v>
                      </c:pt>
                      <c:pt idx="562">
                        <c:v>-44</c:v>
                      </c:pt>
                      <c:pt idx="563">
                        <c:v>-46</c:v>
                      </c:pt>
                      <c:pt idx="564">
                        <c:v>-46</c:v>
                      </c:pt>
                      <c:pt idx="565">
                        <c:v>-48</c:v>
                      </c:pt>
                      <c:pt idx="566">
                        <c:v>-50</c:v>
                      </c:pt>
                      <c:pt idx="567">
                        <c:v>-52</c:v>
                      </c:pt>
                      <c:pt idx="568">
                        <c:v>-52</c:v>
                      </c:pt>
                      <c:pt idx="569">
                        <c:v>-54</c:v>
                      </c:pt>
                      <c:pt idx="570">
                        <c:v>-56</c:v>
                      </c:pt>
                      <c:pt idx="571">
                        <c:v>-56</c:v>
                      </c:pt>
                      <c:pt idx="572">
                        <c:v>-58</c:v>
                      </c:pt>
                      <c:pt idx="573">
                        <c:v>-60</c:v>
                      </c:pt>
                      <c:pt idx="574">
                        <c:v>-60</c:v>
                      </c:pt>
                      <c:pt idx="575">
                        <c:v>-60</c:v>
                      </c:pt>
                      <c:pt idx="576">
                        <c:v>-58</c:v>
                      </c:pt>
                      <c:pt idx="577">
                        <c:v>-56</c:v>
                      </c:pt>
                      <c:pt idx="578">
                        <c:v>-56</c:v>
                      </c:pt>
                      <c:pt idx="579">
                        <c:v>-54</c:v>
                      </c:pt>
                      <c:pt idx="580">
                        <c:v>-52</c:v>
                      </c:pt>
                      <c:pt idx="581">
                        <c:v>-52</c:v>
                      </c:pt>
                      <c:pt idx="582">
                        <c:v>-50</c:v>
                      </c:pt>
                      <c:pt idx="583">
                        <c:v>-48</c:v>
                      </c:pt>
                      <c:pt idx="584">
                        <c:v>-46</c:v>
                      </c:pt>
                      <c:pt idx="585">
                        <c:v>-46</c:v>
                      </c:pt>
                      <c:pt idx="586">
                        <c:v>-44</c:v>
                      </c:pt>
                      <c:pt idx="587">
                        <c:v>-42</c:v>
                      </c:pt>
                      <c:pt idx="588">
                        <c:v>-42</c:v>
                      </c:pt>
                      <c:pt idx="589">
                        <c:v>-40</c:v>
                      </c:pt>
                      <c:pt idx="590">
                        <c:v>-38</c:v>
                      </c:pt>
                      <c:pt idx="591">
                        <c:v>-38</c:v>
                      </c:pt>
                      <c:pt idx="592">
                        <c:v>-36</c:v>
                      </c:pt>
                      <c:pt idx="593">
                        <c:v>-34</c:v>
                      </c:pt>
                      <c:pt idx="594">
                        <c:v>-34</c:v>
                      </c:pt>
                      <c:pt idx="595">
                        <c:v>-32</c:v>
                      </c:pt>
                      <c:pt idx="596">
                        <c:v>-30</c:v>
                      </c:pt>
                      <c:pt idx="597">
                        <c:v>-28</c:v>
                      </c:pt>
                      <c:pt idx="598">
                        <c:v>-28</c:v>
                      </c:pt>
                      <c:pt idx="599">
                        <c:v>-26</c:v>
                      </c:pt>
                      <c:pt idx="600">
                        <c:v>-24</c:v>
                      </c:pt>
                      <c:pt idx="601">
                        <c:v>-22</c:v>
                      </c:pt>
                      <c:pt idx="602">
                        <c:v>-22</c:v>
                      </c:pt>
                      <c:pt idx="603">
                        <c:v>-20</c:v>
                      </c:pt>
                      <c:pt idx="604">
                        <c:v>-20</c:v>
                      </c:pt>
                      <c:pt idx="605">
                        <c:v>-20</c:v>
                      </c:pt>
                      <c:pt idx="606">
                        <c:v>-22</c:v>
                      </c:pt>
                      <c:pt idx="607">
                        <c:v>-24</c:v>
                      </c:pt>
                      <c:pt idx="608">
                        <c:v>-26</c:v>
                      </c:pt>
                      <c:pt idx="609">
                        <c:v>-26</c:v>
                      </c:pt>
                      <c:pt idx="610">
                        <c:v>-28</c:v>
                      </c:pt>
                      <c:pt idx="611">
                        <c:v>-30</c:v>
                      </c:pt>
                      <c:pt idx="612">
                        <c:v>-30</c:v>
                      </c:pt>
                      <c:pt idx="613">
                        <c:v>-32</c:v>
                      </c:pt>
                      <c:pt idx="614">
                        <c:v>-34</c:v>
                      </c:pt>
                      <c:pt idx="615">
                        <c:v>-34</c:v>
                      </c:pt>
                      <c:pt idx="616">
                        <c:v>-36</c:v>
                      </c:pt>
                      <c:pt idx="617">
                        <c:v>-38</c:v>
                      </c:pt>
                      <c:pt idx="618">
                        <c:v>-38</c:v>
                      </c:pt>
                      <c:pt idx="619">
                        <c:v>-40</c:v>
                      </c:pt>
                      <c:pt idx="620">
                        <c:v>-42</c:v>
                      </c:pt>
                      <c:pt idx="621">
                        <c:v>-44</c:v>
                      </c:pt>
                      <c:pt idx="622">
                        <c:v>-44</c:v>
                      </c:pt>
                      <c:pt idx="623">
                        <c:v>-46</c:v>
                      </c:pt>
                      <c:pt idx="624">
                        <c:v>-48</c:v>
                      </c:pt>
                      <c:pt idx="625">
                        <c:v>-48</c:v>
                      </c:pt>
                      <c:pt idx="626">
                        <c:v>-50</c:v>
                      </c:pt>
                      <c:pt idx="627">
                        <c:v>-52</c:v>
                      </c:pt>
                      <c:pt idx="628">
                        <c:v>-52</c:v>
                      </c:pt>
                      <c:pt idx="629">
                        <c:v>-54</c:v>
                      </c:pt>
                      <c:pt idx="630">
                        <c:v>-56</c:v>
                      </c:pt>
                      <c:pt idx="631">
                        <c:v>-58</c:v>
                      </c:pt>
                      <c:pt idx="632">
                        <c:v>-58</c:v>
                      </c:pt>
                      <c:pt idx="633">
                        <c:v>-60</c:v>
                      </c:pt>
                      <c:pt idx="634">
                        <c:v>-60</c:v>
                      </c:pt>
                      <c:pt idx="635">
                        <c:v>-60</c:v>
                      </c:pt>
                      <c:pt idx="636">
                        <c:v>-58</c:v>
                      </c:pt>
                      <c:pt idx="637">
                        <c:v>-56</c:v>
                      </c:pt>
                      <c:pt idx="638">
                        <c:v>-56</c:v>
                      </c:pt>
                      <c:pt idx="639">
                        <c:v>-54</c:v>
                      </c:pt>
                      <c:pt idx="640">
                        <c:v>-52</c:v>
                      </c:pt>
                      <c:pt idx="641">
                        <c:v>-52</c:v>
                      </c:pt>
                      <c:pt idx="642">
                        <c:v>-50</c:v>
                      </c:pt>
                      <c:pt idx="643">
                        <c:v>-48</c:v>
                      </c:pt>
                      <c:pt idx="644">
                        <c:v>-46</c:v>
                      </c:pt>
                      <c:pt idx="645">
                        <c:v>-46</c:v>
                      </c:pt>
                      <c:pt idx="646">
                        <c:v>-44</c:v>
                      </c:pt>
                      <c:pt idx="647">
                        <c:v>-42</c:v>
                      </c:pt>
                      <c:pt idx="648">
                        <c:v>-40</c:v>
                      </c:pt>
                      <c:pt idx="649">
                        <c:v>-40</c:v>
                      </c:pt>
                      <c:pt idx="650">
                        <c:v>-38</c:v>
                      </c:pt>
                      <c:pt idx="651">
                        <c:v>-36</c:v>
                      </c:pt>
                      <c:pt idx="652">
                        <c:v>-36</c:v>
                      </c:pt>
                      <c:pt idx="653">
                        <c:v>-34</c:v>
                      </c:pt>
                      <c:pt idx="654">
                        <c:v>-32</c:v>
                      </c:pt>
                      <c:pt idx="655">
                        <c:v>-32</c:v>
                      </c:pt>
                      <c:pt idx="656">
                        <c:v>-30</c:v>
                      </c:pt>
                      <c:pt idx="657">
                        <c:v>-28</c:v>
                      </c:pt>
                      <c:pt idx="658">
                        <c:v>-26</c:v>
                      </c:pt>
                      <c:pt idx="659">
                        <c:v>-26</c:v>
                      </c:pt>
                      <c:pt idx="660">
                        <c:v>-24</c:v>
                      </c:pt>
                      <c:pt idx="661">
                        <c:v>-22</c:v>
                      </c:pt>
                      <c:pt idx="662">
                        <c:v>-22</c:v>
                      </c:pt>
                      <c:pt idx="663">
                        <c:v>-20</c:v>
                      </c:pt>
                      <c:pt idx="664">
                        <c:v>-20</c:v>
                      </c:pt>
                      <c:pt idx="665">
                        <c:v>-22</c:v>
                      </c:pt>
                      <c:pt idx="666">
                        <c:v>-22</c:v>
                      </c:pt>
                      <c:pt idx="667">
                        <c:v>-24</c:v>
                      </c:pt>
                      <c:pt idx="668">
                        <c:v>-26</c:v>
                      </c:pt>
                      <c:pt idx="669">
                        <c:v>-28</c:v>
                      </c:pt>
                      <c:pt idx="670">
                        <c:v>-28</c:v>
                      </c:pt>
                      <c:pt idx="671">
                        <c:v>-30</c:v>
                      </c:pt>
                      <c:pt idx="672">
                        <c:v>-32</c:v>
                      </c:pt>
                      <c:pt idx="673">
                        <c:v>-32</c:v>
                      </c:pt>
                      <c:pt idx="674">
                        <c:v>-34</c:v>
                      </c:pt>
                      <c:pt idx="675">
                        <c:v>-36</c:v>
                      </c:pt>
                      <c:pt idx="676">
                        <c:v>-38</c:v>
                      </c:pt>
                      <c:pt idx="677">
                        <c:v>-38</c:v>
                      </c:pt>
                      <c:pt idx="678">
                        <c:v>-40</c:v>
                      </c:pt>
                      <c:pt idx="679">
                        <c:v>-42</c:v>
                      </c:pt>
                      <c:pt idx="680">
                        <c:v>-42</c:v>
                      </c:pt>
                      <c:pt idx="681">
                        <c:v>-44</c:v>
                      </c:pt>
                      <c:pt idx="682">
                        <c:v>-46</c:v>
                      </c:pt>
                      <c:pt idx="683">
                        <c:v>-46</c:v>
                      </c:pt>
                      <c:pt idx="684">
                        <c:v>-48</c:v>
                      </c:pt>
                      <c:pt idx="685">
                        <c:v>-50</c:v>
                      </c:pt>
                      <c:pt idx="686">
                        <c:v>-52</c:v>
                      </c:pt>
                      <c:pt idx="687">
                        <c:v>-52</c:v>
                      </c:pt>
                      <c:pt idx="688">
                        <c:v>-54</c:v>
                      </c:pt>
                      <c:pt idx="689">
                        <c:v>-56</c:v>
                      </c:pt>
                      <c:pt idx="690">
                        <c:v>-58</c:v>
                      </c:pt>
                      <c:pt idx="691">
                        <c:v>-58</c:v>
                      </c:pt>
                      <c:pt idx="692">
                        <c:v>-60</c:v>
                      </c:pt>
                      <c:pt idx="693">
                        <c:v>-60</c:v>
                      </c:pt>
                      <c:pt idx="694">
                        <c:v>-60</c:v>
                      </c:pt>
                      <c:pt idx="695">
                        <c:v>-58</c:v>
                      </c:pt>
                      <c:pt idx="696">
                        <c:v>-56</c:v>
                      </c:pt>
                      <c:pt idx="697">
                        <c:v>-56</c:v>
                      </c:pt>
                      <c:pt idx="698">
                        <c:v>-54</c:v>
                      </c:pt>
                      <c:pt idx="699">
                        <c:v>-52</c:v>
                      </c:pt>
                      <c:pt idx="700">
                        <c:v>-50</c:v>
                      </c:pt>
                      <c:pt idx="701">
                        <c:v>-50</c:v>
                      </c:pt>
                      <c:pt idx="702">
                        <c:v>-48</c:v>
                      </c:pt>
                      <c:pt idx="703">
                        <c:v>-46</c:v>
                      </c:pt>
                      <c:pt idx="704">
                        <c:v>-46</c:v>
                      </c:pt>
                      <c:pt idx="705">
                        <c:v>-44</c:v>
                      </c:pt>
                      <c:pt idx="706">
                        <c:v>-42</c:v>
                      </c:pt>
                      <c:pt idx="707">
                        <c:v>-40</c:v>
                      </c:pt>
                      <c:pt idx="708">
                        <c:v>-40</c:v>
                      </c:pt>
                      <c:pt idx="709">
                        <c:v>-38</c:v>
                      </c:pt>
                      <c:pt idx="710">
                        <c:v>-36</c:v>
                      </c:pt>
                      <c:pt idx="711">
                        <c:v>-34</c:v>
                      </c:pt>
                      <c:pt idx="712">
                        <c:v>-34</c:v>
                      </c:pt>
                      <c:pt idx="713">
                        <c:v>-32</c:v>
                      </c:pt>
                      <c:pt idx="714">
                        <c:v>-30</c:v>
                      </c:pt>
                      <c:pt idx="715">
                        <c:v>-28</c:v>
                      </c:pt>
                      <c:pt idx="716">
                        <c:v>-28</c:v>
                      </c:pt>
                      <c:pt idx="717">
                        <c:v>-26</c:v>
                      </c:pt>
                      <c:pt idx="718">
                        <c:v>-24</c:v>
                      </c:pt>
                      <c:pt idx="719">
                        <c:v>-22</c:v>
                      </c:pt>
                      <c:pt idx="720">
                        <c:v>-22</c:v>
                      </c:pt>
                      <c:pt idx="721">
                        <c:v>-20</c:v>
                      </c:pt>
                      <c:pt idx="722">
                        <c:v>-20</c:v>
                      </c:pt>
                      <c:pt idx="723">
                        <c:v>-20</c:v>
                      </c:pt>
                      <c:pt idx="724">
                        <c:v>-22</c:v>
                      </c:pt>
                      <c:pt idx="725">
                        <c:v>-24</c:v>
                      </c:pt>
                      <c:pt idx="726">
                        <c:v>-26</c:v>
                      </c:pt>
                      <c:pt idx="727">
                        <c:v>-26</c:v>
                      </c:pt>
                      <c:pt idx="728">
                        <c:v>-28</c:v>
                      </c:pt>
                      <c:pt idx="729">
                        <c:v>-30</c:v>
                      </c:pt>
                      <c:pt idx="730">
                        <c:v>-30</c:v>
                      </c:pt>
                      <c:pt idx="731">
                        <c:v>-32</c:v>
                      </c:pt>
                      <c:pt idx="732">
                        <c:v>-34</c:v>
                      </c:pt>
                      <c:pt idx="733">
                        <c:v>-36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95CE-4722-8F0C-4F0C5EFC7A3F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ser>
          <c:idx val="1"/>
          <c:order val="2"/>
          <c:tx>
            <c:v>RSSI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</c:numRef>
          </c:xVal>
          <c:yVal>
            <c:numRef>
              <c:f>'rf_coe_records20230315-090835'!$B$2:$B$735</c:f>
              <c:numCache>
                <c:formatCode>General</c:formatCode>
                <c:ptCount val="734"/>
                <c:pt idx="0">
                  <c:v>-102</c:v>
                </c:pt>
                <c:pt idx="1">
                  <c:v>-102</c:v>
                </c:pt>
                <c:pt idx="2">
                  <c:v>-100</c:v>
                </c:pt>
                <c:pt idx="3">
                  <c:v>-96</c:v>
                </c:pt>
                <c:pt idx="4">
                  <c:v>-98</c:v>
                </c:pt>
                <c:pt idx="5">
                  <c:v>-96</c:v>
                </c:pt>
                <c:pt idx="6">
                  <c:v>-93</c:v>
                </c:pt>
                <c:pt idx="7">
                  <c:v>-91</c:v>
                </c:pt>
                <c:pt idx="8">
                  <c:v>-91</c:v>
                </c:pt>
                <c:pt idx="9">
                  <c:v>-89</c:v>
                </c:pt>
                <c:pt idx="10">
                  <c:v>-88</c:v>
                </c:pt>
                <c:pt idx="11">
                  <c:v>-86</c:v>
                </c:pt>
                <c:pt idx="12">
                  <c:v>-86</c:v>
                </c:pt>
                <c:pt idx="13">
                  <c:v>-84</c:v>
                </c:pt>
                <c:pt idx="14">
                  <c:v>-84</c:v>
                </c:pt>
                <c:pt idx="15">
                  <c:v>-82</c:v>
                </c:pt>
                <c:pt idx="16">
                  <c:v>-81</c:v>
                </c:pt>
                <c:pt idx="17">
                  <c:v>-80</c:v>
                </c:pt>
                <c:pt idx="18">
                  <c:v>-81</c:v>
                </c:pt>
                <c:pt idx="19">
                  <c:v>-79</c:v>
                </c:pt>
                <c:pt idx="20">
                  <c:v>-79</c:v>
                </c:pt>
                <c:pt idx="21">
                  <c:v>-77</c:v>
                </c:pt>
                <c:pt idx="22">
                  <c:v>-77</c:v>
                </c:pt>
                <c:pt idx="23">
                  <c:v>-77</c:v>
                </c:pt>
                <c:pt idx="24">
                  <c:v>-76</c:v>
                </c:pt>
                <c:pt idx="25">
                  <c:v>-80</c:v>
                </c:pt>
                <c:pt idx="26">
                  <c:v>-79</c:v>
                </c:pt>
                <c:pt idx="27">
                  <c:v>-79</c:v>
                </c:pt>
                <c:pt idx="28">
                  <c:v>-78</c:v>
                </c:pt>
                <c:pt idx="29">
                  <c:v>-76</c:v>
                </c:pt>
                <c:pt idx="30">
                  <c:v>-76</c:v>
                </c:pt>
                <c:pt idx="31">
                  <c:v>-76</c:v>
                </c:pt>
                <c:pt idx="32">
                  <c:v>-73</c:v>
                </c:pt>
                <c:pt idx="33">
                  <c:v>-74</c:v>
                </c:pt>
                <c:pt idx="34">
                  <c:v>-74</c:v>
                </c:pt>
                <c:pt idx="35">
                  <c:v>-73</c:v>
                </c:pt>
                <c:pt idx="36">
                  <c:v>-76</c:v>
                </c:pt>
                <c:pt idx="37">
                  <c:v>-75</c:v>
                </c:pt>
                <c:pt idx="38">
                  <c:v>-77</c:v>
                </c:pt>
                <c:pt idx="39">
                  <c:v>-77</c:v>
                </c:pt>
                <c:pt idx="40">
                  <c:v>-79</c:v>
                </c:pt>
                <c:pt idx="41">
                  <c:v>-79</c:v>
                </c:pt>
                <c:pt idx="42">
                  <c:v>-81</c:v>
                </c:pt>
                <c:pt idx="43">
                  <c:v>-82</c:v>
                </c:pt>
                <c:pt idx="44">
                  <c:v>-82</c:v>
                </c:pt>
                <c:pt idx="45">
                  <c:v>-84</c:v>
                </c:pt>
                <c:pt idx="46">
                  <c:v>-81</c:v>
                </c:pt>
                <c:pt idx="47">
                  <c:v>-83</c:v>
                </c:pt>
                <c:pt idx="48">
                  <c:v>-82</c:v>
                </c:pt>
                <c:pt idx="49">
                  <c:v>-84</c:v>
                </c:pt>
                <c:pt idx="50">
                  <c:v>-86</c:v>
                </c:pt>
                <c:pt idx="51">
                  <c:v>-87</c:v>
                </c:pt>
                <c:pt idx="52">
                  <c:v>-88</c:v>
                </c:pt>
                <c:pt idx="53">
                  <c:v>-90</c:v>
                </c:pt>
                <c:pt idx="54">
                  <c:v>-90</c:v>
                </c:pt>
                <c:pt idx="55">
                  <c:v>-93</c:v>
                </c:pt>
                <c:pt idx="56">
                  <c:v>-95</c:v>
                </c:pt>
                <c:pt idx="57">
                  <c:v>-95</c:v>
                </c:pt>
                <c:pt idx="58">
                  <c:v>-97</c:v>
                </c:pt>
                <c:pt idx="59">
                  <c:v>-98</c:v>
                </c:pt>
                <c:pt idx="60">
                  <c:v>-98</c:v>
                </c:pt>
                <c:pt idx="61">
                  <c:v>-100</c:v>
                </c:pt>
                <c:pt idx="62">
                  <c:v>-101</c:v>
                </c:pt>
                <c:pt idx="63">
                  <c:v>-102</c:v>
                </c:pt>
                <c:pt idx="64">
                  <c:v>-101</c:v>
                </c:pt>
                <c:pt idx="65">
                  <c:v>-102</c:v>
                </c:pt>
                <c:pt idx="66">
                  <c:v>-103</c:v>
                </c:pt>
                <c:pt idx="67">
                  <c:v>-103</c:v>
                </c:pt>
                <c:pt idx="68">
                  <c:v>-103</c:v>
                </c:pt>
                <c:pt idx="69">
                  <c:v>-101</c:v>
                </c:pt>
                <c:pt idx="70">
                  <c:v>-101</c:v>
                </c:pt>
                <c:pt idx="71">
                  <c:v>-100</c:v>
                </c:pt>
                <c:pt idx="72">
                  <c:v>-99</c:v>
                </c:pt>
                <c:pt idx="73">
                  <c:v>-99</c:v>
                </c:pt>
                <c:pt idx="74">
                  <c:v>-96</c:v>
                </c:pt>
                <c:pt idx="75">
                  <c:v>-95</c:v>
                </c:pt>
                <c:pt idx="76">
                  <c:v>-94</c:v>
                </c:pt>
                <c:pt idx="77">
                  <c:v>-93</c:v>
                </c:pt>
                <c:pt idx="78">
                  <c:v>-94</c:v>
                </c:pt>
                <c:pt idx="79">
                  <c:v>-93</c:v>
                </c:pt>
                <c:pt idx="80">
                  <c:v>-89</c:v>
                </c:pt>
                <c:pt idx="81">
                  <c:v>-88</c:v>
                </c:pt>
                <c:pt idx="82">
                  <c:v>-89</c:v>
                </c:pt>
                <c:pt idx="83">
                  <c:v>-85</c:v>
                </c:pt>
                <c:pt idx="84">
                  <c:v>-84</c:v>
                </c:pt>
                <c:pt idx="85">
                  <c:v>-84</c:v>
                </c:pt>
                <c:pt idx="86">
                  <c:v>-81</c:v>
                </c:pt>
                <c:pt idx="87">
                  <c:v>-81</c:v>
                </c:pt>
                <c:pt idx="88">
                  <c:v>-79</c:v>
                </c:pt>
                <c:pt idx="89">
                  <c:v>-78</c:v>
                </c:pt>
                <c:pt idx="90">
                  <c:v>-77</c:v>
                </c:pt>
                <c:pt idx="91">
                  <c:v>-75</c:v>
                </c:pt>
                <c:pt idx="92">
                  <c:v>-81</c:v>
                </c:pt>
                <c:pt idx="93">
                  <c:v>-78</c:v>
                </c:pt>
                <c:pt idx="94">
                  <c:v>-77</c:v>
                </c:pt>
                <c:pt idx="95">
                  <c:v>-76</c:v>
                </c:pt>
                <c:pt idx="96">
                  <c:v>-75</c:v>
                </c:pt>
                <c:pt idx="97">
                  <c:v>-74</c:v>
                </c:pt>
                <c:pt idx="98">
                  <c:v>-76</c:v>
                </c:pt>
                <c:pt idx="99">
                  <c:v>-78</c:v>
                </c:pt>
                <c:pt idx="100">
                  <c:v>-78</c:v>
                </c:pt>
                <c:pt idx="101">
                  <c:v>-80</c:v>
                </c:pt>
                <c:pt idx="102">
                  <c:v>-81</c:v>
                </c:pt>
                <c:pt idx="103">
                  <c:v>-85</c:v>
                </c:pt>
                <c:pt idx="104">
                  <c:v>-81</c:v>
                </c:pt>
                <c:pt idx="105">
                  <c:v>-82</c:v>
                </c:pt>
                <c:pt idx="106">
                  <c:v>-83</c:v>
                </c:pt>
                <c:pt idx="107">
                  <c:v>-84</c:v>
                </c:pt>
                <c:pt idx="108">
                  <c:v>-86</c:v>
                </c:pt>
                <c:pt idx="109">
                  <c:v>-87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-94</c:v>
                </c:pt>
                <c:pt idx="114">
                  <c:v>-94</c:v>
                </c:pt>
                <c:pt idx="115">
                  <c:v>-93</c:v>
                </c:pt>
                <c:pt idx="116">
                  <c:v>-99</c:v>
                </c:pt>
                <c:pt idx="117">
                  <c:v>-97</c:v>
                </c:pt>
                <c:pt idx="118">
                  <c:v>-99</c:v>
                </c:pt>
                <c:pt idx="119">
                  <c:v>-102</c:v>
                </c:pt>
                <c:pt idx="120">
                  <c:v>-103</c:v>
                </c:pt>
                <c:pt idx="121">
                  <c:v>-105</c:v>
                </c:pt>
                <c:pt idx="122">
                  <c:v>-101</c:v>
                </c:pt>
                <c:pt idx="123">
                  <c:v>-104</c:v>
                </c:pt>
                <c:pt idx="124">
                  <c:v>-103</c:v>
                </c:pt>
                <c:pt idx="125">
                  <c:v>-103</c:v>
                </c:pt>
                <c:pt idx="126">
                  <c:v>-103</c:v>
                </c:pt>
                <c:pt idx="127">
                  <c:v>-103</c:v>
                </c:pt>
                <c:pt idx="128">
                  <c:v>-103</c:v>
                </c:pt>
                <c:pt idx="129">
                  <c:v>-103</c:v>
                </c:pt>
                <c:pt idx="130">
                  <c:v>-103</c:v>
                </c:pt>
                <c:pt idx="131">
                  <c:v>-103</c:v>
                </c:pt>
                <c:pt idx="132">
                  <c:v>-103</c:v>
                </c:pt>
                <c:pt idx="133">
                  <c:v>-102</c:v>
                </c:pt>
                <c:pt idx="134">
                  <c:v>-100</c:v>
                </c:pt>
                <c:pt idx="135">
                  <c:v>-102</c:v>
                </c:pt>
                <c:pt idx="136">
                  <c:v>-104</c:v>
                </c:pt>
                <c:pt idx="137">
                  <c:v>-98</c:v>
                </c:pt>
                <c:pt idx="138">
                  <c:v>-98</c:v>
                </c:pt>
                <c:pt idx="139">
                  <c:v>-95</c:v>
                </c:pt>
                <c:pt idx="140">
                  <c:v>-94</c:v>
                </c:pt>
                <c:pt idx="141">
                  <c:v>-93</c:v>
                </c:pt>
                <c:pt idx="142">
                  <c:v>-91</c:v>
                </c:pt>
                <c:pt idx="143">
                  <c:v>-88</c:v>
                </c:pt>
                <c:pt idx="144">
                  <c:v>-88</c:v>
                </c:pt>
                <c:pt idx="145">
                  <c:v>-85</c:v>
                </c:pt>
                <c:pt idx="146">
                  <c:v>-86</c:v>
                </c:pt>
                <c:pt idx="147">
                  <c:v>-85</c:v>
                </c:pt>
                <c:pt idx="148">
                  <c:v>-82</c:v>
                </c:pt>
                <c:pt idx="149">
                  <c:v>-81</c:v>
                </c:pt>
                <c:pt idx="150">
                  <c:v>-81</c:v>
                </c:pt>
                <c:pt idx="151">
                  <c:v>-78</c:v>
                </c:pt>
                <c:pt idx="152">
                  <c:v>-78</c:v>
                </c:pt>
                <c:pt idx="153">
                  <c:v>-77</c:v>
                </c:pt>
                <c:pt idx="154">
                  <c:v>-74</c:v>
                </c:pt>
                <c:pt idx="155">
                  <c:v>-79</c:v>
                </c:pt>
                <c:pt idx="156">
                  <c:v>-79</c:v>
                </c:pt>
                <c:pt idx="157">
                  <c:v>-78</c:v>
                </c:pt>
                <c:pt idx="158">
                  <c:v>-78</c:v>
                </c:pt>
                <c:pt idx="159">
                  <c:v>-75</c:v>
                </c:pt>
                <c:pt idx="160">
                  <c:v>-76</c:v>
                </c:pt>
                <c:pt idx="161">
                  <c:v>-76</c:v>
                </c:pt>
                <c:pt idx="162">
                  <c:v>-76</c:v>
                </c:pt>
                <c:pt idx="163">
                  <c:v>-77</c:v>
                </c:pt>
                <c:pt idx="164">
                  <c:v>-79</c:v>
                </c:pt>
                <c:pt idx="165">
                  <c:v>-80</c:v>
                </c:pt>
                <c:pt idx="166">
                  <c:v>-82</c:v>
                </c:pt>
                <c:pt idx="167">
                  <c:v>-82</c:v>
                </c:pt>
                <c:pt idx="168">
                  <c:v>-82</c:v>
                </c:pt>
                <c:pt idx="169">
                  <c:v>-82</c:v>
                </c:pt>
                <c:pt idx="170">
                  <c:v>-81</c:v>
                </c:pt>
                <c:pt idx="171">
                  <c:v>-80</c:v>
                </c:pt>
                <c:pt idx="172">
                  <c:v>-82</c:v>
                </c:pt>
                <c:pt idx="173">
                  <c:v>-84</c:v>
                </c:pt>
                <c:pt idx="174">
                  <c:v>-85</c:v>
                </c:pt>
                <c:pt idx="175">
                  <c:v>-86</c:v>
                </c:pt>
                <c:pt idx="176">
                  <c:v>-86</c:v>
                </c:pt>
                <c:pt idx="177">
                  <c:v>-89</c:v>
                </c:pt>
                <c:pt idx="178">
                  <c:v>-90</c:v>
                </c:pt>
                <c:pt idx="179">
                  <c:v>-90</c:v>
                </c:pt>
                <c:pt idx="180">
                  <c:v>-92</c:v>
                </c:pt>
                <c:pt idx="181">
                  <c:v>-93</c:v>
                </c:pt>
                <c:pt idx="182">
                  <c:v>-95</c:v>
                </c:pt>
                <c:pt idx="183">
                  <c:v>-99</c:v>
                </c:pt>
                <c:pt idx="184">
                  <c:v>-98</c:v>
                </c:pt>
                <c:pt idx="185">
                  <c:v>-99</c:v>
                </c:pt>
                <c:pt idx="186">
                  <c:v>-100</c:v>
                </c:pt>
                <c:pt idx="187">
                  <c:v>-101</c:v>
                </c:pt>
                <c:pt idx="188">
                  <c:v>-101</c:v>
                </c:pt>
                <c:pt idx="189">
                  <c:v>-101</c:v>
                </c:pt>
                <c:pt idx="190">
                  <c:v>-103</c:v>
                </c:pt>
                <c:pt idx="191">
                  <c:v>-102</c:v>
                </c:pt>
                <c:pt idx="192">
                  <c:v>-101</c:v>
                </c:pt>
                <c:pt idx="193">
                  <c:v>-105</c:v>
                </c:pt>
                <c:pt idx="194">
                  <c:v>-107</c:v>
                </c:pt>
                <c:pt idx="195">
                  <c:v>-104</c:v>
                </c:pt>
                <c:pt idx="196">
                  <c:v>-105</c:v>
                </c:pt>
                <c:pt idx="197">
                  <c:v>-103</c:v>
                </c:pt>
                <c:pt idx="198">
                  <c:v>-102</c:v>
                </c:pt>
                <c:pt idx="199">
                  <c:v>-102</c:v>
                </c:pt>
                <c:pt idx="200">
                  <c:v>-102</c:v>
                </c:pt>
                <c:pt idx="201">
                  <c:v>-103</c:v>
                </c:pt>
                <c:pt idx="202">
                  <c:v>-99</c:v>
                </c:pt>
                <c:pt idx="203">
                  <c:v>-99</c:v>
                </c:pt>
                <c:pt idx="204">
                  <c:v>-96</c:v>
                </c:pt>
                <c:pt idx="205">
                  <c:v>-97</c:v>
                </c:pt>
                <c:pt idx="206">
                  <c:v>-95</c:v>
                </c:pt>
                <c:pt idx="207">
                  <c:v>-95</c:v>
                </c:pt>
                <c:pt idx="208">
                  <c:v>-93</c:v>
                </c:pt>
                <c:pt idx="209">
                  <c:v>-92</c:v>
                </c:pt>
                <c:pt idx="210">
                  <c:v>-91</c:v>
                </c:pt>
                <c:pt idx="211">
                  <c:v>-89</c:v>
                </c:pt>
                <c:pt idx="212">
                  <c:v>-89</c:v>
                </c:pt>
                <c:pt idx="213">
                  <c:v>-88</c:v>
                </c:pt>
                <c:pt idx="214">
                  <c:v>-85</c:v>
                </c:pt>
                <c:pt idx="215">
                  <c:v>-85</c:v>
                </c:pt>
                <c:pt idx="216">
                  <c:v>-83</c:v>
                </c:pt>
                <c:pt idx="217">
                  <c:v>-82</c:v>
                </c:pt>
                <c:pt idx="218">
                  <c:v>-80</c:v>
                </c:pt>
                <c:pt idx="219">
                  <c:v>-80</c:v>
                </c:pt>
                <c:pt idx="220">
                  <c:v>-80</c:v>
                </c:pt>
                <c:pt idx="221">
                  <c:v>-78</c:v>
                </c:pt>
                <c:pt idx="222">
                  <c:v>-76</c:v>
                </c:pt>
                <c:pt idx="223">
                  <c:v>-76</c:v>
                </c:pt>
                <c:pt idx="224">
                  <c:v>-75</c:v>
                </c:pt>
                <c:pt idx="225">
                  <c:v>-79</c:v>
                </c:pt>
                <c:pt idx="226">
                  <c:v>-79</c:v>
                </c:pt>
                <c:pt idx="227">
                  <c:v>-79</c:v>
                </c:pt>
                <c:pt idx="228">
                  <c:v>-76</c:v>
                </c:pt>
                <c:pt idx="229">
                  <c:v>-75</c:v>
                </c:pt>
                <c:pt idx="230">
                  <c:v>-74</c:v>
                </c:pt>
                <c:pt idx="231">
                  <c:v>-73</c:v>
                </c:pt>
                <c:pt idx="232">
                  <c:v>-74</c:v>
                </c:pt>
                <c:pt idx="233">
                  <c:v>-76</c:v>
                </c:pt>
                <c:pt idx="234">
                  <c:v>-76</c:v>
                </c:pt>
                <c:pt idx="235">
                  <c:v>-78</c:v>
                </c:pt>
                <c:pt idx="236">
                  <c:v>-79</c:v>
                </c:pt>
                <c:pt idx="237">
                  <c:v>-80</c:v>
                </c:pt>
                <c:pt idx="238">
                  <c:v>-81</c:v>
                </c:pt>
                <c:pt idx="239">
                  <c:v>-84</c:v>
                </c:pt>
                <c:pt idx="240">
                  <c:v>-85</c:v>
                </c:pt>
                <c:pt idx="241">
                  <c:v>-81</c:v>
                </c:pt>
                <c:pt idx="242">
                  <c:v>-82</c:v>
                </c:pt>
                <c:pt idx="243">
                  <c:v>-81</c:v>
                </c:pt>
                <c:pt idx="244">
                  <c:v>-84</c:v>
                </c:pt>
                <c:pt idx="245">
                  <c:v>-87</c:v>
                </c:pt>
                <c:pt idx="246">
                  <c:v>-87</c:v>
                </c:pt>
                <c:pt idx="247">
                  <c:v>-88</c:v>
                </c:pt>
                <c:pt idx="248">
                  <c:v>-90</c:v>
                </c:pt>
                <c:pt idx="249">
                  <c:v>-92</c:v>
                </c:pt>
                <c:pt idx="250">
                  <c:v>-92</c:v>
                </c:pt>
                <c:pt idx="251">
                  <c:v>-94</c:v>
                </c:pt>
                <c:pt idx="252">
                  <c:v>-97</c:v>
                </c:pt>
                <c:pt idx="253">
                  <c:v>-96</c:v>
                </c:pt>
                <c:pt idx="254">
                  <c:v>-98</c:v>
                </c:pt>
                <c:pt idx="255">
                  <c:v>-100</c:v>
                </c:pt>
                <c:pt idx="256">
                  <c:v>-101</c:v>
                </c:pt>
                <c:pt idx="257">
                  <c:v>-101</c:v>
                </c:pt>
                <c:pt idx="258">
                  <c:v>-102</c:v>
                </c:pt>
                <c:pt idx="259">
                  <c:v>-103</c:v>
                </c:pt>
                <c:pt idx="260">
                  <c:v>-103</c:v>
                </c:pt>
                <c:pt idx="261">
                  <c:v>-101</c:v>
                </c:pt>
                <c:pt idx="262">
                  <c:v>-104</c:v>
                </c:pt>
                <c:pt idx="263">
                  <c:v>-103</c:v>
                </c:pt>
                <c:pt idx="264">
                  <c:v>-101</c:v>
                </c:pt>
                <c:pt idx="265">
                  <c:v>-101</c:v>
                </c:pt>
                <c:pt idx="266">
                  <c:v>-102</c:v>
                </c:pt>
                <c:pt idx="267">
                  <c:v>-103</c:v>
                </c:pt>
                <c:pt idx="268">
                  <c:v>-102</c:v>
                </c:pt>
                <c:pt idx="269">
                  <c:v>-101</c:v>
                </c:pt>
                <c:pt idx="270">
                  <c:v>-99</c:v>
                </c:pt>
                <c:pt idx="271">
                  <c:v>-99</c:v>
                </c:pt>
                <c:pt idx="272">
                  <c:v>-97</c:v>
                </c:pt>
                <c:pt idx="273">
                  <c:v>-97</c:v>
                </c:pt>
                <c:pt idx="274">
                  <c:v>-94</c:v>
                </c:pt>
                <c:pt idx="275">
                  <c:v>-91</c:v>
                </c:pt>
                <c:pt idx="276">
                  <c:v>-90</c:v>
                </c:pt>
                <c:pt idx="277">
                  <c:v>-89</c:v>
                </c:pt>
                <c:pt idx="278">
                  <c:v>-87</c:v>
                </c:pt>
                <c:pt idx="279">
                  <c:v>-87</c:v>
                </c:pt>
                <c:pt idx="280">
                  <c:v>-84</c:v>
                </c:pt>
                <c:pt idx="281">
                  <c:v>-84</c:v>
                </c:pt>
                <c:pt idx="282">
                  <c:v>-84</c:v>
                </c:pt>
                <c:pt idx="283">
                  <c:v>-81</c:v>
                </c:pt>
                <c:pt idx="284">
                  <c:v>-80</c:v>
                </c:pt>
                <c:pt idx="285">
                  <c:v>-80</c:v>
                </c:pt>
                <c:pt idx="286">
                  <c:v>-77</c:v>
                </c:pt>
                <c:pt idx="287">
                  <c:v>-76</c:v>
                </c:pt>
                <c:pt idx="288">
                  <c:v>-75</c:v>
                </c:pt>
                <c:pt idx="289">
                  <c:v>-79</c:v>
                </c:pt>
                <c:pt idx="290">
                  <c:v>-79</c:v>
                </c:pt>
                <c:pt idx="291">
                  <c:v>-78</c:v>
                </c:pt>
                <c:pt idx="292">
                  <c:v>-76</c:v>
                </c:pt>
                <c:pt idx="293">
                  <c:v>-75</c:v>
                </c:pt>
                <c:pt idx="294">
                  <c:v>-74</c:v>
                </c:pt>
                <c:pt idx="295">
                  <c:v>-74</c:v>
                </c:pt>
                <c:pt idx="296">
                  <c:v>-75</c:v>
                </c:pt>
                <c:pt idx="297">
                  <c:v>-75</c:v>
                </c:pt>
                <c:pt idx="298">
                  <c:v>-78</c:v>
                </c:pt>
                <c:pt idx="299">
                  <c:v>-79</c:v>
                </c:pt>
                <c:pt idx="300">
                  <c:v>-79</c:v>
                </c:pt>
                <c:pt idx="301">
                  <c:v>-81</c:v>
                </c:pt>
                <c:pt idx="302">
                  <c:v>-82</c:v>
                </c:pt>
                <c:pt idx="303">
                  <c:v>-84</c:v>
                </c:pt>
                <c:pt idx="304">
                  <c:v>-79</c:v>
                </c:pt>
                <c:pt idx="305">
                  <c:v>-81</c:v>
                </c:pt>
                <c:pt idx="306">
                  <c:v>-82</c:v>
                </c:pt>
                <c:pt idx="307">
                  <c:v>-83</c:v>
                </c:pt>
                <c:pt idx="308">
                  <c:v>-84</c:v>
                </c:pt>
                <c:pt idx="309">
                  <c:v>-86</c:v>
                </c:pt>
                <c:pt idx="310">
                  <c:v>-87</c:v>
                </c:pt>
                <c:pt idx="311">
                  <c:v>-89</c:v>
                </c:pt>
                <c:pt idx="312">
                  <c:v>-90</c:v>
                </c:pt>
                <c:pt idx="313">
                  <c:v>-92</c:v>
                </c:pt>
                <c:pt idx="314">
                  <c:v>-95</c:v>
                </c:pt>
                <c:pt idx="315">
                  <c:v>-95</c:v>
                </c:pt>
                <c:pt idx="316">
                  <c:v>-99</c:v>
                </c:pt>
                <c:pt idx="317">
                  <c:v>-101</c:v>
                </c:pt>
                <c:pt idx="318">
                  <c:v>-102</c:v>
                </c:pt>
                <c:pt idx="319">
                  <c:v>-100</c:v>
                </c:pt>
                <c:pt idx="320">
                  <c:v>-101</c:v>
                </c:pt>
                <c:pt idx="321">
                  <c:v>-102</c:v>
                </c:pt>
                <c:pt idx="322">
                  <c:v>-101</c:v>
                </c:pt>
                <c:pt idx="323">
                  <c:v>-104</c:v>
                </c:pt>
                <c:pt idx="324">
                  <c:v>-103</c:v>
                </c:pt>
                <c:pt idx="325">
                  <c:v>-103</c:v>
                </c:pt>
                <c:pt idx="326">
                  <c:v>-105</c:v>
                </c:pt>
                <c:pt idx="327">
                  <c:v>-101</c:v>
                </c:pt>
                <c:pt idx="328">
                  <c:v>-101</c:v>
                </c:pt>
                <c:pt idx="329">
                  <c:v>-100</c:v>
                </c:pt>
                <c:pt idx="330">
                  <c:v>-100</c:v>
                </c:pt>
                <c:pt idx="331">
                  <c:v>-99</c:v>
                </c:pt>
                <c:pt idx="332">
                  <c:v>-97</c:v>
                </c:pt>
                <c:pt idx="333">
                  <c:v>-96</c:v>
                </c:pt>
                <c:pt idx="334">
                  <c:v>-95</c:v>
                </c:pt>
                <c:pt idx="335">
                  <c:v>-94</c:v>
                </c:pt>
                <c:pt idx="336">
                  <c:v>-92</c:v>
                </c:pt>
                <c:pt idx="337">
                  <c:v>-92</c:v>
                </c:pt>
                <c:pt idx="338">
                  <c:v>-90</c:v>
                </c:pt>
                <c:pt idx="339">
                  <c:v>-88</c:v>
                </c:pt>
                <c:pt idx="340">
                  <c:v>-86</c:v>
                </c:pt>
                <c:pt idx="341">
                  <c:v>-86</c:v>
                </c:pt>
                <c:pt idx="342">
                  <c:v>-83</c:v>
                </c:pt>
                <c:pt idx="343">
                  <c:v>-81</c:v>
                </c:pt>
                <c:pt idx="344">
                  <c:v>-81</c:v>
                </c:pt>
                <c:pt idx="345">
                  <c:v>-80</c:v>
                </c:pt>
                <c:pt idx="346">
                  <c:v>-78</c:v>
                </c:pt>
                <c:pt idx="347">
                  <c:v>-76</c:v>
                </c:pt>
                <c:pt idx="348">
                  <c:v>-76</c:v>
                </c:pt>
                <c:pt idx="349">
                  <c:v>-76</c:v>
                </c:pt>
                <c:pt idx="350">
                  <c:v>-79</c:v>
                </c:pt>
                <c:pt idx="351">
                  <c:v>-78</c:v>
                </c:pt>
                <c:pt idx="352">
                  <c:v>-76</c:v>
                </c:pt>
                <c:pt idx="353">
                  <c:v>-74</c:v>
                </c:pt>
                <c:pt idx="354">
                  <c:v>-74</c:v>
                </c:pt>
                <c:pt idx="355">
                  <c:v>-74</c:v>
                </c:pt>
                <c:pt idx="356">
                  <c:v>-76</c:v>
                </c:pt>
                <c:pt idx="357">
                  <c:v>-76</c:v>
                </c:pt>
                <c:pt idx="358">
                  <c:v>-79</c:v>
                </c:pt>
                <c:pt idx="359">
                  <c:v>-80</c:v>
                </c:pt>
                <c:pt idx="360">
                  <c:v>-81</c:v>
                </c:pt>
                <c:pt idx="361">
                  <c:v>-82</c:v>
                </c:pt>
                <c:pt idx="362">
                  <c:v>-84</c:v>
                </c:pt>
                <c:pt idx="363">
                  <c:v>-80</c:v>
                </c:pt>
                <c:pt idx="364">
                  <c:v>-80</c:v>
                </c:pt>
                <c:pt idx="365">
                  <c:v>-82</c:v>
                </c:pt>
                <c:pt idx="366">
                  <c:v>-85</c:v>
                </c:pt>
                <c:pt idx="367">
                  <c:v>-86</c:v>
                </c:pt>
                <c:pt idx="368">
                  <c:v>-87</c:v>
                </c:pt>
                <c:pt idx="369">
                  <c:v>-88</c:v>
                </c:pt>
                <c:pt idx="370">
                  <c:v>-90</c:v>
                </c:pt>
                <c:pt idx="371">
                  <c:v>-92</c:v>
                </c:pt>
                <c:pt idx="372">
                  <c:v>-92</c:v>
                </c:pt>
                <c:pt idx="373">
                  <c:v>-93</c:v>
                </c:pt>
                <c:pt idx="374">
                  <c:v>-97</c:v>
                </c:pt>
                <c:pt idx="375">
                  <c:v>-99</c:v>
                </c:pt>
                <c:pt idx="376">
                  <c:v>-99</c:v>
                </c:pt>
                <c:pt idx="377">
                  <c:v>-102</c:v>
                </c:pt>
                <c:pt idx="378">
                  <c:v>-102</c:v>
                </c:pt>
                <c:pt idx="379">
                  <c:v>-104</c:v>
                </c:pt>
                <c:pt idx="380">
                  <c:v>-103</c:v>
                </c:pt>
                <c:pt idx="381">
                  <c:v>-104</c:v>
                </c:pt>
                <c:pt idx="382">
                  <c:v>-104</c:v>
                </c:pt>
                <c:pt idx="383">
                  <c:v>-104</c:v>
                </c:pt>
                <c:pt idx="384">
                  <c:v>-104</c:v>
                </c:pt>
                <c:pt idx="385">
                  <c:v>-104</c:v>
                </c:pt>
                <c:pt idx="386">
                  <c:v>-104</c:v>
                </c:pt>
                <c:pt idx="387">
                  <c:v>-104</c:v>
                </c:pt>
                <c:pt idx="388">
                  <c:v>-105</c:v>
                </c:pt>
                <c:pt idx="389">
                  <c:v>-104</c:v>
                </c:pt>
                <c:pt idx="390">
                  <c:v>-102</c:v>
                </c:pt>
                <c:pt idx="391">
                  <c:v>-101</c:v>
                </c:pt>
                <c:pt idx="392">
                  <c:v>-99</c:v>
                </c:pt>
                <c:pt idx="393">
                  <c:v>-99</c:v>
                </c:pt>
                <c:pt idx="394">
                  <c:v>-98</c:v>
                </c:pt>
                <c:pt idx="395">
                  <c:v>-95</c:v>
                </c:pt>
                <c:pt idx="396">
                  <c:v>-94</c:v>
                </c:pt>
                <c:pt idx="397">
                  <c:v>-92</c:v>
                </c:pt>
                <c:pt idx="398">
                  <c:v>-89</c:v>
                </c:pt>
                <c:pt idx="399">
                  <c:v>-88</c:v>
                </c:pt>
                <c:pt idx="400">
                  <c:v>-88</c:v>
                </c:pt>
                <c:pt idx="401">
                  <c:v>-86</c:v>
                </c:pt>
                <c:pt idx="402">
                  <c:v>-84</c:v>
                </c:pt>
                <c:pt idx="403">
                  <c:v>-83</c:v>
                </c:pt>
                <c:pt idx="404">
                  <c:v>-82</c:v>
                </c:pt>
                <c:pt idx="405">
                  <c:v>-80</c:v>
                </c:pt>
                <c:pt idx="406">
                  <c:v>-79</c:v>
                </c:pt>
                <c:pt idx="407">
                  <c:v>-77</c:v>
                </c:pt>
                <c:pt idx="408">
                  <c:v>-77</c:v>
                </c:pt>
                <c:pt idx="409">
                  <c:v>-79</c:v>
                </c:pt>
                <c:pt idx="410">
                  <c:v>-77</c:v>
                </c:pt>
                <c:pt idx="411">
                  <c:v>-78</c:v>
                </c:pt>
                <c:pt idx="412">
                  <c:v>-76</c:v>
                </c:pt>
                <c:pt idx="413">
                  <c:v>-74</c:v>
                </c:pt>
                <c:pt idx="414">
                  <c:v>-75</c:v>
                </c:pt>
                <c:pt idx="415">
                  <c:v>-73</c:v>
                </c:pt>
                <c:pt idx="416">
                  <c:v>-75</c:v>
                </c:pt>
                <c:pt idx="417">
                  <c:v>-75</c:v>
                </c:pt>
                <c:pt idx="418">
                  <c:v>-78</c:v>
                </c:pt>
                <c:pt idx="419">
                  <c:v>-79</c:v>
                </c:pt>
                <c:pt idx="420">
                  <c:v>-79</c:v>
                </c:pt>
                <c:pt idx="421">
                  <c:v>-81</c:v>
                </c:pt>
                <c:pt idx="422">
                  <c:v>-81</c:v>
                </c:pt>
                <c:pt idx="423">
                  <c:v>-83</c:v>
                </c:pt>
                <c:pt idx="424">
                  <c:v>-85</c:v>
                </c:pt>
                <c:pt idx="425">
                  <c:v>-78</c:v>
                </c:pt>
                <c:pt idx="426">
                  <c:v>-81</c:v>
                </c:pt>
                <c:pt idx="427">
                  <c:v>-81</c:v>
                </c:pt>
                <c:pt idx="428">
                  <c:v>-82</c:v>
                </c:pt>
                <c:pt idx="429">
                  <c:v>-84</c:v>
                </c:pt>
                <c:pt idx="430">
                  <c:v>-85</c:v>
                </c:pt>
                <c:pt idx="431">
                  <c:v>-87</c:v>
                </c:pt>
                <c:pt idx="432">
                  <c:v>-88</c:v>
                </c:pt>
                <c:pt idx="433">
                  <c:v>-89</c:v>
                </c:pt>
                <c:pt idx="434">
                  <c:v>-90</c:v>
                </c:pt>
                <c:pt idx="435">
                  <c:v>-90</c:v>
                </c:pt>
                <c:pt idx="436">
                  <c:v>-93</c:v>
                </c:pt>
                <c:pt idx="437">
                  <c:v>-92</c:v>
                </c:pt>
                <c:pt idx="438">
                  <c:v>-95</c:v>
                </c:pt>
                <c:pt idx="439">
                  <c:v>-96</c:v>
                </c:pt>
                <c:pt idx="440">
                  <c:v>-98</c:v>
                </c:pt>
                <c:pt idx="441">
                  <c:v>-100</c:v>
                </c:pt>
                <c:pt idx="442">
                  <c:v>-98</c:v>
                </c:pt>
                <c:pt idx="443">
                  <c:v>-100</c:v>
                </c:pt>
                <c:pt idx="444">
                  <c:v>-101</c:v>
                </c:pt>
                <c:pt idx="445">
                  <c:v>-100</c:v>
                </c:pt>
                <c:pt idx="446">
                  <c:v>-100</c:v>
                </c:pt>
                <c:pt idx="447">
                  <c:v>-103</c:v>
                </c:pt>
                <c:pt idx="448">
                  <c:v>-102</c:v>
                </c:pt>
                <c:pt idx="449">
                  <c:v>-102</c:v>
                </c:pt>
                <c:pt idx="450">
                  <c:v>-102</c:v>
                </c:pt>
                <c:pt idx="451">
                  <c:v>-102</c:v>
                </c:pt>
                <c:pt idx="452">
                  <c:v>-104</c:v>
                </c:pt>
                <c:pt idx="453">
                  <c:v>-103</c:v>
                </c:pt>
                <c:pt idx="454">
                  <c:v>-100</c:v>
                </c:pt>
                <c:pt idx="455">
                  <c:v>-103</c:v>
                </c:pt>
                <c:pt idx="456">
                  <c:v>-101</c:v>
                </c:pt>
                <c:pt idx="457">
                  <c:v>-100</c:v>
                </c:pt>
                <c:pt idx="458">
                  <c:v>-99</c:v>
                </c:pt>
                <c:pt idx="459">
                  <c:v>-98</c:v>
                </c:pt>
                <c:pt idx="460">
                  <c:v>-99</c:v>
                </c:pt>
                <c:pt idx="461">
                  <c:v>-97</c:v>
                </c:pt>
                <c:pt idx="462">
                  <c:v>-95</c:v>
                </c:pt>
                <c:pt idx="463">
                  <c:v>-95</c:v>
                </c:pt>
                <c:pt idx="464">
                  <c:v>-93</c:v>
                </c:pt>
                <c:pt idx="465">
                  <c:v>-90</c:v>
                </c:pt>
                <c:pt idx="466">
                  <c:v>-90</c:v>
                </c:pt>
                <c:pt idx="467">
                  <c:v>-89</c:v>
                </c:pt>
                <c:pt idx="468">
                  <c:v>-87</c:v>
                </c:pt>
                <c:pt idx="469">
                  <c:v>-87</c:v>
                </c:pt>
                <c:pt idx="470">
                  <c:v>-87</c:v>
                </c:pt>
                <c:pt idx="471">
                  <c:v>-85</c:v>
                </c:pt>
                <c:pt idx="472">
                  <c:v>-83</c:v>
                </c:pt>
                <c:pt idx="473">
                  <c:v>-83</c:v>
                </c:pt>
                <c:pt idx="474">
                  <c:v>-80</c:v>
                </c:pt>
                <c:pt idx="475">
                  <c:v>-80</c:v>
                </c:pt>
                <c:pt idx="476">
                  <c:v>-79</c:v>
                </c:pt>
                <c:pt idx="477">
                  <c:v>-79</c:v>
                </c:pt>
                <c:pt idx="478">
                  <c:v>-76</c:v>
                </c:pt>
                <c:pt idx="479">
                  <c:v>-75</c:v>
                </c:pt>
                <c:pt idx="480">
                  <c:v>-79</c:v>
                </c:pt>
                <c:pt idx="481">
                  <c:v>-79</c:v>
                </c:pt>
                <c:pt idx="482">
                  <c:v>-77</c:v>
                </c:pt>
                <c:pt idx="483">
                  <c:v>-76</c:v>
                </c:pt>
                <c:pt idx="484">
                  <c:v>-74</c:v>
                </c:pt>
                <c:pt idx="485">
                  <c:v>-74</c:v>
                </c:pt>
                <c:pt idx="486">
                  <c:v>-75</c:v>
                </c:pt>
                <c:pt idx="487">
                  <c:v>-76</c:v>
                </c:pt>
                <c:pt idx="488">
                  <c:v>-77</c:v>
                </c:pt>
                <c:pt idx="489">
                  <c:v>-80</c:v>
                </c:pt>
                <c:pt idx="490">
                  <c:v>-80</c:v>
                </c:pt>
                <c:pt idx="491">
                  <c:v>-82</c:v>
                </c:pt>
                <c:pt idx="492">
                  <c:v>-83</c:v>
                </c:pt>
                <c:pt idx="493">
                  <c:v>-83</c:v>
                </c:pt>
                <c:pt idx="494">
                  <c:v>-80</c:v>
                </c:pt>
                <c:pt idx="495">
                  <c:v>-82</c:v>
                </c:pt>
                <c:pt idx="496">
                  <c:v>-82</c:v>
                </c:pt>
                <c:pt idx="497">
                  <c:v>-85</c:v>
                </c:pt>
                <c:pt idx="498">
                  <c:v>-86</c:v>
                </c:pt>
                <c:pt idx="499">
                  <c:v>-85</c:v>
                </c:pt>
                <c:pt idx="500">
                  <c:v>-88</c:v>
                </c:pt>
                <c:pt idx="501">
                  <c:v>-90</c:v>
                </c:pt>
                <c:pt idx="502">
                  <c:v>-92</c:v>
                </c:pt>
                <c:pt idx="503">
                  <c:v>-93</c:v>
                </c:pt>
                <c:pt idx="504">
                  <c:v>-94</c:v>
                </c:pt>
                <c:pt idx="505">
                  <c:v>-97</c:v>
                </c:pt>
                <c:pt idx="506">
                  <c:v>-96</c:v>
                </c:pt>
                <c:pt idx="507">
                  <c:v>-97</c:v>
                </c:pt>
                <c:pt idx="508">
                  <c:v>-102</c:v>
                </c:pt>
                <c:pt idx="509">
                  <c:v>-102</c:v>
                </c:pt>
                <c:pt idx="510">
                  <c:v>-103</c:v>
                </c:pt>
                <c:pt idx="511">
                  <c:v>-101</c:v>
                </c:pt>
                <c:pt idx="512">
                  <c:v>-101</c:v>
                </c:pt>
                <c:pt idx="513">
                  <c:v>-101</c:v>
                </c:pt>
                <c:pt idx="514">
                  <c:v>-103</c:v>
                </c:pt>
                <c:pt idx="515">
                  <c:v>-102</c:v>
                </c:pt>
                <c:pt idx="516">
                  <c:v>-103</c:v>
                </c:pt>
                <c:pt idx="517">
                  <c:v>-101</c:v>
                </c:pt>
                <c:pt idx="518">
                  <c:v>-101</c:v>
                </c:pt>
                <c:pt idx="519">
                  <c:v>-102</c:v>
                </c:pt>
                <c:pt idx="520">
                  <c:v>-101</c:v>
                </c:pt>
                <c:pt idx="521">
                  <c:v>-102</c:v>
                </c:pt>
                <c:pt idx="522">
                  <c:v>-100</c:v>
                </c:pt>
                <c:pt idx="523">
                  <c:v>-100</c:v>
                </c:pt>
                <c:pt idx="524">
                  <c:v>-96</c:v>
                </c:pt>
                <c:pt idx="525">
                  <c:v>-95</c:v>
                </c:pt>
                <c:pt idx="526">
                  <c:v>-93</c:v>
                </c:pt>
                <c:pt idx="527">
                  <c:v>-93</c:v>
                </c:pt>
                <c:pt idx="528">
                  <c:v>-89</c:v>
                </c:pt>
                <c:pt idx="529">
                  <c:v>-89</c:v>
                </c:pt>
                <c:pt idx="530">
                  <c:v>-88</c:v>
                </c:pt>
                <c:pt idx="531">
                  <c:v>-85</c:v>
                </c:pt>
                <c:pt idx="532">
                  <c:v>-85</c:v>
                </c:pt>
                <c:pt idx="533">
                  <c:v>-84</c:v>
                </c:pt>
                <c:pt idx="534">
                  <c:v>-81</c:v>
                </c:pt>
                <c:pt idx="535">
                  <c:v>-80</c:v>
                </c:pt>
                <c:pt idx="536">
                  <c:v>-79</c:v>
                </c:pt>
                <c:pt idx="537">
                  <c:v>-78</c:v>
                </c:pt>
                <c:pt idx="538">
                  <c:v>-75</c:v>
                </c:pt>
                <c:pt idx="539">
                  <c:v>-78</c:v>
                </c:pt>
                <c:pt idx="540">
                  <c:v>-80</c:v>
                </c:pt>
                <c:pt idx="541">
                  <c:v>-79</c:v>
                </c:pt>
                <c:pt idx="542">
                  <c:v>-76</c:v>
                </c:pt>
                <c:pt idx="543">
                  <c:v>-73</c:v>
                </c:pt>
                <c:pt idx="544">
                  <c:v>-74</c:v>
                </c:pt>
                <c:pt idx="545">
                  <c:v>-74</c:v>
                </c:pt>
                <c:pt idx="546">
                  <c:v>-75</c:v>
                </c:pt>
                <c:pt idx="547">
                  <c:v>-76</c:v>
                </c:pt>
                <c:pt idx="548">
                  <c:v>-78</c:v>
                </c:pt>
                <c:pt idx="549">
                  <c:v>-79</c:v>
                </c:pt>
                <c:pt idx="550">
                  <c:v>-79</c:v>
                </c:pt>
                <c:pt idx="551">
                  <c:v>-81</c:v>
                </c:pt>
                <c:pt idx="552">
                  <c:v>-83</c:v>
                </c:pt>
                <c:pt idx="553">
                  <c:v>-84</c:v>
                </c:pt>
                <c:pt idx="554">
                  <c:v>-80</c:v>
                </c:pt>
                <c:pt idx="555">
                  <c:v>-81</c:v>
                </c:pt>
                <c:pt idx="556">
                  <c:v>-83</c:v>
                </c:pt>
                <c:pt idx="557">
                  <c:v>-84</c:v>
                </c:pt>
                <c:pt idx="558">
                  <c:v>-85</c:v>
                </c:pt>
                <c:pt idx="559">
                  <c:v>-86</c:v>
                </c:pt>
                <c:pt idx="560">
                  <c:v>-88</c:v>
                </c:pt>
                <c:pt idx="561">
                  <c:v>-88</c:v>
                </c:pt>
                <c:pt idx="562">
                  <c:v>-91</c:v>
                </c:pt>
                <c:pt idx="563">
                  <c:v>-93</c:v>
                </c:pt>
                <c:pt idx="564">
                  <c:v>-93</c:v>
                </c:pt>
                <c:pt idx="565">
                  <c:v>-96</c:v>
                </c:pt>
                <c:pt idx="566">
                  <c:v>-97</c:v>
                </c:pt>
                <c:pt idx="567">
                  <c:v>-98</c:v>
                </c:pt>
                <c:pt idx="568">
                  <c:v>-102</c:v>
                </c:pt>
                <c:pt idx="569">
                  <c:v>-100</c:v>
                </c:pt>
                <c:pt idx="570">
                  <c:v>-100</c:v>
                </c:pt>
                <c:pt idx="571">
                  <c:v>-101</c:v>
                </c:pt>
                <c:pt idx="572">
                  <c:v>-102</c:v>
                </c:pt>
                <c:pt idx="573">
                  <c:v>-106</c:v>
                </c:pt>
                <c:pt idx="574">
                  <c:v>-102</c:v>
                </c:pt>
                <c:pt idx="575">
                  <c:v>-104</c:v>
                </c:pt>
                <c:pt idx="576">
                  <c:v>-103</c:v>
                </c:pt>
                <c:pt idx="577">
                  <c:v>-103</c:v>
                </c:pt>
                <c:pt idx="578">
                  <c:v>-100</c:v>
                </c:pt>
                <c:pt idx="579">
                  <c:v>-102</c:v>
                </c:pt>
                <c:pt idx="580">
                  <c:v>-101</c:v>
                </c:pt>
                <c:pt idx="581">
                  <c:v>-101</c:v>
                </c:pt>
                <c:pt idx="582">
                  <c:v>-99</c:v>
                </c:pt>
                <c:pt idx="583">
                  <c:v>-95</c:v>
                </c:pt>
                <c:pt idx="584">
                  <c:v>-96</c:v>
                </c:pt>
                <c:pt idx="585">
                  <c:v>-94</c:v>
                </c:pt>
                <c:pt idx="586">
                  <c:v>-93</c:v>
                </c:pt>
                <c:pt idx="587">
                  <c:v>-92</c:v>
                </c:pt>
                <c:pt idx="588">
                  <c:v>-90</c:v>
                </c:pt>
                <c:pt idx="589">
                  <c:v>-88</c:v>
                </c:pt>
                <c:pt idx="590">
                  <c:v>-86</c:v>
                </c:pt>
                <c:pt idx="591">
                  <c:v>-86</c:v>
                </c:pt>
                <c:pt idx="592">
                  <c:v>-84</c:v>
                </c:pt>
                <c:pt idx="593">
                  <c:v>-82</c:v>
                </c:pt>
                <c:pt idx="594">
                  <c:v>-82</c:v>
                </c:pt>
                <c:pt idx="595">
                  <c:v>-81</c:v>
                </c:pt>
                <c:pt idx="596">
                  <c:v>-78</c:v>
                </c:pt>
                <c:pt idx="597">
                  <c:v>-77</c:v>
                </c:pt>
                <c:pt idx="598">
                  <c:v>-77</c:v>
                </c:pt>
                <c:pt idx="599">
                  <c:v>-78</c:v>
                </c:pt>
                <c:pt idx="600">
                  <c:v>-78</c:v>
                </c:pt>
                <c:pt idx="601">
                  <c:v>-78</c:v>
                </c:pt>
                <c:pt idx="602">
                  <c:v>-76</c:v>
                </c:pt>
                <c:pt idx="603">
                  <c:v>-74</c:v>
                </c:pt>
                <c:pt idx="604">
                  <c:v>-74</c:v>
                </c:pt>
                <c:pt idx="605">
                  <c:v>-75</c:v>
                </c:pt>
                <c:pt idx="606">
                  <c:v>-76</c:v>
                </c:pt>
                <c:pt idx="607">
                  <c:v>-79</c:v>
                </c:pt>
                <c:pt idx="608">
                  <c:v>-79</c:v>
                </c:pt>
                <c:pt idx="609">
                  <c:v>-80</c:v>
                </c:pt>
                <c:pt idx="610">
                  <c:v>-83</c:v>
                </c:pt>
                <c:pt idx="611">
                  <c:v>-84</c:v>
                </c:pt>
                <c:pt idx="612">
                  <c:v>-84</c:v>
                </c:pt>
                <c:pt idx="613">
                  <c:v>-80</c:v>
                </c:pt>
                <c:pt idx="614">
                  <c:v>-82</c:v>
                </c:pt>
                <c:pt idx="615">
                  <c:v>-82</c:v>
                </c:pt>
                <c:pt idx="616">
                  <c:v>-84</c:v>
                </c:pt>
                <c:pt idx="617">
                  <c:v>-86</c:v>
                </c:pt>
                <c:pt idx="618">
                  <c:v>-86</c:v>
                </c:pt>
                <c:pt idx="619">
                  <c:v>-89</c:v>
                </c:pt>
                <c:pt idx="620">
                  <c:v>-90</c:v>
                </c:pt>
                <c:pt idx="621">
                  <c:v>-89</c:v>
                </c:pt>
                <c:pt idx="622">
                  <c:v>-93</c:v>
                </c:pt>
                <c:pt idx="623">
                  <c:v>-95</c:v>
                </c:pt>
                <c:pt idx="624">
                  <c:v>-94</c:v>
                </c:pt>
                <c:pt idx="625">
                  <c:v>-97</c:v>
                </c:pt>
                <c:pt idx="626">
                  <c:v>-99</c:v>
                </c:pt>
                <c:pt idx="627">
                  <c:v>-102</c:v>
                </c:pt>
                <c:pt idx="628">
                  <c:v>-103</c:v>
                </c:pt>
                <c:pt idx="629">
                  <c:v>-104</c:v>
                </c:pt>
                <c:pt idx="630">
                  <c:v>-102</c:v>
                </c:pt>
                <c:pt idx="631">
                  <c:v>-103</c:v>
                </c:pt>
                <c:pt idx="632">
                  <c:v>-104</c:v>
                </c:pt>
                <c:pt idx="633">
                  <c:v>-103</c:v>
                </c:pt>
                <c:pt idx="634">
                  <c:v>-103</c:v>
                </c:pt>
                <c:pt idx="635">
                  <c:v>-103</c:v>
                </c:pt>
                <c:pt idx="636">
                  <c:v>-104</c:v>
                </c:pt>
                <c:pt idx="637">
                  <c:v>-104</c:v>
                </c:pt>
                <c:pt idx="638">
                  <c:v>-103</c:v>
                </c:pt>
                <c:pt idx="639">
                  <c:v>-102</c:v>
                </c:pt>
                <c:pt idx="640">
                  <c:v>-102</c:v>
                </c:pt>
                <c:pt idx="641">
                  <c:v>-101</c:v>
                </c:pt>
                <c:pt idx="642">
                  <c:v>-99</c:v>
                </c:pt>
                <c:pt idx="643">
                  <c:v>-97</c:v>
                </c:pt>
                <c:pt idx="644">
                  <c:v>-94</c:v>
                </c:pt>
                <c:pt idx="645">
                  <c:v>-95</c:v>
                </c:pt>
                <c:pt idx="646">
                  <c:v>-92</c:v>
                </c:pt>
                <c:pt idx="647">
                  <c:v>-91</c:v>
                </c:pt>
                <c:pt idx="648">
                  <c:v>-90</c:v>
                </c:pt>
                <c:pt idx="649">
                  <c:v>-88</c:v>
                </c:pt>
                <c:pt idx="650">
                  <c:v>-86</c:v>
                </c:pt>
                <c:pt idx="651">
                  <c:v>-85</c:v>
                </c:pt>
                <c:pt idx="652">
                  <c:v>-85</c:v>
                </c:pt>
                <c:pt idx="653">
                  <c:v>-83</c:v>
                </c:pt>
                <c:pt idx="654">
                  <c:v>-83</c:v>
                </c:pt>
                <c:pt idx="655">
                  <c:v>-81</c:v>
                </c:pt>
                <c:pt idx="656">
                  <c:v>-78</c:v>
                </c:pt>
                <c:pt idx="657">
                  <c:v>-76</c:v>
                </c:pt>
                <c:pt idx="658">
                  <c:v>-74</c:v>
                </c:pt>
                <c:pt idx="659">
                  <c:v>-80</c:v>
                </c:pt>
                <c:pt idx="660">
                  <c:v>-78</c:v>
                </c:pt>
                <c:pt idx="661">
                  <c:v>-77</c:v>
                </c:pt>
                <c:pt idx="662">
                  <c:v>-75</c:v>
                </c:pt>
                <c:pt idx="663">
                  <c:v>-74</c:v>
                </c:pt>
                <c:pt idx="664">
                  <c:v>-74</c:v>
                </c:pt>
                <c:pt idx="665">
                  <c:v>-75</c:v>
                </c:pt>
                <c:pt idx="666">
                  <c:v>-76</c:v>
                </c:pt>
                <c:pt idx="667">
                  <c:v>-78</c:v>
                </c:pt>
                <c:pt idx="668">
                  <c:v>-79</c:v>
                </c:pt>
                <c:pt idx="669">
                  <c:v>-80</c:v>
                </c:pt>
                <c:pt idx="670">
                  <c:v>-82</c:v>
                </c:pt>
                <c:pt idx="671">
                  <c:v>-83</c:v>
                </c:pt>
                <c:pt idx="672">
                  <c:v>-85</c:v>
                </c:pt>
                <c:pt idx="673">
                  <c:v>-80</c:v>
                </c:pt>
                <c:pt idx="674">
                  <c:v>-81</c:v>
                </c:pt>
                <c:pt idx="675">
                  <c:v>-82</c:v>
                </c:pt>
                <c:pt idx="676">
                  <c:v>-83</c:v>
                </c:pt>
                <c:pt idx="677">
                  <c:v>-85</c:v>
                </c:pt>
                <c:pt idx="678">
                  <c:v>-87</c:v>
                </c:pt>
                <c:pt idx="679">
                  <c:v>-88</c:v>
                </c:pt>
                <c:pt idx="680">
                  <c:v>-89</c:v>
                </c:pt>
                <c:pt idx="681">
                  <c:v>-90</c:v>
                </c:pt>
                <c:pt idx="682">
                  <c:v>-93</c:v>
                </c:pt>
                <c:pt idx="683">
                  <c:v>-93</c:v>
                </c:pt>
                <c:pt idx="684">
                  <c:v>-97</c:v>
                </c:pt>
                <c:pt idx="685">
                  <c:v>-97</c:v>
                </c:pt>
                <c:pt idx="686">
                  <c:v>-98</c:v>
                </c:pt>
                <c:pt idx="687">
                  <c:v>-101</c:v>
                </c:pt>
                <c:pt idx="688">
                  <c:v>-101</c:v>
                </c:pt>
                <c:pt idx="689">
                  <c:v>-101</c:v>
                </c:pt>
                <c:pt idx="690">
                  <c:v>-101</c:v>
                </c:pt>
                <c:pt idx="691">
                  <c:v>-101</c:v>
                </c:pt>
                <c:pt idx="692">
                  <c:v>-103</c:v>
                </c:pt>
                <c:pt idx="693">
                  <c:v>-103</c:v>
                </c:pt>
                <c:pt idx="694">
                  <c:v>-105</c:v>
                </c:pt>
                <c:pt idx="695">
                  <c:v>-102</c:v>
                </c:pt>
                <c:pt idx="696">
                  <c:v>-103</c:v>
                </c:pt>
                <c:pt idx="697">
                  <c:v>-101</c:v>
                </c:pt>
                <c:pt idx="698">
                  <c:v>-103</c:v>
                </c:pt>
                <c:pt idx="699">
                  <c:v>-101</c:v>
                </c:pt>
                <c:pt idx="700">
                  <c:v>-99</c:v>
                </c:pt>
                <c:pt idx="701">
                  <c:v>-98</c:v>
                </c:pt>
                <c:pt idx="702">
                  <c:v>-94</c:v>
                </c:pt>
                <c:pt idx="703">
                  <c:v>-94</c:v>
                </c:pt>
                <c:pt idx="704">
                  <c:v>-93</c:v>
                </c:pt>
                <c:pt idx="705">
                  <c:v>-92</c:v>
                </c:pt>
                <c:pt idx="706">
                  <c:v>-90</c:v>
                </c:pt>
                <c:pt idx="707">
                  <c:v>-87</c:v>
                </c:pt>
                <c:pt idx="708">
                  <c:v>-87</c:v>
                </c:pt>
                <c:pt idx="709">
                  <c:v>-85</c:v>
                </c:pt>
                <c:pt idx="710">
                  <c:v>-84</c:v>
                </c:pt>
                <c:pt idx="711">
                  <c:v>-82</c:v>
                </c:pt>
                <c:pt idx="712">
                  <c:v>-81</c:v>
                </c:pt>
                <c:pt idx="713">
                  <c:v>-80</c:v>
                </c:pt>
                <c:pt idx="714">
                  <c:v>-78</c:v>
                </c:pt>
                <c:pt idx="715">
                  <c:v>-77</c:v>
                </c:pt>
                <c:pt idx="716">
                  <c:v>-75</c:v>
                </c:pt>
                <c:pt idx="717">
                  <c:v>-80</c:v>
                </c:pt>
                <c:pt idx="718">
                  <c:v>-78</c:v>
                </c:pt>
                <c:pt idx="719">
                  <c:v>-78</c:v>
                </c:pt>
                <c:pt idx="720">
                  <c:v>-76</c:v>
                </c:pt>
                <c:pt idx="721">
                  <c:v>-74</c:v>
                </c:pt>
                <c:pt idx="722">
                  <c:v>-76</c:v>
                </c:pt>
                <c:pt idx="723">
                  <c:v>-75</c:v>
                </c:pt>
                <c:pt idx="724">
                  <c:v>-76</c:v>
                </c:pt>
                <c:pt idx="725">
                  <c:v>-78</c:v>
                </c:pt>
                <c:pt idx="726">
                  <c:v>-79</c:v>
                </c:pt>
                <c:pt idx="727">
                  <c:v>-81</c:v>
                </c:pt>
                <c:pt idx="728">
                  <c:v>-83</c:v>
                </c:pt>
                <c:pt idx="729">
                  <c:v>-84</c:v>
                </c:pt>
                <c:pt idx="730">
                  <c:v>-78</c:v>
                </c:pt>
                <c:pt idx="731">
                  <c:v>-81</c:v>
                </c:pt>
                <c:pt idx="732">
                  <c:v>-82</c:v>
                </c:pt>
                <c:pt idx="733">
                  <c:v>-85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5CE-4722-8F0C-4F0C5EFC7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8308448"/>
        <c:axId val="1044299216"/>
      </c:scatterChart>
      <c:valAx>
        <c:axId val="1257868184"/>
        <c:scaling>
          <c:orientation val="minMax"/>
          <c:max val="45000.383099999999"/>
          <c:min val="45000.3809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[min:sec.ms]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5232"/>
        <c:crosses val="autoZero"/>
        <c:crossBetween val="midCat"/>
      </c:valAx>
      <c:valAx>
        <c:axId val="1257865232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baseline="0">
                    <a:solidFill>
                      <a:schemeClr val="accent6">
                        <a:lumMod val="75000"/>
                      </a:schemeClr>
                    </a:solidFill>
                  </a:rPr>
                  <a:t>Dropout Measured [NA]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8184"/>
        <c:crosses val="autoZero"/>
        <c:crossBetween val="midCat"/>
      </c:valAx>
      <c:valAx>
        <c:axId val="1044299216"/>
        <c:scaling>
          <c:orientation val="minMax"/>
          <c:max val="-70"/>
          <c:min val="-11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baseline="0">
                    <a:solidFill>
                      <a:schemeClr val="accent2"/>
                    </a:solidFill>
                  </a:rPr>
                  <a:t>RSSI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308448"/>
        <c:crosses val="max"/>
        <c:crossBetween val="midCat"/>
      </c:valAx>
      <c:valAx>
        <c:axId val="1048308448"/>
        <c:scaling>
          <c:orientation val="minMax"/>
        </c:scaling>
        <c:delete val="1"/>
        <c:axPos val="b"/>
        <c:numFmt formatCode="mm:ss.0" sourceLinked="1"/>
        <c:majorTickMark val="out"/>
        <c:minorTickMark val="none"/>
        <c:tickLblPos val="nextTo"/>
        <c:crossAx val="1044299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</a:t>
            </a:r>
            <a:r>
              <a:rPr lang="en-US" baseline="0"/>
              <a:t> and Dropouts</a:t>
            </a:r>
            <a:endParaRPr lang="en-US"/>
          </a:p>
          <a:p>
            <a:pPr>
              <a:defRPr/>
            </a:pPr>
            <a:r>
              <a:rPr lang="en-US"/>
              <a:t>vs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v>Dropout_added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</c:numRef>
          </c:xVal>
          <c:yVal>
            <c:numRef>
              <c:f>'rf_coe_records20230315-090835'!$G$2:$G$735</c:f>
              <c:numCache>
                <c:formatCode>General</c:formatCode>
                <c:ptCount val="7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1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1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A8-477E-B310-4D235E1ED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868184"/>
        <c:axId val="125786523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0"/>
                <c:tx>
                  <c:v>Dropouts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75000"/>
                      </a:schemeClr>
                    </a:solidFill>
                    <a:ln w="9525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'rf_coe_dropout20230315-090845'!$B$2:$B$12</c15:sqref>
                        </c15:formulaRef>
                      </c:ext>
                    </c:extLst>
                    <c:numCache>
                      <c:formatCode>mm:ss.0</c:formatCode>
                      <c:ptCount val="11"/>
                      <c:pt idx="0">
                        <c:v>45000.38113465278</c:v>
                      </c:pt>
                      <c:pt idx="1">
                        <c:v>45000.381297187501</c:v>
                      </c:pt>
                      <c:pt idx="2">
                        <c:v>45000.381471493056</c:v>
                      </c:pt>
                      <c:pt idx="3">
                        <c:v>45000.381637326391</c:v>
                      </c:pt>
                      <c:pt idx="4">
                        <c:v>45000.381812500003</c:v>
                      </c:pt>
                      <c:pt idx="5">
                        <c:v>45000.381982210645</c:v>
                      </c:pt>
                      <c:pt idx="6">
                        <c:v>45000.382155509258</c:v>
                      </c:pt>
                      <c:pt idx="7">
                        <c:v>45000.382324999999</c:v>
                      </c:pt>
                      <c:pt idx="8">
                        <c:v>45000.382495902777</c:v>
                      </c:pt>
                      <c:pt idx="9">
                        <c:v>45000.382664178243</c:v>
                      </c:pt>
                      <c:pt idx="10">
                        <c:v>45000.382835115743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'rf_coe_dropout20230315-090845'!$C$2:$C$13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81A8-477E-B310-4D235E1ED606}"/>
                  </c:ext>
                </c:extLst>
              </c15:ser>
            </c15:filteredScatterSeries>
            <c15:filteredScatterSeries>
              <c15:ser>
                <c:idx val="0"/>
                <c:order val="1"/>
                <c:tx>
                  <c:v>Attenuation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dLbl>
                    <c:idx val="733"/>
                    <c:layout>
                      <c:manualLayout>
                        <c:x val="-3.6619719609438973E-2"/>
                        <c:y val="-6.0543335918740358E-2"/>
                      </c:manualLayout>
                    </c:layout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3-81A8-477E-B310-4D235E1ED606}"/>
                      </c:ext>
                    </c:extLst>
                  </c:dLbl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'rf_coe_records20230315-090835'!$D$2:$D$735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54</c:v>
                      </c:pt>
                      <c:pt idx="1">
                        <c:v>52</c:v>
                      </c:pt>
                      <c:pt idx="2">
                        <c:v>52</c:v>
                      </c:pt>
                      <c:pt idx="3">
                        <c:v>50</c:v>
                      </c:pt>
                      <c:pt idx="4">
                        <c:v>48</c:v>
                      </c:pt>
                      <c:pt idx="5">
                        <c:v>48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44</c:v>
                      </c:pt>
                      <c:pt idx="9">
                        <c:v>42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38</c:v>
                      </c:pt>
                      <c:pt idx="13">
                        <c:v>38</c:v>
                      </c:pt>
                      <c:pt idx="14">
                        <c:v>36</c:v>
                      </c:pt>
                      <c:pt idx="15">
                        <c:v>36</c:v>
                      </c:pt>
                      <c:pt idx="16">
                        <c:v>34</c:v>
                      </c:pt>
                      <c:pt idx="17">
                        <c:v>34</c:v>
                      </c:pt>
                      <c:pt idx="18">
                        <c:v>32</c:v>
                      </c:pt>
                      <c:pt idx="19">
                        <c:v>32</c:v>
                      </c:pt>
                      <c:pt idx="20">
                        <c:v>32</c:v>
                      </c:pt>
                      <c:pt idx="21">
                        <c:v>30</c:v>
                      </c:pt>
                      <c:pt idx="22">
                        <c:v>30</c:v>
                      </c:pt>
                      <c:pt idx="23">
                        <c:v>28</c:v>
                      </c:pt>
                      <c:pt idx="24">
                        <c:v>28</c:v>
                      </c:pt>
                      <c:pt idx="25">
                        <c:v>26</c:v>
                      </c:pt>
                      <c:pt idx="26">
                        <c:v>26</c:v>
                      </c:pt>
                      <c:pt idx="27">
                        <c:v>24</c:v>
                      </c:pt>
                      <c:pt idx="28">
                        <c:v>24</c:v>
                      </c:pt>
                      <c:pt idx="29">
                        <c:v>22</c:v>
                      </c:pt>
                      <c:pt idx="30">
                        <c:v>22</c:v>
                      </c:pt>
                      <c:pt idx="31">
                        <c:v>20</c:v>
                      </c:pt>
                      <c:pt idx="32">
                        <c:v>20</c:v>
                      </c:pt>
                      <c:pt idx="33">
                        <c:v>20</c:v>
                      </c:pt>
                      <c:pt idx="34">
                        <c:v>20</c:v>
                      </c:pt>
                      <c:pt idx="35">
                        <c:v>20</c:v>
                      </c:pt>
                      <c:pt idx="36">
                        <c:v>22</c:v>
                      </c:pt>
                      <c:pt idx="37">
                        <c:v>22</c:v>
                      </c:pt>
                      <c:pt idx="38">
                        <c:v>24</c:v>
                      </c:pt>
                      <c:pt idx="39">
                        <c:v>24</c:v>
                      </c:pt>
                      <c:pt idx="40">
                        <c:v>26</c:v>
                      </c:pt>
                      <c:pt idx="41">
                        <c:v>26</c:v>
                      </c:pt>
                      <c:pt idx="42">
                        <c:v>28</c:v>
                      </c:pt>
                      <c:pt idx="43">
                        <c:v>30</c:v>
                      </c:pt>
                      <c:pt idx="44">
                        <c:v>30</c:v>
                      </c:pt>
                      <c:pt idx="45">
                        <c:v>32</c:v>
                      </c:pt>
                      <c:pt idx="46">
                        <c:v>34</c:v>
                      </c:pt>
                      <c:pt idx="47">
                        <c:v>36</c:v>
                      </c:pt>
                      <c:pt idx="48">
                        <c:v>36</c:v>
                      </c:pt>
                      <c:pt idx="49">
                        <c:v>38</c:v>
                      </c:pt>
                      <c:pt idx="50">
                        <c:v>40</c:v>
                      </c:pt>
                      <c:pt idx="51">
                        <c:v>40</c:v>
                      </c:pt>
                      <c:pt idx="52">
                        <c:v>42</c:v>
                      </c:pt>
                      <c:pt idx="53">
                        <c:v>44</c:v>
                      </c:pt>
                      <c:pt idx="54">
                        <c:v>44</c:v>
                      </c:pt>
                      <c:pt idx="55">
                        <c:v>46</c:v>
                      </c:pt>
                      <c:pt idx="56">
                        <c:v>48</c:v>
                      </c:pt>
                      <c:pt idx="57">
                        <c:v>48</c:v>
                      </c:pt>
                      <c:pt idx="58">
                        <c:v>50</c:v>
                      </c:pt>
                      <c:pt idx="59">
                        <c:v>52</c:v>
                      </c:pt>
                      <c:pt idx="60">
                        <c:v>52</c:v>
                      </c:pt>
                      <c:pt idx="61">
                        <c:v>54</c:v>
                      </c:pt>
                      <c:pt idx="62">
                        <c:v>56</c:v>
                      </c:pt>
                      <c:pt idx="63">
                        <c:v>56</c:v>
                      </c:pt>
                      <c:pt idx="64">
                        <c:v>58</c:v>
                      </c:pt>
                      <c:pt idx="65">
                        <c:v>60</c:v>
                      </c:pt>
                      <c:pt idx="66">
                        <c:v>60</c:v>
                      </c:pt>
                      <c:pt idx="67">
                        <c:v>60</c:v>
                      </c:pt>
                      <c:pt idx="68">
                        <c:v>60</c:v>
                      </c:pt>
                      <c:pt idx="69">
                        <c:v>58</c:v>
                      </c:pt>
                      <c:pt idx="70">
                        <c:v>56</c:v>
                      </c:pt>
                      <c:pt idx="71">
                        <c:v>54</c:v>
                      </c:pt>
                      <c:pt idx="72">
                        <c:v>54</c:v>
                      </c:pt>
                      <c:pt idx="73">
                        <c:v>52</c:v>
                      </c:pt>
                      <c:pt idx="74">
                        <c:v>50</c:v>
                      </c:pt>
                      <c:pt idx="75">
                        <c:v>50</c:v>
                      </c:pt>
                      <c:pt idx="76">
                        <c:v>48</c:v>
                      </c:pt>
                      <c:pt idx="77">
                        <c:v>46</c:v>
                      </c:pt>
                      <c:pt idx="78">
                        <c:v>44</c:v>
                      </c:pt>
                      <c:pt idx="79">
                        <c:v>44</c:v>
                      </c:pt>
                      <c:pt idx="80">
                        <c:v>42</c:v>
                      </c:pt>
                      <c:pt idx="81">
                        <c:v>40</c:v>
                      </c:pt>
                      <c:pt idx="82">
                        <c:v>40</c:v>
                      </c:pt>
                      <c:pt idx="83">
                        <c:v>38</c:v>
                      </c:pt>
                      <c:pt idx="84">
                        <c:v>36</c:v>
                      </c:pt>
                      <c:pt idx="85">
                        <c:v>36</c:v>
                      </c:pt>
                      <c:pt idx="86">
                        <c:v>34</c:v>
                      </c:pt>
                      <c:pt idx="87">
                        <c:v>32</c:v>
                      </c:pt>
                      <c:pt idx="88">
                        <c:v>30</c:v>
                      </c:pt>
                      <c:pt idx="89">
                        <c:v>30</c:v>
                      </c:pt>
                      <c:pt idx="90">
                        <c:v>28</c:v>
                      </c:pt>
                      <c:pt idx="91">
                        <c:v>26</c:v>
                      </c:pt>
                      <c:pt idx="92">
                        <c:v>26</c:v>
                      </c:pt>
                      <c:pt idx="93">
                        <c:v>24</c:v>
                      </c:pt>
                      <c:pt idx="94">
                        <c:v>22</c:v>
                      </c:pt>
                      <c:pt idx="95">
                        <c:v>20</c:v>
                      </c:pt>
                      <c:pt idx="96">
                        <c:v>20</c:v>
                      </c:pt>
                      <c:pt idx="97">
                        <c:v>20</c:v>
                      </c:pt>
                      <c:pt idx="98">
                        <c:v>22</c:v>
                      </c:pt>
                      <c:pt idx="99">
                        <c:v>24</c:v>
                      </c:pt>
                      <c:pt idx="100">
                        <c:v>26</c:v>
                      </c:pt>
                      <c:pt idx="101">
                        <c:v>26</c:v>
                      </c:pt>
                      <c:pt idx="102">
                        <c:v>28</c:v>
                      </c:pt>
                      <c:pt idx="103">
                        <c:v>30</c:v>
                      </c:pt>
                      <c:pt idx="104">
                        <c:v>32</c:v>
                      </c:pt>
                      <c:pt idx="105">
                        <c:v>34</c:v>
                      </c:pt>
                      <c:pt idx="106">
                        <c:v>34</c:v>
                      </c:pt>
                      <c:pt idx="107">
                        <c:v>36</c:v>
                      </c:pt>
                      <c:pt idx="108">
                        <c:v>38</c:v>
                      </c:pt>
                      <c:pt idx="109">
                        <c:v>40</c:v>
                      </c:pt>
                      <c:pt idx="110">
                        <c:v>40</c:v>
                      </c:pt>
                      <c:pt idx="111">
                        <c:v>42</c:v>
                      </c:pt>
                      <c:pt idx="112">
                        <c:v>42</c:v>
                      </c:pt>
                      <c:pt idx="113">
                        <c:v>44</c:v>
                      </c:pt>
                      <c:pt idx="114">
                        <c:v>46</c:v>
                      </c:pt>
                      <c:pt idx="115">
                        <c:v>46</c:v>
                      </c:pt>
                      <c:pt idx="116">
                        <c:v>48</c:v>
                      </c:pt>
                      <c:pt idx="117">
                        <c:v>50</c:v>
                      </c:pt>
                      <c:pt idx="118">
                        <c:v>50</c:v>
                      </c:pt>
                      <c:pt idx="119">
                        <c:v>52</c:v>
                      </c:pt>
                      <c:pt idx="120">
                        <c:v>52</c:v>
                      </c:pt>
                      <c:pt idx="121">
                        <c:v>54</c:v>
                      </c:pt>
                      <c:pt idx="122">
                        <c:v>56</c:v>
                      </c:pt>
                      <c:pt idx="123">
                        <c:v>56</c:v>
                      </c:pt>
                      <c:pt idx="124">
                        <c:v>58</c:v>
                      </c:pt>
                      <c:pt idx="125">
                        <c:v>58</c:v>
                      </c:pt>
                      <c:pt idx="126">
                        <c:v>60</c:v>
                      </c:pt>
                      <c:pt idx="127">
                        <c:v>60</c:v>
                      </c:pt>
                      <c:pt idx="128">
                        <c:v>60</c:v>
                      </c:pt>
                      <c:pt idx="129">
                        <c:v>58</c:v>
                      </c:pt>
                      <c:pt idx="130">
                        <c:v>58</c:v>
                      </c:pt>
                      <c:pt idx="131">
                        <c:v>56</c:v>
                      </c:pt>
                      <c:pt idx="132">
                        <c:v>54</c:v>
                      </c:pt>
                      <c:pt idx="133">
                        <c:v>54</c:v>
                      </c:pt>
                      <c:pt idx="134">
                        <c:v>52</c:v>
                      </c:pt>
                      <c:pt idx="135">
                        <c:v>52</c:v>
                      </c:pt>
                      <c:pt idx="136">
                        <c:v>50</c:v>
                      </c:pt>
                      <c:pt idx="137">
                        <c:v>48</c:v>
                      </c:pt>
                      <c:pt idx="138">
                        <c:v>48</c:v>
                      </c:pt>
                      <c:pt idx="139">
                        <c:v>46</c:v>
                      </c:pt>
                      <c:pt idx="140">
                        <c:v>44</c:v>
                      </c:pt>
                      <c:pt idx="141">
                        <c:v>44</c:v>
                      </c:pt>
                      <c:pt idx="142">
                        <c:v>42</c:v>
                      </c:pt>
                      <c:pt idx="143">
                        <c:v>40</c:v>
                      </c:pt>
                      <c:pt idx="144">
                        <c:v>40</c:v>
                      </c:pt>
                      <c:pt idx="145">
                        <c:v>38</c:v>
                      </c:pt>
                      <c:pt idx="146">
                        <c:v>36</c:v>
                      </c:pt>
                      <c:pt idx="147">
                        <c:v>36</c:v>
                      </c:pt>
                      <c:pt idx="148">
                        <c:v>34</c:v>
                      </c:pt>
                      <c:pt idx="149">
                        <c:v>32</c:v>
                      </c:pt>
                      <c:pt idx="150">
                        <c:v>32</c:v>
                      </c:pt>
                      <c:pt idx="151">
                        <c:v>30</c:v>
                      </c:pt>
                      <c:pt idx="152">
                        <c:v>28</c:v>
                      </c:pt>
                      <c:pt idx="153">
                        <c:v>28</c:v>
                      </c:pt>
                      <c:pt idx="154">
                        <c:v>26</c:v>
                      </c:pt>
                      <c:pt idx="155">
                        <c:v>26</c:v>
                      </c:pt>
                      <c:pt idx="156">
                        <c:v>24</c:v>
                      </c:pt>
                      <c:pt idx="157">
                        <c:v>22</c:v>
                      </c:pt>
                      <c:pt idx="158">
                        <c:v>22</c:v>
                      </c:pt>
                      <c:pt idx="159">
                        <c:v>20</c:v>
                      </c:pt>
                      <c:pt idx="160">
                        <c:v>20</c:v>
                      </c:pt>
                      <c:pt idx="161">
                        <c:v>20</c:v>
                      </c:pt>
                      <c:pt idx="162">
                        <c:v>22</c:v>
                      </c:pt>
                      <c:pt idx="163">
                        <c:v>22</c:v>
                      </c:pt>
                      <c:pt idx="164">
                        <c:v>24</c:v>
                      </c:pt>
                      <c:pt idx="165">
                        <c:v>26</c:v>
                      </c:pt>
                      <c:pt idx="166">
                        <c:v>26</c:v>
                      </c:pt>
                      <c:pt idx="167">
                        <c:v>28</c:v>
                      </c:pt>
                      <c:pt idx="168">
                        <c:v>30</c:v>
                      </c:pt>
                      <c:pt idx="169">
                        <c:v>30</c:v>
                      </c:pt>
                      <c:pt idx="170">
                        <c:v>32</c:v>
                      </c:pt>
                      <c:pt idx="171">
                        <c:v>32</c:v>
                      </c:pt>
                      <c:pt idx="172">
                        <c:v>34</c:v>
                      </c:pt>
                      <c:pt idx="173">
                        <c:v>36</c:v>
                      </c:pt>
                      <c:pt idx="174">
                        <c:v>36</c:v>
                      </c:pt>
                      <c:pt idx="175">
                        <c:v>38</c:v>
                      </c:pt>
                      <c:pt idx="176">
                        <c:v>40</c:v>
                      </c:pt>
                      <c:pt idx="177">
                        <c:v>40</c:v>
                      </c:pt>
                      <c:pt idx="178">
                        <c:v>42</c:v>
                      </c:pt>
                      <c:pt idx="179">
                        <c:v>42</c:v>
                      </c:pt>
                      <c:pt idx="180">
                        <c:v>44</c:v>
                      </c:pt>
                      <c:pt idx="181">
                        <c:v>44</c:v>
                      </c:pt>
                      <c:pt idx="182">
                        <c:v>46</c:v>
                      </c:pt>
                      <c:pt idx="183">
                        <c:v>48</c:v>
                      </c:pt>
                      <c:pt idx="184">
                        <c:v>48</c:v>
                      </c:pt>
                      <c:pt idx="185">
                        <c:v>50</c:v>
                      </c:pt>
                      <c:pt idx="186">
                        <c:v>52</c:v>
                      </c:pt>
                      <c:pt idx="187">
                        <c:v>52</c:v>
                      </c:pt>
                      <c:pt idx="188">
                        <c:v>54</c:v>
                      </c:pt>
                      <c:pt idx="189">
                        <c:v>54</c:v>
                      </c:pt>
                      <c:pt idx="190">
                        <c:v>56</c:v>
                      </c:pt>
                      <c:pt idx="191">
                        <c:v>58</c:v>
                      </c:pt>
                      <c:pt idx="192">
                        <c:v>58</c:v>
                      </c:pt>
                      <c:pt idx="193">
                        <c:v>60</c:v>
                      </c:pt>
                      <c:pt idx="194">
                        <c:v>60</c:v>
                      </c:pt>
                      <c:pt idx="195">
                        <c:v>60</c:v>
                      </c:pt>
                      <c:pt idx="196">
                        <c:v>60</c:v>
                      </c:pt>
                      <c:pt idx="197">
                        <c:v>58</c:v>
                      </c:pt>
                      <c:pt idx="198">
                        <c:v>56</c:v>
                      </c:pt>
                      <c:pt idx="199">
                        <c:v>56</c:v>
                      </c:pt>
                      <c:pt idx="200">
                        <c:v>54</c:v>
                      </c:pt>
                      <c:pt idx="201">
                        <c:v>54</c:v>
                      </c:pt>
                      <c:pt idx="202">
                        <c:v>52</c:v>
                      </c:pt>
                      <c:pt idx="203">
                        <c:v>52</c:v>
                      </c:pt>
                      <c:pt idx="204">
                        <c:v>50</c:v>
                      </c:pt>
                      <c:pt idx="205">
                        <c:v>50</c:v>
                      </c:pt>
                      <c:pt idx="206">
                        <c:v>48</c:v>
                      </c:pt>
                      <c:pt idx="207">
                        <c:v>46</c:v>
                      </c:pt>
                      <c:pt idx="208">
                        <c:v>46</c:v>
                      </c:pt>
                      <c:pt idx="209">
                        <c:v>44</c:v>
                      </c:pt>
                      <c:pt idx="210">
                        <c:v>44</c:v>
                      </c:pt>
                      <c:pt idx="211">
                        <c:v>42</c:v>
                      </c:pt>
                      <c:pt idx="212">
                        <c:v>40</c:v>
                      </c:pt>
                      <c:pt idx="213">
                        <c:v>40</c:v>
                      </c:pt>
                      <c:pt idx="214">
                        <c:v>38</c:v>
                      </c:pt>
                      <c:pt idx="215">
                        <c:v>38</c:v>
                      </c:pt>
                      <c:pt idx="216">
                        <c:v>36</c:v>
                      </c:pt>
                      <c:pt idx="217">
                        <c:v>34</c:v>
                      </c:pt>
                      <c:pt idx="218">
                        <c:v>34</c:v>
                      </c:pt>
                      <c:pt idx="219">
                        <c:v>32</c:v>
                      </c:pt>
                      <c:pt idx="220">
                        <c:v>32</c:v>
                      </c:pt>
                      <c:pt idx="221">
                        <c:v>30</c:v>
                      </c:pt>
                      <c:pt idx="222">
                        <c:v>30</c:v>
                      </c:pt>
                      <c:pt idx="223">
                        <c:v>28</c:v>
                      </c:pt>
                      <c:pt idx="224">
                        <c:v>28</c:v>
                      </c:pt>
                      <c:pt idx="225">
                        <c:v>26</c:v>
                      </c:pt>
                      <c:pt idx="226">
                        <c:v>26</c:v>
                      </c:pt>
                      <c:pt idx="227">
                        <c:v>24</c:v>
                      </c:pt>
                      <c:pt idx="228">
                        <c:v>22</c:v>
                      </c:pt>
                      <c:pt idx="229">
                        <c:v>22</c:v>
                      </c:pt>
                      <c:pt idx="230">
                        <c:v>20</c:v>
                      </c:pt>
                      <c:pt idx="231">
                        <c:v>20</c:v>
                      </c:pt>
                      <c:pt idx="232">
                        <c:v>20</c:v>
                      </c:pt>
                      <c:pt idx="233">
                        <c:v>22</c:v>
                      </c:pt>
                      <c:pt idx="234">
                        <c:v>24</c:v>
                      </c:pt>
                      <c:pt idx="235">
                        <c:v>24</c:v>
                      </c:pt>
                      <c:pt idx="236">
                        <c:v>26</c:v>
                      </c:pt>
                      <c:pt idx="237">
                        <c:v>28</c:v>
                      </c:pt>
                      <c:pt idx="238">
                        <c:v>28</c:v>
                      </c:pt>
                      <c:pt idx="239">
                        <c:v>30</c:v>
                      </c:pt>
                      <c:pt idx="240">
                        <c:v>30</c:v>
                      </c:pt>
                      <c:pt idx="241">
                        <c:v>32</c:v>
                      </c:pt>
                      <c:pt idx="242">
                        <c:v>34</c:v>
                      </c:pt>
                      <c:pt idx="243">
                        <c:v>36</c:v>
                      </c:pt>
                      <c:pt idx="244">
                        <c:v>36</c:v>
                      </c:pt>
                      <c:pt idx="245">
                        <c:v>38</c:v>
                      </c:pt>
                      <c:pt idx="246">
                        <c:v>40</c:v>
                      </c:pt>
                      <c:pt idx="247">
                        <c:v>40</c:v>
                      </c:pt>
                      <c:pt idx="248">
                        <c:v>42</c:v>
                      </c:pt>
                      <c:pt idx="249">
                        <c:v>44</c:v>
                      </c:pt>
                      <c:pt idx="250">
                        <c:v>44</c:v>
                      </c:pt>
                      <c:pt idx="251">
                        <c:v>46</c:v>
                      </c:pt>
                      <c:pt idx="252">
                        <c:v>48</c:v>
                      </c:pt>
                      <c:pt idx="253">
                        <c:v>48</c:v>
                      </c:pt>
                      <c:pt idx="254">
                        <c:v>50</c:v>
                      </c:pt>
                      <c:pt idx="255">
                        <c:v>52</c:v>
                      </c:pt>
                      <c:pt idx="256">
                        <c:v>52</c:v>
                      </c:pt>
                      <c:pt idx="257">
                        <c:v>54</c:v>
                      </c:pt>
                      <c:pt idx="258">
                        <c:v>56</c:v>
                      </c:pt>
                      <c:pt idx="259">
                        <c:v>56</c:v>
                      </c:pt>
                      <c:pt idx="260">
                        <c:v>58</c:v>
                      </c:pt>
                      <c:pt idx="261">
                        <c:v>60</c:v>
                      </c:pt>
                      <c:pt idx="262">
                        <c:v>60</c:v>
                      </c:pt>
                      <c:pt idx="263">
                        <c:v>60</c:v>
                      </c:pt>
                      <c:pt idx="264">
                        <c:v>60</c:v>
                      </c:pt>
                      <c:pt idx="265">
                        <c:v>58</c:v>
                      </c:pt>
                      <c:pt idx="266">
                        <c:v>56</c:v>
                      </c:pt>
                      <c:pt idx="267">
                        <c:v>56</c:v>
                      </c:pt>
                      <c:pt idx="268">
                        <c:v>54</c:v>
                      </c:pt>
                      <c:pt idx="269">
                        <c:v>52</c:v>
                      </c:pt>
                      <c:pt idx="270">
                        <c:v>52</c:v>
                      </c:pt>
                      <c:pt idx="271">
                        <c:v>50</c:v>
                      </c:pt>
                      <c:pt idx="272">
                        <c:v>48</c:v>
                      </c:pt>
                      <c:pt idx="273">
                        <c:v>48</c:v>
                      </c:pt>
                      <c:pt idx="274">
                        <c:v>46</c:v>
                      </c:pt>
                      <c:pt idx="275">
                        <c:v>44</c:v>
                      </c:pt>
                      <c:pt idx="276">
                        <c:v>44</c:v>
                      </c:pt>
                      <c:pt idx="277">
                        <c:v>42</c:v>
                      </c:pt>
                      <c:pt idx="278">
                        <c:v>40</c:v>
                      </c:pt>
                      <c:pt idx="279">
                        <c:v>40</c:v>
                      </c:pt>
                      <c:pt idx="280">
                        <c:v>38</c:v>
                      </c:pt>
                      <c:pt idx="281">
                        <c:v>36</c:v>
                      </c:pt>
                      <c:pt idx="282">
                        <c:v>36</c:v>
                      </c:pt>
                      <c:pt idx="283">
                        <c:v>34</c:v>
                      </c:pt>
                      <c:pt idx="284">
                        <c:v>32</c:v>
                      </c:pt>
                      <c:pt idx="285">
                        <c:v>32</c:v>
                      </c:pt>
                      <c:pt idx="286">
                        <c:v>30</c:v>
                      </c:pt>
                      <c:pt idx="287">
                        <c:v>28</c:v>
                      </c:pt>
                      <c:pt idx="288">
                        <c:v>28</c:v>
                      </c:pt>
                      <c:pt idx="289">
                        <c:v>26</c:v>
                      </c:pt>
                      <c:pt idx="290">
                        <c:v>24</c:v>
                      </c:pt>
                      <c:pt idx="291">
                        <c:v>24</c:v>
                      </c:pt>
                      <c:pt idx="292">
                        <c:v>22</c:v>
                      </c:pt>
                      <c:pt idx="293">
                        <c:v>20</c:v>
                      </c:pt>
                      <c:pt idx="294">
                        <c:v>20</c:v>
                      </c:pt>
                      <c:pt idx="295">
                        <c:v>20</c:v>
                      </c:pt>
                      <c:pt idx="296">
                        <c:v>22</c:v>
                      </c:pt>
                      <c:pt idx="297">
                        <c:v>22</c:v>
                      </c:pt>
                      <c:pt idx="298">
                        <c:v>24</c:v>
                      </c:pt>
                      <c:pt idx="299">
                        <c:v>26</c:v>
                      </c:pt>
                      <c:pt idx="300">
                        <c:v>28</c:v>
                      </c:pt>
                      <c:pt idx="301">
                        <c:v>28</c:v>
                      </c:pt>
                      <c:pt idx="302">
                        <c:v>30</c:v>
                      </c:pt>
                      <c:pt idx="303">
                        <c:v>32</c:v>
                      </c:pt>
                      <c:pt idx="304">
                        <c:v>32</c:v>
                      </c:pt>
                      <c:pt idx="305">
                        <c:v>34</c:v>
                      </c:pt>
                      <c:pt idx="306">
                        <c:v>36</c:v>
                      </c:pt>
                      <c:pt idx="307">
                        <c:v>38</c:v>
                      </c:pt>
                      <c:pt idx="308">
                        <c:v>38</c:v>
                      </c:pt>
                      <c:pt idx="309">
                        <c:v>40</c:v>
                      </c:pt>
                      <c:pt idx="310">
                        <c:v>42</c:v>
                      </c:pt>
                      <c:pt idx="311">
                        <c:v>44</c:v>
                      </c:pt>
                      <c:pt idx="312">
                        <c:v>44</c:v>
                      </c:pt>
                      <c:pt idx="313">
                        <c:v>46</c:v>
                      </c:pt>
                      <c:pt idx="314">
                        <c:v>48</c:v>
                      </c:pt>
                      <c:pt idx="315">
                        <c:v>48</c:v>
                      </c:pt>
                      <c:pt idx="316">
                        <c:v>50</c:v>
                      </c:pt>
                      <c:pt idx="317">
                        <c:v>52</c:v>
                      </c:pt>
                      <c:pt idx="318">
                        <c:v>54</c:v>
                      </c:pt>
                      <c:pt idx="319">
                        <c:v>54</c:v>
                      </c:pt>
                      <c:pt idx="320">
                        <c:v>56</c:v>
                      </c:pt>
                      <c:pt idx="321">
                        <c:v>58</c:v>
                      </c:pt>
                      <c:pt idx="322">
                        <c:v>58</c:v>
                      </c:pt>
                      <c:pt idx="323">
                        <c:v>60</c:v>
                      </c:pt>
                      <c:pt idx="324">
                        <c:v>60</c:v>
                      </c:pt>
                      <c:pt idx="325">
                        <c:v>60</c:v>
                      </c:pt>
                      <c:pt idx="326">
                        <c:v>58</c:v>
                      </c:pt>
                      <c:pt idx="327">
                        <c:v>56</c:v>
                      </c:pt>
                      <c:pt idx="328">
                        <c:v>56</c:v>
                      </c:pt>
                      <c:pt idx="329">
                        <c:v>54</c:v>
                      </c:pt>
                      <c:pt idx="330">
                        <c:v>52</c:v>
                      </c:pt>
                      <c:pt idx="331">
                        <c:v>52</c:v>
                      </c:pt>
                      <c:pt idx="332">
                        <c:v>50</c:v>
                      </c:pt>
                      <c:pt idx="333">
                        <c:v>48</c:v>
                      </c:pt>
                      <c:pt idx="334">
                        <c:v>48</c:v>
                      </c:pt>
                      <c:pt idx="335">
                        <c:v>46</c:v>
                      </c:pt>
                      <c:pt idx="336">
                        <c:v>44</c:v>
                      </c:pt>
                      <c:pt idx="337">
                        <c:v>44</c:v>
                      </c:pt>
                      <c:pt idx="338">
                        <c:v>42</c:v>
                      </c:pt>
                      <c:pt idx="339">
                        <c:v>40</c:v>
                      </c:pt>
                      <c:pt idx="340">
                        <c:v>38</c:v>
                      </c:pt>
                      <c:pt idx="341">
                        <c:v>38</c:v>
                      </c:pt>
                      <c:pt idx="342">
                        <c:v>36</c:v>
                      </c:pt>
                      <c:pt idx="343">
                        <c:v>34</c:v>
                      </c:pt>
                      <c:pt idx="344">
                        <c:v>32</c:v>
                      </c:pt>
                      <c:pt idx="345">
                        <c:v>32</c:v>
                      </c:pt>
                      <c:pt idx="346">
                        <c:v>30</c:v>
                      </c:pt>
                      <c:pt idx="347">
                        <c:v>28</c:v>
                      </c:pt>
                      <c:pt idx="348">
                        <c:v>28</c:v>
                      </c:pt>
                      <c:pt idx="349">
                        <c:v>26</c:v>
                      </c:pt>
                      <c:pt idx="350">
                        <c:v>24</c:v>
                      </c:pt>
                      <c:pt idx="351">
                        <c:v>24</c:v>
                      </c:pt>
                      <c:pt idx="352">
                        <c:v>22</c:v>
                      </c:pt>
                      <c:pt idx="353">
                        <c:v>20</c:v>
                      </c:pt>
                      <c:pt idx="354">
                        <c:v>20</c:v>
                      </c:pt>
                      <c:pt idx="355">
                        <c:v>20</c:v>
                      </c:pt>
                      <c:pt idx="356">
                        <c:v>22</c:v>
                      </c:pt>
                      <c:pt idx="357">
                        <c:v>24</c:v>
                      </c:pt>
                      <c:pt idx="358">
                        <c:v>24</c:v>
                      </c:pt>
                      <c:pt idx="359">
                        <c:v>26</c:v>
                      </c:pt>
                      <c:pt idx="360">
                        <c:v>28</c:v>
                      </c:pt>
                      <c:pt idx="361">
                        <c:v>28</c:v>
                      </c:pt>
                      <c:pt idx="362">
                        <c:v>30</c:v>
                      </c:pt>
                      <c:pt idx="363">
                        <c:v>32</c:v>
                      </c:pt>
                      <c:pt idx="364">
                        <c:v>34</c:v>
                      </c:pt>
                      <c:pt idx="365">
                        <c:v>34</c:v>
                      </c:pt>
                      <c:pt idx="366">
                        <c:v>36</c:v>
                      </c:pt>
                      <c:pt idx="367">
                        <c:v>38</c:v>
                      </c:pt>
                      <c:pt idx="368">
                        <c:v>40</c:v>
                      </c:pt>
                      <c:pt idx="369">
                        <c:v>40</c:v>
                      </c:pt>
                      <c:pt idx="370">
                        <c:v>42</c:v>
                      </c:pt>
                      <c:pt idx="371">
                        <c:v>44</c:v>
                      </c:pt>
                      <c:pt idx="372">
                        <c:v>44</c:v>
                      </c:pt>
                      <c:pt idx="373">
                        <c:v>46</c:v>
                      </c:pt>
                      <c:pt idx="374">
                        <c:v>48</c:v>
                      </c:pt>
                      <c:pt idx="375">
                        <c:v>50</c:v>
                      </c:pt>
                      <c:pt idx="376">
                        <c:v>50</c:v>
                      </c:pt>
                      <c:pt idx="377">
                        <c:v>52</c:v>
                      </c:pt>
                      <c:pt idx="378">
                        <c:v>54</c:v>
                      </c:pt>
                      <c:pt idx="379">
                        <c:v>56</c:v>
                      </c:pt>
                      <c:pt idx="380">
                        <c:v>56</c:v>
                      </c:pt>
                      <c:pt idx="381">
                        <c:v>58</c:v>
                      </c:pt>
                      <c:pt idx="382">
                        <c:v>60</c:v>
                      </c:pt>
                      <c:pt idx="383">
                        <c:v>60</c:v>
                      </c:pt>
                      <c:pt idx="384">
                        <c:v>60</c:v>
                      </c:pt>
                      <c:pt idx="385">
                        <c:v>60</c:v>
                      </c:pt>
                      <c:pt idx="386">
                        <c:v>58</c:v>
                      </c:pt>
                      <c:pt idx="387">
                        <c:v>56</c:v>
                      </c:pt>
                      <c:pt idx="388">
                        <c:v>56</c:v>
                      </c:pt>
                      <c:pt idx="389">
                        <c:v>54</c:v>
                      </c:pt>
                      <c:pt idx="390">
                        <c:v>54</c:v>
                      </c:pt>
                      <c:pt idx="391">
                        <c:v>52</c:v>
                      </c:pt>
                      <c:pt idx="392">
                        <c:v>50</c:v>
                      </c:pt>
                      <c:pt idx="393">
                        <c:v>50</c:v>
                      </c:pt>
                      <c:pt idx="394">
                        <c:v>48</c:v>
                      </c:pt>
                      <c:pt idx="395">
                        <c:v>46</c:v>
                      </c:pt>
                      <c:pt idx="396">
                        <c:v>44</c:v>
                      </c:pt>
                      <c:pt idx="397">
                        <c:v>44</c:v>
                      </c:pt>
                      <c:pt idx="398">
                        <c:v>42</c:v>
                      </c:pt>
                      <c:pt idx="399">
                        <c:v>40</c:v>
                      </c:pt>
                      <c:pt idx="400">
                        <c:v>40</c:v>
                      </c:pt>
                      <c:pt idx="401">
                        <c:v>38</c:v>
                      </c:pt>
                      <c:pt idx="402">
                        <c:v>36</c:v>
                      </c:pt>
                      <c:pt idx="403">
                        <c:v>34</c:v>
                      </c:pt>
                      <c:pt idx="404">
                        <c:v>34</c:v>
                      </c:pt>
                      <c:pt idx="405">
                        <c:v>32</c:v>
                      </c:pt>
                      <c:pt idx="406">
                        <c:v>30</c:v>
                      </c:pt>
                      <c:pt idx="407">
                        <c:v>28</c:v>
                      </c:pt>
                      <c:pt idx="408">
                        <c:v>28</c:v>
                      </c:pt>
                      <c:pt idx="409">
                        <c:v>26</c:v>
                      </c:pt>
                      <c:pt idx="410">
                        <c:v>24</c:v>
                      </c:pt>
                      <c:pt idx="411">
                        <c:v>24</c:v>
                      </c:pt>
                      <c:pt idx="412">
                        <c:v>22</c:v>
                      </c:pt>
                      <c:pt idx="413">
                        <c:v>20</c:v>
                      </c:pt>
                      <c:pt idx="414">
                        <c:v>20</c:v>
                      </c:pt>
                      <c:pt idx="415">
                        <c:v>20</c:v>
                      </c:pt>
                      <c:pt idx="416">
                        <c:v>22</c:v>
                      </c:pt>
                      <c:pt idx="417">
                        <c:v>22</c:v>
                      </c:pt>
                      <c:pt idx="418">
                        <c:v>24</c:v>
                      </c:pt>
                      <c:pt idx="419">
                        <c:v>26</c:v>
                      </c:pt>
                      <c:pt idx="420">
                        <c:v>26</c:v>
                      </c:pt>
                      <c:pt idx="421">
                        <c:v>28</c:v>
                      </c:pt>
                      <c:pt idx="422">
                        <c:v>30</c:v>
                      </c:pt>
                      <c:pt idx="423">
                        <c:v>30</c:v>
                      </c:pt>
                      <c:pt idx="424">
                        <c:v>32</c:v>
                      </c:pt>
                      <c:pt idx="425">
                        <c:v>32</c:v>
                      </c:pt>
                      <c:pt idx="426">
                        <c:v>34</c:v>
                      </c:pt>
                      <c:pt idx="427">
                        <c:v>34</c:v>
                      </c:pt>
                      <c:pt idx="428">
                        <c:v>36</c:v>
                      </c:pt>
                      <c:pt idx="429">
                        <c:v>38</c:v>
                      </c:pt>
                      <c:pt idx="430">
                        <c:v>38</c:v>
                      </c:pt>
                      <c:pt idx="431">
                        <c:v>40</c:v>
                      </c:pt>
                      <c:pt idx="432">
                        <c:v>42</c:v>
                      </c:pt>
                      <c:pt idx="433">
                        <c:v>42</c:v>
                      </c:pt>
                      <c:pt idx="434">
                        <c:v>44</c:v>
                      </c:pt>
                      <c:pt idx="435">
                        <c:v>44</c:v>
                      </c:pt>
                      <c:pt idx="436">
                        <c:v>46</c:v>
                      </c:pt>
                      <c:pt idx="437">
                        <c:v>46</c:v>
                      </c:pt>
                      <c:pt idx="438">
                        <c:v>48</c:v>
                      </c:pt>
                      <c:pt idx="439">
                        <c:v>50</c:v>
                      </c:pt>
                      <c:pt idx="440">
                        <c:v>50</c:v>
                      </c:pt>
                      <c:pt idx="441">
                        <c:v>52</c:v>
                      </c:pt>
                      <c:pt idx="442">
                        <c:v>54</c:v>
                      </c:pt>
                      <c:pt idx="443">
                        <c:v>54</c:v>
                      </c:pt>
                      <c:pt idx="444">
                        <c:v>56</c:v>
                      </c:pt>
                      <c:pt idx="445">
                        <c:v>56</c:v>
                      </c:pt>
                      <c:pt idx="446">
                        <c:v>58</c:v>
                      </c:pt>
                      <c:pt idx="447">
                        <c:v>58</c:v>
                      </c:pt>
                      <c:pt idx="448">
                        <c:v>60</c:v>
                      </c:pt>
                      <c:pt idx="449">
                        <c:v>60</c:v>
                      </c:pt>
                      <c:pt idx="450">
                        <c:v>60</c:v>
                      </c:pt>
                      <c:pt idx="451">
                        <c:v>60</c:v>
                      </c:pt>
                      <c:pt idx="452">
                        <c:v>58</c:v>
                      </c:pt>
                      <c:pt idx="453">
                        <c:v>56</c:v>
                      </c:pt>
                      <c:pt idx="454">
                        <c:v>56</c:v>
                      </c:pt>
                      <c:pt idx="455">
                        <c:v>54</c:v>
                      </c:pt>
                      <c:pt idx="456">
                        <c:v>54</c:v>
                      </c:pt>
                      <c:pt idx="457">
                        <c:v>52</c:v>
                      </c:pt>
                      <c:pt idx="458">
                        <c:v>52</c:v>
                      </c:pt>
                      <c:pt idx="459">
                        <c:v>50</c:v>
                      </c:pt>
                      <c:pt idx="460">
                        <c:v>48</c:v>
                      </c:pt>
                      <c:pt idx="461">
                        <c:v>48</c:v>
                      </c:pt>
                      <c:pt idx="462">
                        <c:v>46</c:v>
                      </c:pt>
                      <c:pt idx="463">
                        <c:v>46</c:v>
                      </c:pt>
                      <c:pt idx="464">
                        <c:v>44</c:v>
                      </c:pt>
                      <c:pt idx="465">
                        <c:v>42</c:v>
                      </c:pt>
                      <c:pt idx="466">
                        <c:v>42</c:v>
                      </c:pt>
                      <c:pt idx="467">
                        <c:v>40</c:v>
                      </c:pt>
                      <c:pt idx="468">
                        <c:v>40</c:v>
                      </c:pt>
                      <c:pt idx="469">
                        <c:v>38</c:v>
                      </c:pt>
                      <c:pt idx="470">
                        <c:v>36</c:v>
                      </c:pt>
                      <c:pt idx="471">
                        <c:v>36</c:v>
                      </c:pt>
                      <c:pt idx="472">
                        <c:v>34</c:v>
                      </c:pt>
                      <c:pt idx="473">
                        <c:v>34</c:v>
                      </c:pt>
                      <c:pt idx="474">
                        <c:v>32</c:v>
                      </c:pt>
                      <c:pt idx="475">
                        <c:v>32</c:v>
                      </c:pt>
                      <c:pt idx="476">
                        <c:v>30</c:v>
                      </c:pt>
                      <c:pt idx="477">
                        <c:v>28</c:v>
                      </c:pt>
                      <c:pt idx="478">
                        <c:v>28</c:v>
                      </c:pt>
                      <c:pt idx="479">
                        <c:v>26</c:v>
                      </c:pt>
                      <c:pt idx="480">
                        <c:v>26</c:v>
                      </c:pt>
                      <c:pt idx="481">
                        <c:v>24</c:v>
                      </c:pt>
                      <c:pt idx="482">
                        <c:v>22</c:v>
                      </c:pt>
                      <c:pt idx="483">
                        <c:v>22</c:v>
                      </c:pt>
                      <c:pt idx="484">
                        <c:v>20</c:v>
                      </c:pt>
                      <c:pt idx="485">
                        <c:v>20</c:v>
                      </c:pt>
                      <c:pt idx="486">
                        <c:v>22</c:v>
                      </c:pt>
                      <c:pt idx="487">
                        <c:v>22</c:v>
                      </c:pt>
                      <c:pt idx="488">
                        <c:v>24</c:v>
                      </c:pt>
                      <c:pt idx="489">
                        <c:v>26</c:v>
                      </c:pt>
                      <c:pt idx="490">
                        <c:v>26</c:v>
                      </c:pt>
                      <c:pt idx="491">
                        <c:v>28</c:v>
                      </c:pt>
                      <c:pt idx="492">
                        <c:v>30</c:v>
                      </c:pt>
                      <c:pt idx="493">
                        <c:v>30</c:v>
                      </c:pt>
                      <c:pt idx="494">
                        <c:v>32</c:v>
                      </c:pt>
                      <c:pt idx="495">
                        <c:v>34</c:v>
                      </c:pt>
                      <c:pt idx="496">
                        <c:v>36</c:v>
                      </c:pt>
                      <c:pt idx="497">
                        <c:v>36</c:v>
                      </c:pt>
                      <c:pt idx="498">
                        <c:v>38</c:v>
                      </c:pt>
                      <c:pt idx="499">
                        <c:v>40</c:v>
                      </c:pt>
                      <c:pt idx="500">
                        <c:v>40</c:v>
                      </c:pt>
                      <c:pt idx="501">
                        <c:v>42</c:v>
                      </c:pt>
                      <c:pt idx="502">
                        <c:v>44</c:v>
                      </c:pt>
                      <c:pt idx="503">
                        <c:v>44</c:v>
                      </c:pt>
                      <c:pt idx="504">
                        <c:v>46</c:v>
                      </c:pt>
                      <c:pt idx="505">
                        <c:v>48</c:v>
                      </c:pt>
                      <c:pt idx="506">
                        <c:v>48</c:v>
                      </c:pt>
                      <c:pt idx="507">
                        <c:v>50</c:v>
                      </c:pt>
                      <c:pt idx="508">
                        <c:v>52</c:v>
                      </c:pt>
                      <c:pt idx="509">
                        <c:v>54</c:v>
                      </c:pt>
                      <c:pt idx="510">
                        <c:v>54</c:v>
                      </c:pt>
                      <c:pt idx="511">
                        <c:v>56</c:v>
                      </c:pt>
                      <c:pt idx="512">
                        <c:v>58</c:v>
                      </c:pt>
                      <c:pt idx="513">
                        <c:v>58</c:v>
                      </c:pt>
                      <c:pt idx="514">
                        <c:v>60</c:v>
                      </c:pt>
                      <c:pt idx="515">
                        <c:v>60</c:v>
                      </c:pt>
                      <c:pt idx="516">
                        <c:v>60</c:v>
                      </c:pt>
                      <c:pt idx="517">
                        <c:v>58</c:v>
                      </c:pt>
                      <c:pt idx="518">
                        <c:v>56</c:v>
                      </c:pt>
                      <c:pt idx="519">
                        <c:v>56</c:v>
                      </c:pt>
                      <c:pt idx="520">
                        <c:v>54</c:v>
                      </c:pt>
                      <c:pt idx="521">
                        <c:v>52</c:v>
                      </c:pt>
                      <c:pt idx="522">
                        <c:v>50</c:v>
                      </c:pt>
                      <c:pt idx="523">
                        <c:v>50</c:v>
                      </c:pt>
                      <c:pt idx="524">
                        <c:v>48</c:v>
                      </c:pt>
                      <c:pt idx="525">
                        <c:v>46</c:v>
                      </c:pt>
                      <c:pt idx="526">
                        <c:v>46</c:v>
                      </c:pt>
                      <c:pt idx="527">
                        <c:v>44</c:v>
                      </c:pt>
                      <c:pt idx="528">
                        <c:v>42</c:v>
                      </c:pt>
                      <c:pt idx="529">
                        <c:v>40</c:v>
                      </c:pt>
                      <c:pt idx="530">
                        <c:v>40</c:v>
                      </c:pt>
                      <c:pt idx="531">
                        <c:v>38</c:v>
                      </c:pt>
                      <c:pt idx="532">
                        <c:v>36</c:v>
                      </c:pt>
                      <c:pt idx="533">
                        <c:v>36</c:v>
                      </c:pt>
                      <c:pt idx="534">
                        <c:v>34</c:v>
                      </c:pt>
                      <c:pt idx="535">
                        <c:v>32</c:v>
                      </c:pt>
                      <c:pt idx="536">
                        <c:v>30</c:v>
                      </c:pt>
                      <c:pt idx="537">
                        <c:v>30</c:v>
                      </c:pt>
                      <c:pt idx="538">
                        <c:v>28</c:v>
                      </c:pt>
                      <c:pt idx="539">
                        <c:v>26</c:v>
                      </c:pt>
                      <c:pt idx="540">
                        <c:v>24</c:v>
                      </c:pt>
                      <c:pt idx="541">
                        <c:v>24</c:v>
                      </c:pt>
                      <c:pt idx="542">
                        <c:v>22</c:v>
                      </c:pt>
                      <c:pt idx="543">
                        <c:v>20</c:v>
                      </c:pt>
                      <c:pt idx="544">
                        <c:v>20</c:v>
                      </c:pt>
                      <c:pt idx="545">
                        <c:v>20</c:v>
                      </c:pt>
                      <c:pt idx="546">
                        <c:v>22</c:v>
                      </c:pt>
                      <c:pt idx="547">
                        <c:v>24</c:v>
                      </c:pt>
                      <c:pt idx="548">
                        <c:v>24</c:v>
                      </c:pt>
                      <c:pt idx="549">
                        <c:v>26</c:v>
                      </c:pt>
                      <c:pt idx="550">
                        <c:v>28</c:v>
                      </c:pt>
                      <c:pt idx="551">
                        <c:v>28</c:v>
                      </c:pt>
                      <c:pt idx="552">
                        <c:v>30</c:v>
                      </c:pt>
                      <c:pt idx="553">
                        <c:v>32</c:v>
                      </c:pt>
                      <c:pt idx="554">
                        <c:v>32</c:v>
                      </c:pt>
                      <c:pt idx="555">
                        <c:v>34</c:v>
                      </c:pt>
                      <c:pt idx="556">
                        <c:v>36</c:v>
                      </c:pt>
                      <c:pt idx="557">
                        <c:v>38</c:v>
                      </c:pt>
                      <c:pt idx="558">
                        <c:v>38</c:v>
                      </c:pt>
                      <c:pt idx="559">
                        <c:v>40</c:v>
                      </c:pt>
                      <c:pt idx="560">
                        <c:v>42</c:v>
                      </c:pt>
                      <c:pt idx="561">
                        <c:v>42</c:v>
                      </c:pt>
                      <c:pt idx="562">
                        <c:v>44</c:v>
                      </c:pt>
                      <c:pt idx="563">
                        <c:v>46</c:v>
                      </c:pt>
                      <c:pt idx="564">
                        <c:v>46</c:v>
                      </c:pt>
                      <c:pt idx="565">
                        <c:v>48</c:v>
                      </c:pt>
                      <c:pt idx="566">
                        <c:v>50</c:v>
                      </c:pt>
                      <c:pt idx="567">
                        <c:v>52</c:v>
                      </c:pt>
                      <c:pt idx="568">
                        <c:v>52</c:v>
                      </c:pt>
                      <c:pt idx="569">
                        <c:v>54</c:v>
                      </c:pt>
                      <c:pt idx="570">
                        <c:v>56</c:v>
                      </c:pt>
                      <c:pt idx="571">
                        <c:v>56</c:v>
                      </c:pt>
                      <c:pt idx="572">
                        <c:v>58</c:v>
                      </c:pt>
                      <c:pt idx="573">
                        <c:v>60</c:v>
                      </c:pt>
                      <c:pt idx="574">
                        <c:v>60</c:v>
                      </c:pt>
                      <c:pt idx="575">
                        <c:v>60</c:v>
                      </c:pt>
                      <c:pt idx="576">
                        <c:v>58</c:v>
                      </c:pt>
                      <c:pt idx="577">
                        <c:v>56</c:v>
                      </c:pt>
                      <c:pt idx="578">
                        <c:v>56</c:v>
                      </c:pt>
                      <c:pt idx="579">
                        <c:v>54</c:v>
                      </c:pt>
                      <c:pt idx="580">
                        <c:v>52</c:v>
                      </c:pt>
                      <c:pt idx="581">
                        <c:v>52</c:v>
                      </c:pt>
                      <c:pt idx="582">
                        <c:v>50</c:v>
                      </c:pt>
                      <c:pt idx="583">
                        <c:v>48</c:v>
                      </c:pt>
                      <c:pt idx="584">
                        <c:v>46</c:v>
                      </c:pt>
                      <c:pt idx="585">
                        <c:v>46</c:v>
                      </c:pt>
                      <c:pt idx="586">
                        <c:v>44</c:v>
                      </c:pt>
                      <c:pt idx="587">
                        <c:v>42</c:v>
                      </c:pt>
                      <c:pt idx="588">
                        <c:v>42</c:v>
                      </c:pt>
                      <c:pt idx="589">
                        <c:v>40</c:v>
                      </c:pt>
                      <c:pt idx="590">
                        <c:v>38</c:v>
                      </c:pt>
                      <c:pt idx="591">
                        <c:v>38</c:v>
                      </c:pt>
                      <c:pt idx="592">
                        <c:v>36</c:v>
                      </c:pt>
                      <c:pt idx="593">
                        <c:v>34</c:v>
                      </c:pt>
                      <c:pt idx="594">
                        <c:v>34</c:v>
                      </c:pt>
                      <c:pt idx="595">
                        <c:v>32</c:v>
                      </c:pt>
                      <c:pt idx="596">
                        <c:v>30</c:v>
                      </c:pt>
                      <c:pt idx="597">
                        <c:v>28</c:v>
                      </c:pt>
                      <c:pt idx="598">
                        <c:v>28</c:v>
                      </c:pt>
                      <c:pt idx="599">
                        <c:v>26</c:v>
                      </c:pt>
                      <c:pt idx="600">
                        <c:v>24</c:v>
                      </c:pt>
                      <c:pt idx="601">
                        <c:v>22</c:v>
                      </c:pt>
                      <c:pt idx="602">
                        <c:v>22</c:v>
                      </c:pt>
                      <c:pt idx="603">
                        <c:v>20</c:v>
                      </c:pt>
                      <c:pt idx="604">
                        <c:v>20</c:v>
                      </c:pt>
                      <c:pt idx="605">
                        <c:v>20</c:v>
                      </c:pt>
                      <c:pt idx="606">
                        <c:v>22</c:v>
                      </c:pt>
                      <c:pt idx="607">
                        <c:v>24</c:v>
                      </c:pt>
                      <c:pt idx="608">
                        <c:v>26</c:v>
                      </c:pt>
                      <c:pt idx="609">
                        <c:v>26</c:v>
                      </c:pt>
                      <c:pt idx="610">
                        <c:v>28</c:v>
                      </c:pt>
                      <c:pt idx="611">
                        <c:v>30</c:v>
                      </c:pt>
                      <c:pt idx="612">
                        <c:v>30</c:v>
                      </c:pt>
                      <c:pt idx="613">
                        <c:v>32</c:v>
                      </c:pt>
                      <c:pt idx="614">
                        <c:v>34</c:v>
                      </c:pt>
                      <c:pt idx="615">
                        <c:v>34</c:v>
                      </c:pt>
                      <c:pt idx="616">
                        <c:v>36</c:v>
                      </c:pt>
                      <c:pt idx="617">
                        <c:v>38</c:v>
                      </c:pt>
                      <c:pt idx="618">
                        <c:v>38</c:v>
                      </c:pt>
                      <c:pt idx="619">
                        <c:v>40</c:v>
                      </c:pt>
                      <c:pt idx="620">
                        <c:v>42</c:v>
                      </c:pt>
                      <c:pt idx="621">
                        <c:v>44</c:v>
                      </c:pt>
                      <c:pt idx="622">
                        <c:v>44</c:v>
                      </c:pt>
                      <c:pt idx="623">
                        <c:v>46</c:v>
                      </c:pt>
                      <c:pt idx="624">
                        <c:v>48</c:v>
                      </c:pt>
                      <c:pt idx="625">
                        <c:v>48</c:v>
                      </c:pt>
                      <c:pt idx="626">
                        <c:v>50</c:v>
                      </c:pt>
                      <c:pt idx="627">
                        <c:v>52</c:v>
                      </c:pt>
                      <c:pt idx="628">
                        <c:v>52</c:v>
                      </c:pt>
                      <c:pt idx="629">
                        <c:v>54</c:v>
                      </c:pt>
                      <c:pt idx="630">
                        <c:v>56</c:v>
                      </c:pt>
                      <c:pt idx="631">
                        <c:v>58</c:v>
                      </c:pt>
                      <c:pt idx="632">
                        <c:v>58</c:v>
                      </c:pt>
                      <c:pt idx="633">
                        <c:v>60</c:v>
                      </c:pt>
                      <c:pt idx="634">
                        <c:v>60</c:v>
                      </c:pt>
                      <c:pt idx="635">
                        <c:v>60</c:v>
                      </c:pt>
                      <c:pt idx="636">
                        <c:v>58</c:v>
                      </c:pt>
                      <c:pt idx="637">
                        <c:v>56</c:v>
                      </c:pt>
                      <c:pt idx="638">
                        <c:v>56</c:v>
                      </c:pt>
                      <c:pt idx="639">
                        <c:v>54</c:v>
                      </c:pt>
                      <c:pt idx="640">
                        <c:v>52</c:v>
                      </c:pt>
                      <c:pt idx="641">
                        <c:v>52</c:v>
                      </c:pt>
                      <c:pt idx="642">
                        <c:v>50</c:v>
                      </c:pt>
                      <c:pt idx="643">
                        <c:v>48</c:v>
                      </c:pt>
                      <c:pt idx="644">
                        <c:v>46</c:v>
                      </c:pt>
                      <c:pt idx="645">
                        <c:v>46</c:v>
                      </c:pt>
                      <c:pt idx="646">
                        <c:v>44</c:v>
                      </c:pt>
                      <c:pt idx="647">
                        <c:v>42</c:v>
                      </c:pt>
                      <c:pt idx="648">
                        <c:v>40</c:v>
                      </c:pt>
                      <c:pt idx="649">
                        <c:v>40</c:v>
                      </c:pt>
                      <c:pt idx="650">
                        <c:v>38</c:v>
                      </c:pt>
                      <c:pt idx="651">
                        <c:v>36</c:v>
                      </c:pt>
                      <c:pt idx="652">
                        <c:v>36</c:v>
                      </c:pt>
                      <c:pt idx="653">
                        <c:v>34</c:v>
                      </c:pt>
                      <c:pt idx="654">
                        <c:v>32</c:v>
                      </c:pt>
                      <c:pt idx="655">
                        <c:v>32</c:v>
                      </c:pt>
                      <c:pt idx="656">
                        <c:v>30</c:v>
                      </c:pt>
                      <c:pt idx="657">
                        <c:v>28</c:v>
                      </c:pt>
                      <c:pt idx="658">
                        <c:v>26</c:v>
                      </c:pt>
                      <c:pt idx="659">
                        <c:v>26</c:v>
                      </c:pt>
                      <c:pt idx="660">
                        <c:v>24</c:v>
                      </c:pt>
                      <c:pt idx="661">
                        <c:v>22</c:v>
                      </c:pt>
                      <c:pt idx="662">
                        <c:v>22</c:v>
                      </c:pt>
                      <c:pt idx="663">
                        <c:v>20</c:v>
                      </c:pt>
                      <c:pt idx="664">
                        <c:v>20</c:v>
                      </c:pt>
                      <c:pt idx="665">
                        <c:v>22</c:v>
                      </c:pt>
                      <c:pt idx="666">
                        <c:v>22</c:v>
                      </c:pt>
                      <c:pt idx="667">
                        <c:v>24</c:v>
                      </c:pt>
                      <c:pt idx="668">
                        <c:v>26</c:v>
                      </c:pt>
                      <c:pt idx="669">
                        <c:v>28</c:v>
                      </c:pt>
                      <c:pt idx="670">
                        <c:v>28</c:v>
                      </c:pt>
                      <c:pt idx="671">
                        <c:v>30</c:v>
                      </c:pt>
                      <c:pt idx="672">
                        <c:v>32</c:v>
                      </c:pt>
                      <c:pt idx="673">
                        <c:v>32</c:v>
                      </c:pt>
                      <c:pt idx="674">
                        <c:v>34</c:v>
                      </c:pt>
                      <c:pt idx="675">
                        <c:v>36</c:v>
                      </c:pt>
                      <c:pt idx="676">
                        <c:v>38</c:v>
                      </c:pt>
                      <c:pt idx="677">
                        <c:v>38</c:v>
                      </c:pt>
                      <c:pt idx="678">
                        <c:v>40</c:v>
                      </c:pt>
                      <c:pt idx="679">
                        <c:v>42</c:v>
                      </c:pt>
                      <c:pt idx="680">
                        <c:v>42</c:v>
                      </c:pt>
                      <c:pt idx="681">
                        <c:v>44</c:v>
                      </c:pt>
                      <c:pt idx="682">
                        <c:v>46</c:v>
                      </c:pt>
                      <c:pt idx="683">
                        <c:v>46</c:v>
                      </c:pt>
                      <c:pt idx="684">
                        <c:v>48</c:v>
                      </c:pt>
                      <c:pt idx="685">
                        <c:v>50</c:v>
                      </c:pt>
                      <c:pt idx="686">
                        <c:v>52</c:v>
                      </c:pt>
                      <c:pt idx="687">
                        <c:v>52</c:v>
                      </c:pt>
                      <c:pt idx="688">
                        <c:v>54</c:v>
                      </c:pt>
                      <c:pt idx="689">
                        <c:v>56</c:v>
                      </c:pt>
                      <c:pt idx="690">
                        <c:v>58</c:v>
                      </c:pt>
                      <c:pt idx="691">
                        <c:v>58</c:v>
                      </c:pt>
                      <c:pt idx="692">
                        <c:v>60</c:v>
                      </c:pt>
                      <c:pt idx="693">
                        <c:v>60</c:v>
                      </c:pt>
                      <c:pt idx="694">
                        <c:v>60</c:v>
                      </c:pt>
                      <c:pt idx="695">
                        <c:v>58</c:v>
                      </c:pt>
                      <c:pt idx="696">
                        <c:v>56</c:v>
                      </c:pt>
                      <c:pt idx="697">
                        <c:v>56</c:v>
                      </c:pt>
                      <c:pt idx="698">
                        <c:v>54</c:v>
                      </c:pt>
                      <c:pt idx="699">
                        <c:v>52</c:v>
                      </c:pt>
                      <c:pt idx="700">
                        <c:v>50</c:v>
                      </c:pt>
                      <c:pt idx="701">
                        <c:v>50</c:v>
                      </c:pt>
                      <c:pt idx="702">
                        <c:v>48</c:v>
                      </c:pt>
                      <c:pt idx="703">
                        <c:v>46</c:v>
                      </c:pt>
                      <c:pt idx="704">
                        <c:v>46</c:v>
                      </c:pt>
                      <c:pt idx="705">
                        <c:v>44</c:v>
                      </c:pt>
                      <c:pt idx="706">
                        <c:v>42</c:v>
                      </c:pt>
                      <c:pt idx="707">
                        <c:v>40</c:v>
                      </c:pt>
                      <c:pt idx="708">
                        <c:v>40</c:v>
                      </c:pt>
                      <c:pt idx="709">
                        <c:v>38</c:v>
                      </c:pt>
                      <c:pt idx="710">
                        <c:v>36</c:v>
                      </c:pt>
                      <c:pt idx="711">
                        <c:v>34</c:v>
                      </c:pt>
                      <c:pt idx="712">
                        <c:v>34</c:v>
                      </c:pt>
                      <c:pt idx="713">
                        <c:v>32</c:v>
                      </c:pt>
                      <c:pt idx="714">
                        <c:v>30</c:v>
                      </c:pt>
                      <c:pt idx="715">
                        <c:v>28</c:v>
                      </c:pt>
                      <c:pt idx="716">
                        <c:v>28</c:v>
                      </c:pt>
                      <c:pt idx="717">
                        <c:v>26</c:v>
                      </c:pt>
                      <c:pt idx="718">
                        <c:v>24</c:v>
                      </c:pt>
                      <c:pt idx="719">
                        <c:v>22</c:v>
                      </c:pt>
                      <c:pt idx="720">
                        <c:v>22</c:v>
                      </c:pt>
                      <c:pt idx="721">
                        <c:v>20</c:v>
                      </c:pt>
                      <c:pt idx="722">
                        <c:v>20</c:v>
                      </c:pt>
                      <c:pt idx="723">
                        <c:v>20</c:v>
                      </c:pt>
                      <c:pt idx="724">
                        <c:v>22</c:v>
                      </c:pt>
                      <c:pt idx="725">
                        <c:v>24</c:v>
                      </c:pt>
                      <c:pt idx="726">
                        <c:v>26</c:v>
                      </c:pt>
                      <c:pt idx="727">
                        <c:v>26</c:v>
                      </c:pt>
                      <c:pt idx="728">
                        <c:v>28</c:v>
                      </c:pt>
                      <c:pt idx="729">
                        <c:v>30</c:v>
                      </c:pt>
                      <c:pt idx="730">
                        <c:v>30</c:v>
                      </c:pt>
                      <c:pt idx="731">
                        <c:v>32</c:v>
                      </c:pt>
                      <c:pt idx="732">
                        <c:v>34</c:v>
                      </c:pt>
                      <c:pt idx="733">
                        <c:v>36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81A8-477E-B310-4D235E1ED606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Attn Neg</c:v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'rf_coe_records20230315-090835'!$F$2:$F$735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-54</c:v>
                      </c:pt>
                      <c:pt idx="1">
                        <c:v>-52</c:v>
                      </c:pt>
                      <c:pt idx="2">
                        <c:v>-52</c:v>
                      </c:pt>
                      <c:pt idx="3">
                        <c:v>-50</c:v>
                      </c:pt>
                      <c:pt idx="4">
                        <c:v>-48</c:v>
                      </c:pt>
                      <c:pt idx="5">
                        <c:v>-48</c:v>
                      </c:pt>
                      <c:pt idx="6">
                        <c:v>-46</c:v>
                      </c:pt>
                      <c:pt idx="7">
                        <c:v>-46</c:v>
                      </c:pt>
                      <c:pt idx="8">
                        <c:v>-44</c:v>
                      </c:pt>
                      <c:pt idx="9">
                        <c:v>-42</c:v>
                      </c:pt>
                      <c:pt idx="10">
                        <c:v>-40</c:v>
                      </c:pt>
                      <c:pt idx="11">
                        <c:v>-40</c:v>
                      </c:pt>
                      <c:pt idx="12">
                        <c:v>-38</c:v>
                      </c:pt>
                      <c:pt idx="13">
                        <c:v>-38</c:v>
                      </c:pt>
                      <c:pt idx="14">
                        <c:v>-36</c:v>
                      </c:pt>
                      <c:pt idx="15">
                        <c:v>-36</c:v>
                      </c:pt>
                      <c:pt idx="16">
                        <c:v>-34</c:v>
                      </c:pt>
                      <c:pt idx="17">
                        <c:v>-34</c:v>
                      </c:pt>
                      <c:pt idx="18">
                        <c:v>-32</c:v>
                      </c:pt>
                      <c:pt idx="19">
                        <c:v>-32</c:v>
                      </c:pt>
                      <c:pt idx="20">
                        <c:v>-32</c:v>
                      </c:pt>
                      <c:pt idx="21">
                        <c:v>-30</c:v>
                      </c:pt>
                      <c:pt idx="22">
                        <c:v>-30</c:v>
                      </c:pt>
                      <c:pt idx="23">
                        <c:v>-28</c:v>
                      </c:pt>
                      <c:pt idx="24">
                        <c:v>-28</c:v>
                      </c:pt>
                      <c:pt idx="25">
                        <c:v>-26</c:v>
                      </c:pt>
                      <c:pt idx="26">
                        <c:v>-26</c:v>
                      </c:pt>
                      <c:pt idx="27">
                        <c:v>-24</c:v>
                      </c:pt>
                      <c:pt idx="28">
                        <c:v>-24</c:v>
                      </c:pt>
                      <c:pt idx="29">
                        <c:v>-22</c:v>
                      </c:pt>
                      <c:pt idx="30">
                        <c:v>-22</c:v>
                      </c:pt>
                      <c:pt idx="31">
                        <c:v>-20</c:v>
                      </c:pt>
                      <c:pt idx="32">
                        <c:v>-20</c:v>
                      </c:pt>
                      <c:pt idx="33">
                        <c:v>-20</c:v>
                      </c:pt>
                      <c:pt idx="34">
                        <c:v>-20</c:v>
                      </c:pt>
                      <c:pt idx="35">
                        <c:v>-20</c:v>
                      </c:pt>
                      <c:pt idx="36">
                        <c:v>-22</c:v>
                      </c:pt>
                      <c:pt idx="37">
                        <c:v>-22</c:v>
                      </c:pt>
                      <c:pt idx="38">
                        <c:v>-24</c:v>
                      </c:pt>
                      <c:pt idx="39">
                        <c:v>-24</c:v>
                      </c:pt>
                      <c:pt idx="40">
                        <c:v>-26</c:v>
                      </c:pt>
                      <c:pt idx="41">
                        <c:v>-26</c:v>
                      </c:pt>
                      <c:pt idx="42">
                        <c:v>-28</c:v>
                      </c:pt>
                      <c:pt idx="43">
                        <c:v>-30</c:v>
                      </c:pt>
                      <c:pt idx="44">
                        <c:v>-30</c:v>
                      </c:pt>
                      <c:pt idx="45">
                        <c:v>-32</c:v>
                      </c:pt>
                      <c:pt idx="46">
                        <c:v>-34</c:v>
                      </c:pt>
                      <c:pt idx="47">
                        <c:v>-36</c:v>
                      </c:pt>
                      <c:pt idx="48">
                        <c:v>-36</c:v>
                      </c:pt>
                      <c:pt idx="49">
                        <c:v>-38</c:v>
                      </c:pt>
                      <c:pt idx="50">
                        <c:v>-40</c:v>
                      </c:pt>
                      <c:pt idx="51">
                        <c:v>-40</c:v>
                      </c:pt>
                      <c:pt idx="52">
                        <c:v>-42</c:v>
                      </c:pt>
                      <c:pt idx="53">
                        <c:v>-44</c:v>
                      </c:pt>
                      <c:pt idx="54">
                        <c:v>-44</c:v>
                      </c:pt>
                      <c:pt idx="55">
                        <c:v>-46</c:v>
                      </c:pt>
                      <c:pt idx="56">
                        <c:v>-48</c:v>
                      </c:pt>
                      <c:pt idx="57">
                        <c:v>-48</c:v>
                      </c:pt>
                      <c:pt idx="58">
                        <c:v>-50</c:v>
                      </c:pt>
                      <c:pt idx="59">
                        <c:v>-52</c:v>
                      </c:pt>
                      <c:pt idx="60">
                        <c:v>-52</c:v>
                      </c:pt>
                      <c:pt idx="61">
                        <c:v>-54</c:v>
                      </c:pt>
                      <c:pt idx="62">
                        <c:v>-56</c:v>
                      </c:pt>
                      <c:pt idx="63">
                        <c:v>-56</c:v>
                      </c:pt>
                      <c:pt idx="64">
                        <c:v>-58</c:v>
                      </c:pt>
                      <c:pt idx="65">
                        <c:v>-60</c:v>
                      </c:pt>
                      <c:pt idx="66">
                        <c:v>-60</c:v>
                      </c:pt>
                      <c:pt idx="67">
                        <c:v>-60</c:v>
                      </c:pt>
                      <c:pt idx="68">
                        <c:v>-60</c:v>
                      </c:pt>
                      <c:pt idx="69">
                        <c:v>-58</c:v>
                      </c:pt>
                      <c:pt idx="70">
                        <c:v>-56</c:v>
                      </c:pt>
                      <c:pt idx="71">
                        <c:v>-54</c:v>
                      </c:pt>
                      <c:pt idx="72">
                        <c:v>-54</c:v>
                      </c:pt>
                      <c:pt idx="73">
                        <c:v>-52</c:v>
                      </c:pt>
                      <c:pt idx="74">
                        <c:v>-50</c:v>
                      </c:pt>
                      <c:pt idx="75">
                        <c:v>-50</c:v>
                      </c:pt>
                      <c:pt idx="76">
                        <c:v>-48</c:v>
                      </c:pt>
                      <c:pt idx="77">
                        <c:v>-46</c:v>
                      </c:pt>
                      <c:pt idx="78">
                        <c:v>-44</c:v>
                      </c:pt>
                      <c:pt idx="79">
                        <c:v>-44</c:v>
                      </c:pt>
                      <c:pt idx="80">
                        <c:v>-42</c:v>
                      </c:pt>
                      <c:pt idx="81">
                        <c:v>-40</c:v>
                      </c:pt>
                      <c:pt idx="82">
                        <c:v>-40</c:v>
                      </c:pt>
                      <c:pt idx="83">
                        <c:v>-38</c:v>
                      </c:pt>
                      <c:pt idx="84">
                        <c:v>-36</c:v>
                      </c:pt>
                      <c:pt idx="85">
                        <c:v>-36</c:v>
                      </c:pt>
                      <c:pt idx="86">
                        <c:v>-34</c:v>
                      </c:pt>
                      <c:pt idx="87">
                        <c:v>-32</c:v>
                      </c:pt>
                      <c:pt idx="88">
                        <c:v>-30</c:v>
                      </c:pt>
                      <c:pt idx="89">
                        <c:v>-30</c:v>
                      </c:pt>
                      <c:pt idx="90">
                        <c:v>-28</c:v>
                      </c:pt>
                      <c:pt idx="91">
                        <c:v>-26</c:v>
                      </c:pt>
                      <c:pt idx="92">
                        <c:v>-26</c:v>
                      </c:pt>
                      <c:pt idx="93">
                        <c:v>-24</c:v>
                      </c:pt>
                      <c:pt idx="94">
                        <c:v>-22</c:v>
                      </c:pt>
                      <c:pt idx="95">
                        <c:v>-20</c:v>
                      </c:pt>
                      <c:pt idx="96">
                        <c:v>-20</c:v>
                      </c:pt>
                      <c:pt idx="97">
                        <c:v>-20</c:v>
                      </c:pt>
                      <c:pt idx="98">
                        <c:v>-22</c:v>
                      </c:pt>
                      <c:pt idx="99">
                        <c:v>-24</c:v>
                      </c:pt>
                      <c:pt idx="100">
                        <c:v>-26</c:v>
                      </c:pt>
                      <c:pt idx="101">
                        <c:v>-26</c:v>
                      </c:pt>
                      <c:pt idx="102">
                        <c:v>-28</c:v>
                      </c:pt>
                      <c:pt idx="103">
                        <c:v>-30</c:v>
                      </c:pt>
                      <c:pt idx="104">
                        <c:v>-32</c:v>
                      </c:pt>
                      <c:pt idx="105">
                        <c:v>-34</c:v>
                      </c:pt>
                      <c:pt idx="106">
                        <c:v>-34</c:v>
                      </c:pt>
                      <c:pt idx="107">
                        <c:v>-36</c:v>
                      </c:pt>
                      <c:pt idx="108">
                        <c:v>-38</c:v>
                      </c:pt>
                      <c:pt idx="109">
                        <c:v>-40</c:v>
                      </c:pt>
                      <c:pt idx="110">
                        <c:v>-40</c:v>
                      </c:pt>
                      <c:pt idx="111">
                        <c:v>-42</c:v>
                      </c:pt>
                      <c:pt idx="112">
                        <c:v>-42</c:v>
                      </c:pt>
                      <c:pt idx="113">
                        <c:v>-44</c:v>
                      </c:pt>
                      <c:pt idx="114">
                        <c:v>-46</c:v>
                      </c:pt>
                      <c:pt idx="115">
                        <c:v>-46</c:v>
                      </c:pt>
                      <c:pt idx="116">
                        <c:v>-48</c:v>
                      </c:pt>
                      <c:pt idx="117">
                        <c:v>-50</c:v>
                      </c:pt>
                      <c:pt idx="118">
                        <c:v>-50</c:v>
                      </c:pt>
                      <c:pt idx="119">
                        <c:v>-52</c:v>
                      </c:pt>
                      <c:pt idx="120">
                        <c:v>-52</c:v>
                      </c:pt>
                      <c:pt idx="121">
                        <c:v>-54</c:v>
                      </c:pt>
                      <c:pt idx="122">
                        <c:v>-56</c:v>
                      </c:pt>
                      <c:pt idx="123">
                        <c:v>-56</c:v>
                      </c:pt>
                      <c:pt idx="124">
                        <c:v>-58</c:v>
                      </c:pt>
                      <c:pt idx="125">
                        <c:v>-58</c:v>
                      </c:pt>
                      <c:pt idx="126">
                        <c:v>-60</c:v>
                      </c:pt>
                      <c:pt idx="127">
                        <c:v>-60</c:v>
                      </c:pt>
                      <c:pt idx="128">
                        <c:v>-60</c:v>
                      </c:pt>
                      <c:pt idx="129">
                        <c:v>-58</c:v>
                      </c:pt>
                      <c:pt idx="130">
                        <c:v>-58</c:v>
                      </c:pt>
                      <c:pt idx="131">
                        <c:v>-56</c:v>
                      </c:pt>
                      <c:pt idx="132">
                        <c:v>-54</c:v>
                      </c:pt>
                      <c:pt idx="133">
                        <c:v>-54</c:v>
                      </c:pt>
                      <c:pt idx="134">
                        <c:v>-52</c:v>
                      </c:pt>
                      <c:pt idx="135">
                        <c:v>-52</c:v>
                      </c:pt>
                      <c:pt idx="136">
                        <c:v>-50</c:v>
                      </c:pt>
                      <c:pt idx="137">
                        <c:v>-48</c:v>
                      </c:pt>
                      <c:pt idx="138">
                        <c:v>-48</c:v>
                      </c:pt>
                      <c:pt idx="139">
                        <c:v>-46</c:v>
                      </c:pt>
                      <c:pt idx="140">
                        <c:v>-44</c:v>
                      </c:pt>
                      <c:pt idx="141">
                        <c:v>-44</c:v>
                      </c:pt>
                      <c:pt idx="142">
                        <c:v>-42</c:v>
                      </c:pt>
                      <c:pt idx="143">
                        <c:v>-40</c:v>
                      </c:pt>
                      <c:pt idx="144">
                        <c:v>-40</c:v>
                      </c:pt>
                      <c:pt idx="145">
                        <c:v>-38</c:v>
                      </c:pt>
                      <c:pt idx="146">
                        <c:v>-36</c:v>
                      </c:pt>
                      <c:pt idx="147">
                        <c:v>-36</c:v>
                      </c:pt>
                      <c:pt idx="148">
                        <c:v>-34</c:v>
                      </c:pt>
                      <c:pt idx="149">
                        <c:v>-32</c:v>
                      </c:pt>
                      <c:pt idx="150">
                        <c:v>-32</c:v>
                      </c:pt>
                      <c:pt idx="151">
                        <c:v>-30</c:v>
                      </c:pt>
                      <c:pt idx="152">
                        <c:v>-28</c:v>
                      </c:pt>
                      <c:pt idx="153">
                        <c:v>-28</c:v>
                      </c:pt>
                      <c:pt idx="154">
                        <c:v>-26</c:v>
                      </c:pt>
                      <c:pt idx="155">
                        <c:v>-26</c:v>
                      </c:pt>
                      <c:pt idx="156">
                        <c:v>-24</c:v>
                      </c:pt>
                      <c:pt idx="157">
                        <c:v>-22</c:v>
                      </c:pt>
                      <c:pt idx="158">
                        <c:v>-22</c:v>
                      </c:pt>
                      <c:pt idx="159">
                        <c:v>-20</c:v>
                      </c:pt>
                      <c:pt idx="160">
                        <c:v>-20</c:v>
                      </c:pt>
                      <c:pt idx="161">
                        <c:v>-20</c:v>
                      </c:pt>
                      <c:pt idx="162">
                        <c:v>-22</c:v>
                      </c:pt>
                      <c:pt idx="163">
                        <c:v>-22</c:v>
                      </c:pt>
                      <c:pt idx="164">
                        <c:v>-24</c:v>
                      </c:pt>
                      <c:pt idx="165">
                        <c:v>-26</c:v>
                      </c:pt>
                      <c:pt idx="166">
                        <c:v>-26</c:v>
                      </c:pt>
                      <c:pt idx="167">
                        <c:v>-28</c:v>
                      </c:pt>
                      <c:pt idx="168">
                        <c:v>-30</c:v>
                      </c:pt>
                      <c:pt idx="169">
                        <c:v>-30</c:v>
                      </c:pt>
                      <c:pt idx="170">
                        <c:v>-32</c:v>
                      </c:pt>
                      <c:pt idx="171">
                        <c:v>-32</c:v>
                      </c:pt>
                      <c:pt idx="172">
                        <c:v>-34</c:v>
                      </c:pt>
                      <c:pt idx="173">
                        <c:v>-36</c:v>
                      </c:pt>
                      <c:pt idx="174">
                        <c:v>-36</c:v>
                      </c:pt>
                      <c:pt idx="175">
                        <c:v>-38</c:v>
                      </c:pt>
                      <c:pt idx="176">
                        <c:v>-40</c:v>
                      </c:pt>
                      <c:pt idx="177">
                        <c:v>-40</c:v>
                      </c:pt>
                      <c:pt idx="178">
                        <c:v>-42</c:v>
                      </c:pt>
                      <c:pt idx="179">
                        <c:v>-42</c:v>
                      </c:pt>
                      <c:pt idx="180">
                        <c:v>-44</c:v>
                      </c:pt>
                      <c:pt idx="181">
                        <c:v>-44</c:v>
                      </c:pt>
                      <c:pt idx="182">
                        <c:v>-46</c:v>
                      </c:pt>
                      <c:pt idx="183">
                        <c:v>-48</c:v>
                      </c:pt>
                      <c:pt idx="184">
                        <c:v>-48</c:v>
                      </c:pt>
                      <c:pt idx="185">
                        <c:v>-50</c:v>
                      </c:pt>
                      <c:pt idx="186">
                        <c:v>-52</c:v>
                      </c:pt>
                      <c:pt idx="187">
                        <c:v>-52</c:v>
                      </c:pt>
                      <c:pt idx="188">
                        <c:v>-54</c:v>
                      </c:pt>
                      <c:pt idx="189">
                        <c:v>-54</c:v>
                      </c:pt>
                      <c:pt idx="190">
                        <c:v>-56</c:v>
                      </c:pt>
                      <c:pt idx="191">
                        <c:v>-58</c:v>
                      </c:pt>
                      <c:pt idx="192">
                        <c:v>-58</c:v>
                      </c:pt>
                      <c:pt idx="193">
                        <c:v>-60</c:v>
                      </c:pt>
                      <c:pt idx="194">
                        <c:v>-60</c:v>
                      </c:pt>
                      <c:pt idx="195">
                        <c:v>-60</c:v>
                      </c:pt>
                      <c:pt idx="196">
                        <c:v>-60</c:v>
                      </c:pt>
                      <c:pt idx="197">
                        <c:v>-58</c:v>
                      </c:pt>
                      <c:pt idx="198">
                        <c:v>-56</c:v>
                      </c:pt>
                      <c:pt idx="199">
                        <c:v>-56</c:v>
                      </c:pt>
                      <c:pt idx="200">
                        <c:v>-54</c:v>
                      </c:pt>
                      <c:pt idx="201">
                        <c:v>-54</c:v>
                      </c:pt>
                      <c:pt idx="202">
                        <c:v>-52</c:v>
                      </c:pt>
                      <c:pt idx="203">
                        <c:v>-52</c:v>
                      </c:pt>
                      <c:pt idx="204">
                        <c:v>-50</c:v>
                      </c:pt>
                      <c:pt idx="205">
                        <c:v>-50</c:v>
                      </c:pt>
                      <c:pt idx="206">
                        <c:v>-48</c:v>
                      </c:pt>
                      <c:pt idx="207">
                        <c:v>-46</c:v>
                      </c:pt>
                      <c:pt idx="208">
                        <c:v>-46</c:v>
                      </c:pt>
                      <c:pt idx="209">
                        <c:v>-44</c:v>
                      </c:pt>
                      <c:pt idx="210">
                        <c:v>-44</c:v>
                      </c:pt>
                      <c:pt idx="211">
                        <c:v>-42</c:v>
                      </c:pt>
                      <c:pt idx="212">
                        <c:v>-40</c:v>
                      </c:pt>
                      <c:pt idx="213">
                        <c:v>-40</c:v>
                      </c:pt>
                      <c:pt idx="214">
                        <c:v>-38</c:v>
                      </c:pt>
                      <c:pt idx="215">
                        <c:v>-38</c:v>
                      </c:pt>
                      <c:pt idx="216">
                        <c:v>-36</c:v>
                      </c:pt>
                      <c:pt idx="217">
                        <c:v>-34</c:v>
                      </c:pt>
                      <c:pt idx="218">
                        <c:v>-34</c:v>
                      </c:pt>
                      <c:pt idx="219">
                        <c:v>-32</c:v>
                      </c:pt>
                      <c:pt idx="220">
                        <c:v>-32</c:v>
                      </c:pt>
                      <c:pt idx="221">
                        <c:v>-30</c:v>
                      </c:pt>
                      <c:pt idx="222">
                        <c:v>-30</c:v>
                      </c:pt>
                      <c:pt idx="223">
                        <c:v>-28</c:v>
                      </c:pt>
                      <c:pt idx="224">
                        <c:v>-28</c:v>
                      </c:pt>
                      <c:pt idx="225">
                        <c:v>-26</c:v>
                      </c:pt>
                      <c:pt idx="226">
                        <c:v>-26</c:v>
                      </c:pt>
                      <c:pt idx="227">
                        <c:v>-24</c:v>
                      </c:pt>
                      <c:pt idx="228">
                        <c:v>-22</c:v>
                      </c:pt>
                      <c:pt idx="229">
                        <c:v>-22</c:v>
                      </c:pt>
                      <c:pt idx="230">
                        <c:v>-20</c:v>
                      </c:pt>
                      <c:pt idx="231">
                        <c:v>-20</c:v>
                      </c:pt>
                      <c:pt idx="232">
                        <c:v>-20</c:v>
                      </c:pt>
                      <c:pt idx="233">
                        <c:v>-22</c:v>
                      </c:pt>
                      <c:pt idx="234">
                        <c:v>-24</c:v>
                      </c:pt>
                      <c:pt idx="235">
                        <c:v>-24</c:v>
                      </c:pt>
                      <c:pt idx="236">
                        <c:v>-26</c:v>
                      </c:pt>
                      <c:pt idx="237">
                        <c:v>-28</c:v>
                      </c:pt>
                      <c:pt idx="238">
                        <c:v>-28</c:v>
                      </c:pt>
                      <c:pt idx="239">
                        <c:v>-30</c:v>
                      </c:pt>
                      <c:pt idx="240">
                        <c:v>-30</c:v>
                      </c:pt>
                      <c:pt idx="241">
                        <c:v>-32</c:v>
                      </c:pt>
                      <c:pt idx="242">
                        <c:v>-34</c:v>
                      </c:pt>
                      <c:pt idx="243">
                        <c:v>-36</c:v>
                      </c:pt>
                      <c:pt idx="244">
                        <c:v>-36</c:v>
                      </c:pt>
                      <c:pt idx="245">
                        <c:v>-38</c:v>
                      </c:pt>
                      <c:pt idx="246">
                        <c:v>-40</c:v>
                      </c:pt>
                      <c:pt idx="247">
                        <c:v>-40</c:v>
                      </c:pt>
                      <c:pt idx="248">
                        <c:v>-42</c:v>
                      </c:pt>
                      <c:pt idx="249">
                        <c:v>-44</c:v>
                      </c:pt>
                      <c:pt idx="250">
                        <c:v>-44</c:v>
                      </c:pt>
                      <c:pt idx="251">
                        <c:v>-46</c:v>
                      </c:pt>
                      <c:pt idx="252">
                        <c:v>-48</c:v>
                      </c:pt>
                      <c:pt idx="253">
                        <c:v>-48</c:v>
                      </c:pt>
                      <c:pt idx="254">
                        <c:v>-50</c:v>
                      </c:pt>
                      <c:pt idx="255">
                        <c:v>-52</c:v>
                      </c:pt>
                      <c:pt idx="256">
                        <c:v>-52</c:v>
                      </c:pt>
                      <c:pt idx="257">
                        <c:v>-54</c:v>
                      </c:pt>
                      <c:pt idx="258">
                        <c:v>-56</c:v>
                      </c:pt>
                      <c:pt idx="259">
                        <c:v>-56</c:v>
                      </c:pt>
                      <c:pt idx="260">
                        <c:v>-58</c:v>
                      </c:pt>
                      <c:pt idx="261">
                        <c:v>-60</c:v>
                      </c:pt>
                      <c:pt idx="262">
                        <c:v>-60</c:v>
                      </c:pt>
                      <c:pt idx="263">
                        <c:v>-60</c:v>
                      </c:pt>
                      <c:pt idx="264">
                        <c:v>-60</c:v>
                      </c:pt>
                      <c:pt idx="265">
                        <c:v>-58</c:v>
                      </c:pt>
                      <c:pt idx="266">
                        <c:v>-56</c:v>
                      </c:pt>
                      <c:pt idx="267">
                        <c:v>-56</c:v>
                      </c:pt>
                      <c:pt idx="268">
                        <c:v>-54</c:v>
                      </c:pt>
                      <c:pt idx="269">
                        <c:v>-52</c:v>
                      </c:pt>
                      <c:pt idx="270">
                        <c:v>-52</c:v>
                      </c:pt>
                      <c:pt idx="271">
                        <c:v>-50</c:v>
                      </c:pt>
                      <c:pt idx="272">
                        <c:v>-48</c:v>
                      </c:pt>
                      <c:pt idx="273">
                        <c:v>-48</c:v>
                      </c:pt>
                      <c:pt idx="274">
                        <c:v>-46</c:v>
                      </c:pt>
                      <c:pt idx="275">
                        <c:v>-44</c:v>
                      </c:pt>
                      <c:pt idx="276">
                        <c:v>-44</c:v>
                      </c:pt>
                      <c:pt idx="277">
                        <c:v>-42</c:v>
                      </c:pt>
                      <c:pt idx="278">
                        <c:v>-40</c:v>
                      </c:pt>
                      <c:pt idx="279">
                        <c:v>-40</c:v>
                      </c:pt>
                      <c:pt idx="280">
                        <c:v>-38</c:v>
                      </c:pt>
                      <c:pt idx="281">
                        <c:v>-36</c:v>
                      </c:pt>
                      <c:pt idx="282">
                        <c:v>-36</c:v>
                      </c:pt>
                      <c:pt idx="283">
                        <c:v>-34</c:v>
                      </c:pt>
                      <c:pt idx="284">
                        <c:v>-32</c:v>
                      </c:pt>
                      <c:pt idx="285">
                        <c:v>-32</c:v>
                      </c:pt>
                      <c:pt idx="286">
                        <c:v>-30</c:v>
                      </c:pt>
                      <c:pt idx="287">
                        <c:v>-28</c:v>
                      </c:pt>
                      <c:pt idx="288">
                        <c:v>-28</c:v>
                      </c:pt>
                      <c:pt idx="289">
                        <c:v>-26</c:v>
                      </c:pt>
                      <c:pt idx="290">
                        <c:v>-24</c:v>
                      </c:pt>
                      <c:pt idx="291">
                        <c:v>-24</c:v>
                      </c:pt>
                      <c:pt idx="292">
                        <c:v>-22</c:v>
                      </c:pt>
                      <c:pt idx="293">
                        <c:v>-20</c:v>
                      </c:pt>
                      <c:pt idx="294">
                        <c:v>-20</c:v>
                      </c:pt>
                      <c:pt idx="295">
                        <c:v>-20</c:v>
                      </c:pt>
                      <c:pt idx="296">
                        <c:v>-22</c:v>
                      </c:pt>
                      <c:pt idx="297">
                        <c:v>-22</c:v>
                      </c:pt>
                      <c:pt idx="298">
                        <c:v>-24</c:v>
                      </c:pt>
                      <c:pt idx="299">
                        <c:v>-26</c:v>
                      </c:pt>
                      <c:pt idx="300">
                        <c:v>-28</c:v>
                      </c:pt>
                      <c:pt idx="301">
                        <c:v>-28</c:v>
                      </c:pt>
                      <c:pt idx="302">
                        <c:v>-30</c:v>
                      </c:pt>
                      <c:pt idx="303">
                        <c:v>-32</c:v>
                      </c:pt>
                      <c:pt idx="304">
                        <c:v>-32</c:v>
                      </c:pt>
                      <c:pt idx="305">
                        <c:v>-34</c:v>
                      </c:pt>
                      <c:pt idx="306">
                        <c:v>-36</c:v>
                      </c:pt>
                      <c:pt idx="307">
                        <c:v>-38</c:v>
                      </c:pt>
                      <c:pt idx="308">
                        <c:v>-38</c:v>
                      </c:pt>
                      <c:pt idx="309">
                        <c:v>-40</c:v>
                      </c:pt>
                      <c:pt idx="310">
                        <c:v>-42</c:v>
                      </c:pt>
                      <c:pt idx="311">
                        <c:v>-44</c:v>
                      </c:pt>
                      <c:pt idx="312">
                        <c:v>-44</c:v>
                      </c:pt>
                      <c:pt idx="313">
                        <c:v>-46</c:v>
                      </c:pt>
                      <c:pt idx="314">
                        <c:v>-48</c:v>
                      </c:pt>
                      <c:pt idx="315">
                        <c:v>-48</c:v>
                      </c:pt>
                      <c:pt idx="316">
                        <c:v>-50</c:v>
                      </c:pt>
                      <c:pt idx="317">
                        <c:v>-52</c:v>
                      </c:pt>
                      <c:pt idx="318">
                        <c:v>-54</c:v>
                      </c:pt>
                      <c:pt idx="319">
                        <c:v>-54</c:v>
                      </c:pt>
                      <c:pt idx="320">
                        <c:v>-56</c:v>
                      </c:pt>
                      <c:pt idx="321">
                        <c:v>-58</c:v>
                      </c:pt>
                      <c:pt idx="322">
                        <c:v>-58</c:v>
                      </c:pt>
                      <c:pt idx="323">
                        <c:v>-60</c:v>
                      </c:pt>
                      <c:pt idx="324">
                        <c:v>-60</c:v>
                      </c:pt>
                      <c:pt idx="325">
                        <c:v>-60</c:v>
                      </c:pt>
                      <c:pt idx="326">
                        <c:v>-58</c:v>
                      </c:pt>
                      <c:pt idx="327">
                        <c:v>-56</c:v>
                      </c:pt>
                      <c:pt idx="328">
                        <c:v>-56</c:v>
                      </c:pt>
                      <c:pt idx="329">
                        <c:v>-54</c:v>
                      </c:pt>
                      <c:pt idx="330">
                        <c:v>-52</c:v>
                      </c:pt>
                      <c:pt idx="331">
                        <c:v>-52</c:v>
                      </c:pt>
                      <c:pt idx="332">
                        <c:v>-50</c:v>
                      </c:pt>
                      <c:pt idx="333">
                        <c:v>-48</c:v>
                      </c:pt>
                      <c:pt idx="334">
                        <c:v>-48</c:v>
                      </c:pt>
                      <c:pt idx="335">
                        <c:v>-46</c:v>
                      </c:pt>
                      <c:pt idx="336">
                        <c:v>-44</c:v>
                      </c:pt>
                      <c:pt idx="337">
                        <c:v>-44</c:v>
                      </c:pt>
                      <c:pt idx="338">
                        <c:v>-42</c:v>
                      </c:pt>
                      <c:pt idx="339">
                        <c:v>-40</c:v>
                      </c:pt>
                      <c:pt idx="340">
                        <c:v>-38</c:v>
                      </c:pt>
                      <c:pt idx="341">
                        <c:v>-38</c:v>
                      </c:pt>
                      <c:pt idx="342">
                        <c:v>-36</c:v>
                      </c:pt>
                      <c:pt idx="343">
                        <c:v>-34</c:v>
                      </c:pt>
                      <c:pt idx="344">
                        <c:v>-32</c:v>
                      </c:pt>
                      <c:pt idx="345">
                        <c:v>-32</c:v>
                      </c:pt>
                      <c:pt idx="346">
                        <c:v>-30</c:v>
                      </c:pt>
                      <c:pt idx="347">
                        <c:v>-28</c:v>
                      </c:pt>
                      <c:pt idx="348">
                        <c:v>-28</c:v>
                      </c:pt>
                      <c:pt idx="349">
                        <c:v>-26</c:v>
                      </c:pt>
                      <c:pt idx="350">
                        <c:v>-24</c:v>
                      </c:pt>
                      <c:pt idx="351">
                        <c:v>-24</c:v>
                      </c:pt>
                      <c:pt idx="352">
                        <c:v>-22</c:v>
                      </c:pt>
                      <c:pt idx="353">
                        <c:v>-20</c:v>
                      </c:pt>
                      <c:pt idx="354">
                        <c:v>-20</c:v>
                      </c:pt>
                      <c:pt idx="355">
                        <c:v>-20</c:v>
                      </c:pt>
                      <c:pt idx="356">
                        <c:v>-22</c:v>
                      </c:pt>
                      <c:pt idx="357">
                        <c:v>-24</c:v>
                      </c:pt>
                      <c:pt idx="358">
                        <c:v>-24</c:v>
                      </c:pt>
                      <c:pt idx="359">
                        <c:v>-26</c:v>
                      </c:pt>
                      <c:pt idx="360">
                        <c:v>-28</c:v>
                      </c:pt>
                      <c:pt idx="361">
                        <c:v>-28</c:v>
                      </c:pt>
                      <c:pt idx="362">
                        <c:v>-30</c:v>
                      </c:pt>
                      <c:pt idx="363">
                        <c:v>-32</c:v>
                      </c:pt>
                      <c:pt idx="364">
                        <c:v>-34</c:v>
                      </c:pt>
                      <c:pt idx="365">
                        <c:v>-34</c:v>
                      </c:pt>
                      <c:pt idx="366">
                        <c:v>-36</c:v>
                      </c:pt>
                      <c:pt idx="367">
                        <c:v>-38</c:v>
                      </c:pt>
                      <c:pt idx="368">
                        <c:v>-40</c:v>
                      </c:pt>
                      <c:pt idx="369">
                        <c:v>-40</c:v>
                      </c:pt>
                      <c:pt idx="370">
                        <c:v>-42</c:v>
                      </c:pt>
                      <c:pt idx="371">
                        <c:v>-44</c:v>
                      </c:pt>
                      <c:pt idx="372">
                        <c:v>-44</c:v>
                      </c:pt>
                      <c:pt idx="373">
                        <c:v>-46</c:v>
                      </c:pt>
                      <c:pt idx="374">
                        <c:v>-48</c:v>
                      </c:pt>
                      <c:pt idx="375">
                        <c:v>-50</c:v>
                      </c:pt>
                      <c:pt idx="376">
                        <c:v>-50</c:v>
                      </c:pt>
                      <c:pt idx="377">
                        <c:v>-52</c:v>
                      </c:pt>
                      <c:pt idx="378">
                        <c:v>-54</c:v>
                      </c:pt>
                      <c:pt idx="379">
                        <c:v>-56</c:v>
                      </c:pt>
                      <c:pt idx="380">
                        <c:v>-56</c:v>
                      </c:pt>
                      <c:pt idx="381">
                        <c:v>-58</c:v>
                      </c:pt>
                      <c:pt idx="382">
                        <c:v>-60</c:v>
                      </c:pt>
                      <c:pt idx="383">
                        <c:v>-60</c:v>
                      </c:pt>
                      <c:pt idx="384">
                        <c:v>-60</c:v>
                      </c:pt>
                      <c:pt idx="385">
                        <c:v>-60</c:v>
                      </c:pt>
                      <c:pt idx="386">
                        <c:v>-58</c:v>
                      </c:pt>
                      <c:pt idx="387">
                        <c:v>-56</c:v>
                      </c:pt>
                      <c:pt idx="388">
                        <c:v>-56</c:v>
                      </c:pt>
                      <c:pt idx="389">
                        <c:v>-54</c:v>
                      </c:pt>
                      <c:pt idx="390">
                        <c:v>-54</c:v>
                      </c:pt>
                      <c:pt idx="391">
                        <c:v>-52</c:v>
                      </c:pt>
                      <c:pt idx="392">
                        <c:v>-50</c:v>
                      </c:pt>
                      <c:pt idx="393">
                        <c:v>-50</c:v>
                      </c:pt>
                      <c:pt idx="394">
                        <c:v>-48</c:v>
                      </c:pt>
                      <c:pt idx="395">
                        <c:v>-46</c:v>
                      </c:pt>
                      <c:pt idx="396">
                        <c:v>-44</c:v>
                      </c:pt>
                      <c:pt idx="397">
                        <c:v>-44</c:v>
                      </c:pt>
                      <c:pt idx="398">
                        <c:v>-42</c:v>
                      </c:pt>
                      <c:pt idx="399">
                        <c:v>-40</c:v>
                      </c:pt>
                      <c:pt idx="400">
                        <c:v>-40</c:v>
                      </c:pt>
                      <c:pt idx="401">
                        <c:v>-38</c:v>
                      </c:pt>
                      <c:pt idx="402">
                        <c:v>-36</c:v>
                      </c:pt>
                      <c:pt idx="403">
                        <c:v>-34</c:v>
                      </c:pt>
                      <c:pt idx="404">
                        <c:v>-34</c:v>
                      </c:pt>
                      <c:pt idx="405">
                        <c:v>-32</c:v>
                      </c:pt>
                      <c:pt idx="406">
                        <c:v>-30</c:v>
                      </c:pt>
                      <c:pt idx="407">
                        <c:v>-28</c:v>
                      </c:pt>
                      <c:pt idx="408">
                        <c:v>-28</c:v>
                      </c:pt>
                      <c:pt idx="409">
                        <c:v>-26</c:v>
                      </c:pt>
                      <c:pt idx="410">
                        <c:v>-24</c:v>
                      </c:pt>
                      <c:pt idx="411">
                        <c:v>-24</c:v>
                      </c:pt>
                      <c:pt idx="412">
                        <c:v>-22</c:v>
                      </c:pt>
                      <c:pt idx="413">
                        <c:v>-20</c:v>
                      </c:pt>
                      <c:pt idx="414">
                        <c:v>-20</c:v>
                      </c:pt>
                      <c:pt idx="415">
                        <c:v>-20</c:v>
                      </c:pt>
                      <c:pt idx="416">
                        <c:v>-22</c:v>
                      </c:pt>
                      <c:pt idx="417">
                        <c:v>-22</c:v>
                      </c:pt>
                      <c:pt idx="418">
                        <c:v>-24</c:v>
                      </c:pt>
                      <c:pt idx="419">
                        <c:v>-26</c:v>
                      </c:pt>
                      <c:pt idx="420">
                        <c:v>-26</c:v>
                      </c:pt>
                      <c:pt idx="421">
                        <c:v>-28</c:v>
                      </c:pt>
                      <c:pt idx="422">
                        <c:v>-30</c:v>
                      </c:pt>
                      <c:pt idx="423">
                        <c:v>-30</c:v>
                      </c:pt>
                      <c:pt idx="424">
                        <c:v>-32</c:v>
                      </c:pt>
                      <c:pt idx="425">
                        <c:v>-32</c:v>
                      </c:pt>
                      <c:pt idx="426">
                        <c:v>-34</c:v>
                      </c:pt>
                      <c:pt idx="427">
                        <c:v>-34</c:v>
                      </c:pt>
                      <c:pt idx="428">
                        <c:v>-36</c:v>
                      </c:pt>
                      <c:pt idx="429">
                        <c:v>-38</c:v>
                      </c:pt>
                      <c:pt idx="430">
                        <c:v>-38</c:v>
                      </c:pt>
                      <c:pt idx="431">
                        <c:v>-40</c:v>
                      </c:pt>
                      <c:pt idx="432">
                        <c:v>-42</c:v>
                      </c:pt>
                      <c:pt idx="433">
                        <c:v>-42</c:v>
                      </c:pt>
                      <c:pt idx="434">
                        <c:v>-44</c:v>
                      </c:pt>
                      <c:pt idx="435">
                        <c:v>-44</c:v>
                      </c:pt>
                      <c:pt idx="436">
                        <c:v>-46</c:v>
                      </c:pt>
                      <c:pt idx="437">
                        <c:v>-46</c:v>
                      </c:pt>
                      <c:pt idx="438">
                        <c:v>-48</c:v>
                      </c:pt>
                      <c:pt idx="439">
                        <c:v>-50</c:v>
                      </c:pt>
                      <c:pt idx="440">
                        <c:v>-50</c:v>
                      </c:pt>
                      <c:pt idx="441">
                        <c:v>-52</c:v>
                      </c:pt>
                      <c:pt idx="442">
                        <c:v>-54</c:v>
                      </c:pt>
                      <c:pt idx="443">
                        <c:v>-54</c:v>
                      </c:pt>
                      <c:pt idx="444">
                        <c:v>-56</c:v>
                      </c:pt>
                      <c:pt idx="445">
                        <c:v>-56</c:v>
                      </c:pt>
                      <c:pt idx="446">
                        <c:v>-58</c:v>
                      </c:pt>
                      <c:pt idx="447">
                        <c:v>-58</c:v>
                      </c:pt>
                      <c:pt idx="448">
                        <c:v>-60</c:v>
                      </c:pt>
                      <c:pt idx="449">
                        <c:v>-60</c:v>
                      </c:pt>
                      <c:pt idx="450">
                        <c:v>-60</c:v>
                      </c:pt>
                      <c:pt idx="451">
                        <c:v>-60</c:v>
                      </c:pt>
                      <c:pt idx="452">
                        <c:v>-58</c:v>
                      </c:pt>
                      <c:pt idx="453">
                        <c:v>-56</c:v>
                      </c:pt>
                      <c:pt idx="454">
                        <c:v>-56</c:v>
                      </c:pt>
                      <c:pt idx="455">
                        <c:v>-54</c:v>
                      </c:pt>
                      <c:pt idx="456">
                        <c:v>-54</c:v>
                      </c:pt>
                      <c:pt idx="457">
                        <c:v>-52</c:v>
                      </c:pt>
                      <c:pt idx="458">
                        <c:v>-52</c:v>
                      </c:pt>
                      <c:pt idx="459">
                        <c:v>-50</c:v>
                      </c:pt>
                      <c:pt idx="460">
                        <c:v>-48</c:v>
                      </c:pt>
                      <c:pt idx="461">
                        <c:v>-48</c:v>
                      </c:pt>
                      <c:pt idx="462">
                        <c:v>-46</c:v>
                      </c:pt>
                      <c:pt idx="463">
                        <c:v>-46</c:v>
                      </c:pt>
                      <c:pt idx="464">
                        <c:v>-44</c:v>
                      </c:pt>
                      <c:pt idx="465">
                        <c:v>-42</c:v>
                      </c:pt>
                      <c:pt idx="466">
                        <c:v>-42</c:v>
                      </c:pt>
                      <c:pt idx="467">
                        <c:v>-40</c:v>
                      </c:pt>
                      <c:pt idx="468">
                        <c:v>-40</c:v>
                      </c:pt>
                      <c:pt idx="469">
                        <c:v>-38</c:v>
                      </c:pt>
                      <c:pt idx="470">
                        <c:v>-36</c:v>
                      </c:pt>
                      <c:pt idx="471">
                        <c:v>-36</c:v>
                      </c:pt>
                      <c:pt idx="472">
                        <c:v>-34</c:v>
                      </c:pt>
                      <c:pt idx="473">
                        <c:v>-34</c:v>
                      </c:pt>
                      <c:pt idx="474">
                        <c:v>-32</c:v>
                      </c:pt>
                      <c:pt idx="475">
                        <c:v>-32</c:v>
                      </c:pt>
                      <c:pt idx="476">
                        <c:v>-30</c:v>
                      </c:pt>
                      <c:pt idx="477">
                        <c:v>-28</c:v>
                      </c:pt>
                      <c:pt idx="478">
                        <c:v>-28</c:v>
                      </c:pt>
                      <c:pt idx="479">
                        <c:v>-26</c:v>
                      </c:pt>
                      <c:pt idx="480">
                        <c:v>-26</c:v>
                      </c:pt>
                      <c:pt idx="481">
                        <c:v>-24</c:v>
                      </c:pt>
                      <c:pt idx="482">
                        <c:v>-22</c:v>
                      </c:pt>
                      <c:pt idx="483">
                        <c:v>-22</c:v>
                      </c:pt>
                      <c:pt idx="484">
                        <c:v>-20</c:v>
                      </c:pt>
                      <c:pt idx="485">
                        <c:v>-20</c:v>
                      </c:pt>
                      <c:pt idx="486">
                        <c:v>-22</c:v>
                      </c:pt>
                      <c:pt idx="487">
                        <c:v>-22</c:v>
                      </c:pt>
                      <c:pt idx="488">
                        <c:v>-24</c:v>
                      </c:pt>
                      <c:pt idx="489">
                        <c:v>-26</c:v>
                      </c:pt>
                      <c:pt idx="490">
                        <c:v>-26</c:v>
                      </c:pt>
                      <c:pt idx="491">
                        <c:v>-28</c:v>
                      </c:pt>
                      <c:pt idx="492">
                        <c:v>-30</c:v>
                      </c:pt>
                      <c:pt idx="493">
                        <c:v>-30</c:v>
                      </c:pt>
                      <c:pt idx="494">
                        <c:v>-32</c:v>
                      </c:pt>
                      <c:pt idx="495">
                        <c:v>-34</c:v>
                      </c:pt>
                      <c:pt idx="496">
                        <c:v>-36</c:v>
                      </c:pt>
                      <c:pt idx="497">
                        <c:v>-36</c:v>
                      </c:pt>
                      <c:pt idx="498">
                        <c:v>-38</c:v>
                      </c:pt>
                      <c:pt idx="499">
                        <c:v>-40</c:v>
                      </c:pt>
                      <c:pt idx="500">
                        <c:v>-40</c:v>
                      </c:pt>
                      <c:pt idx="501">
                        <c:v>-42</c:v>
                      </c:pt>
                      <c:pt idx="502">
                        <c:v>-44</c:v>
                      </c:pt>
                      <c:pt idx="503">
                        <c:v>-44</c:v>
                      </c:pt>
                      <c:pt idx="504">
                        <c:v>-46</c:v>
                      </c:pt>
                      <c:pt idx="505">
                        <c:v>-48</c:v>
                      </c:pt>
                      <c:pt idx="506">
                        <c:v>-48</c:v>
                      </c:pt>
                      <c:pt idx="507">
                        <c:v>-50</c:v>
                      </c:pt>
                      <c:pt idx="508">
                        <c:v>-52</c:v>
                      </c:pt>
                      <c:pt idx="509">
                        <c:v>-54</c:v>
                      </c:pt>
                      <c:pt idx="510">
                        <c:v>-54</c:v>
                      </c:pt>
                      <c:pt idx="511">
                        <c:v>-56</c:v>
                      </c:pt>
                      <c:pt idx="512">
                        <c:v>-58</c:v>
                      </c:pt>
                      <c:pt idx="513">
                        <c:v>-58</c:v>
                      </c:pt>
                      <c:pt idx="514">
                        <c:v>-60</c:v>
                      </c:pt>
                      <c:pt idx="515">
                        <c:v>-60</c:v>
                      </c:pt>
                      <c:pt idx="516">
                        <c:v>-60</c:v>
                      </c:pt>
                      <c:pt idx="517">
                        <c:v>-58</c:v>
                      </c:pt>
                      <c:pt idx="518">
                        <c:v>-56</c:v>
                      </c:pt>
                      <c:pt idx="519">
                        <c:v>-56</c:v>
                      </c:pt>
                      <c:pt idx="520">
                        <c:v>-54</c:v>
                      </c:pt>
                      <c:pt idx="521">
                        <c:v>-52</c:v>
                      </c:pt>
                      <c:pt idx="522">
                        <c:v>-50</c:v>
                      </c:pt>
                      <c:pt idx="523">
                        <c:v>-50</c:v>
                      </c:pt>
                      <c:pt idx="524">
                        <c:v>-48</c:v>
                      </c:pt>
                      <c:pt idx="525">
                        <c:v>-46</c:v>
                      </c:pt>
                      <c:pt idx="526">
                        <c:v>-46</c:v>
                      </c:pt>
                      <c:pt idx="527">
                        <c:v>-44</c:v>
                      </c:pt>
                      <c:pt idx="528">
                        <c:v>-42</c:v>
                      </c:pt>
                      <c:pt idx="529">
                        <c:v>-40</c:v>
                      </c:pt>
                      <c:pt idx="530">
                        <c:v>-40</c:v>
                      </c:pt>
                      <c:pt idx="531">
                        <c:v>-38</c:v>
                      </c:pt>
                      <c:pt idx="532">
                        <c:v>-36</c:v>
                      </c:pt>
                      <c:pt idx="533">
                        <c:v>-36</c:v>
                      </c:pt>
                      <c:pt idx="534">
                        <c:v>-34</c:v>
                      </c:pt>
                      <c:pt idx="535">
                        <c:v>-32</c:v>
                      </c:pt>
                      <c:pt idx="536">
                        <c:v>-30</c:v>
                      </c:pt>
                      <c:pt idx="537">
                        <c:v>-30</c:v>
                      </c:pt>
                      <c:pt idx="538">
                        <c:v>-28</c:v>
                      </c:pt>
                      <c:pt idx="539">
                        <c:v>-26</c:v>
                      </c:pt>
                      <c:pt idx="540">
                        <c:v>-24</c:v>
                      </c:pt>
                      <c:pt idx="541">
                        <c:v>-24</c:v>
                      </c:pt>
                      <c:pt idx="542">
                        <c:v>-22</c:v>
                      </c:pt>
                      <c:pt idx="543">
                        <c:v>-20</c:v>
                      </c:pt>
                      <c:pt idx="544">
                        <c:v>-20</c:v>
                      </c:pt>
                      <c:pt idx="545">
                        <c:v>-20</c:v>
                      </c:pt>
                      <c:pt idx="546">
                        <c:v>-22</c:v>
                      </c:pt>
                      <c:pt idx="547">
                        <c:v>-24</c:v>
                      </c:pt>
                      <c:pt idx="548">
                        <c:v>-24</c:v>
                      </c:pt>
                      <c:pt idx="549">
                        <c:v>-26</c:v>
                      </c:pt>
                      <c:pt idx="550">
                        <c:v>-28</c:v>
                      </c:pt>
                      <c:pt idx="551">
                        <c:v>-28</c:v>
                      </c:pt>
                      <c:pt idx="552">
                        <c:v>-30</c:v>
                      </c:pt>
                      <c:pt idx="553">
                        <c:v>-32</c:v>
                      </c:pt>
                      <c:pt idx="554">
                        <c:v>-32</c:v>
                      </c:pt>
                      <c:pt idx="555">
                        <c:v>-34</c:v>
                      </c:pt>
                      <c:pt idx="556">
                        <c:v>-36</c:v>
                      </c:pt>
                      <c:pt idx="557">
                        <c:v>-38</c:v>
                      </c:pt>
                      <c:pt idx="558">
                        <c:v>-38</c:v>
                      </c:pt>
                      <c:pt idx="559">
                        <c:v>-40</c:v>
                      </c:pt>
                      <c:pt idx="560">
                        <c:v>-42</c:v>
                      </c:pt>
                      <c:pt idx="561">
                        <c:v>-42</c:v>
                      </c:pt>
                      <c:pt idx="562">
                        <c:v>-44</c:v>
                      </c:pt>
                      <c:pt idx="563">
                        <c:v>-46</c:v>
                      </c:pt>
                      <c:pt idx="564">
                        <c:v>-46</c:v>
                      </c:pt>
                      <c:pt idx="565">
                        <c:v>-48</c:v>
                      </c:pt>
                      <c:pt idx="566">
                        <c:v>-50</c:v>
                      </c:pt>
                      <c:pt idx="567">
                        <c:v>-52</c:v>
                      </c:pt>
                      <c:pt idx="568">
                        <c:v>-52</c:v>
                      </c:pt>
                      <c:pt idx="569">
                        <c:v>-54</c:v>
                      </c:pt>
                      <c:pt idx="570">
                        <c:v>-56</c:v>
                      </c:pt>
                      <c:pt idx="571">
                        <c:v>-56</c:v>
                      </c:pt>
                      <c:pt idx="572">
                        <c:v>-58</c:v>
                      </c:pt>
                      <c:pt idx="573">
                        <c:v>-60</c:v>
                      </c:pt>
                      <c:pt idx="574">
                        <c:v>-60</c:v>
                      </c:pt>
                      <c:pt idx="575">
                        <c:v>-60</c:v>
                      </c:pt>
                      <c:pt idx="576">
                        <c:v>-58</c:v>
                      </c:pt>
                      <c:pt idx="577">
                        <c:v>-56</c:v>
                      </c:pt>
                      <c:pt idx="578">
                        <c:v>-56</c:v>
                      </c:pt>
                      <c:pt idx="579">
                        <c:v>-54</c:v>
                      </c:pt>
                      <c:pt idx="580">
                        <c:v>-52</c:v>
                      </c:pt>
                      <c:pt idx="581">
                        <c:v>-52</c:v>
                      </c:pt>
                      <c:pt idx="582">
                        <c:v>-50</c:v>
                      </c:pt>
                      <c:pt idx="583">
                        <c:v>-48</c:v>
                      </c:pt>
                      <c:pt idx="584">
                        <c:v>-46</c:v>
                      </c:pt>
                      <c:pt idx="585">
                        <c:v>-46</c:v>
                      </c:pt>
                      <c:pt idx="586">
                        <c:v>-44</c:v>
                      </c:pt>
                      <c:pt idx="587">
                        <c:v>-42</c:v>
                      </c:pt>
                      <c:pt idx="588">
                        <c:v>-42</c:v>
                      </c:pt>
                      <c:pt idx="589">
                        <c:v>-40</c:v>
                      </c:pt>
                      <c:pt idx="590">
                        <c:v>-38</c:v>
                      </c:pt>
                      <c:pt idx="591">
                        <c:v>-38</c:v>
                      </c:pt>
                      <c:pt idx="592">
                        <c:v>-36</c:v>
                      </c:pt>
                      <c:pt idx="593">
                        <c:v>-34</c:v>
                      </c:pt>
                      <c:pt idx="594">
                        <c:v>-34</c:v>
                      </c:pt>
                      <c:pt idx="595">
                        <c:v>-32</c:v>
                      </c:pt>
                      <c:pt idx="596">
                        <c:v>-30</c:v>
                      </c:pt>
                      <c:pt idx="597">
                        <c:v>-28</c:v>
                      </c:pt>
                      <c:pt idx="598">
                        <c:v>-28</c:v>
                      </c:pt>
                      <c:pt idx="599">
                        <c:v>-26</c:v>
                      </c:pt>
                      <c:pt idx="600">
                        <c:v>-24</c:v>
                      </c:pt>
                      <c:pt idx="601">
                        <c:v>-22</c:v>
                      </c:pt>
                      <c:pt idx="602">
                        <c:v>-22</c:v>
                      </c:pt>
                      <c:pt idx="603">
                        <c:v>-20</c:v>
                      </c:pt>
                      <c:pt idx="604">
                        <c:v>-20</c:v>
                      </c:pt>
                      <c:pt idx="605">
                        <c:v>-20</c:v>
                      </c:pt>
                      <c:pt idx="606">
                        <c:v>-22</c:v>
                      </c:pt>
                      <c:pt idx="607">
                        <c:v>-24</c:v>
                      </c:pt>
                      <c:pt idx="608">
                        <c:v>-26</c:v>
                      </c:pt>
                      <c:pt idx="609">
                        <c:v>-26</c:v>
                      </c:pt>
                      <c:pt idx="610">
                        <c:v>-28</c:v>
                      </c:pt>
                      <c:pt idx="611">
                        <c:v>-30</c:v>
                      </c:pt>
                      <c:pt idx="612">
                        <c:v>-30</c:v>
                      </c:pt>
                      <c:pt idx="613">
                        <c:v>-32</c:v>
                      </c:pt>
                      <c:pt idx="614">
                        <c:v>-34</c:v>
                      </c:pt>
                      <c:pt idx="615">
                        <c:v>-34</c:v>
                      </c:pt>
                      <c:pt idx="616">
                        <c:v>-36</c:v>
                      </c:pt>
                      <c:pt idx="617">
                        <c:v>-38</c:v>
                      </c:pt>
                      <c:pt idx="618">
                        <c:v>-38</c:v>
                      </c:pt>
                      <c:pt idx="619">
                        <c:v>-40</c:v>
                      </c:pt>
                      <c:pt idx="620">
                        <c:v>-42</c:v>
                      </c:pt>
                      <c:pt idx="621">
                        <c:v>-44</c:v>
                      </c:pt>
                      <c:pt idx="622">
                        <c:v>-44</c:v>
                      </c:pt>
                      <c:pt idx="623">
                        <c:v>-46</c:v>
                      </c:pt>
                      <c:pt idx="624">
                        <c:v>-48</c:v>
                      </c:pt>
                      <c:pt idx="625">
                        <c:v>-48</c:v>
                      </c:pt>
                      <c:pt idx="626">
                        <c:v>-50</c:v>
                      </c:pt>
                      <c:pt idx="627">
                        <c:v>-52</c:v>
                      </c:pt>
                      <c:pt idx="628">
                        <c:v>-52</c:v>
                      </c:pt>
                      <c:pt idx="629">
                        <c:v>-54</c:v>
                      </c:pt>
                      <c:pt idx="630">
                        <c:v>-56</c:v>
                      </c:pt>
                      <c:pt idx="631">
                        <c:v>-58</c:v>
                      </c:pt>
                      <c:pt idx="632">
                        <c:v>-58</c:v>
                      </c:pt>
                      <c:pt idx="633">
                        <c:v>-60</c:v>
                      </c:pt>
                      <c:pt idx="634">
                        <c:v>-60</c:v>
                      </c:pt>
                      <c:pt idx="635">
                        <c:v>-60</c:v>
                      </c:pt>
                      <c:pt idx="636">
                        <c:v>-58</c:v>
                      </c:pt>
                      <c:pt idx="637">
                        <c:v>-56</c:v>
                      </c:pt>
                      <c:pt idx="638">
                        <c:v>-56</c:v>
                      </c:pt>
                      <c:pt idx="639">
                        <c:v>-54</c:v>
                      </c:pt>
                      <c:pt idx="640">
                        <c:v>-52</c:v>
                      </c:pt>
                      <c:pt idx="641">
                        <c:v>-52</c:v>
                      </c:pt>
                      <c:pt idx="642">
                        <c:v>-50</c:v>
                      </c:pt>
                      <c:pt idx="643">
                        <c:v>-48</c:v>
                      </c:pt>
                      <c:pt idx="644">
                        <c:v>-46</c:v>
                      </c:pt>
                      <c:pt idx="645">
                        <c:v>-46</c:v>
                      </c:pt>
                      <c:pt idx="646">
                        <c:v>-44</c:v>
                      </c:pt>
                      <c:pt idx="647">
                        <c:v>-42</c:v>
                      </c:pt>
                      <c:pt idx="648">
                        <c:v>-40</c:v>
                      </c:pt>
                      <c:pt idx="649">
                        <c:v>-40</c:v>
                      </c:pt>
                      <c:pt idx="650">
                        <c:v>-38</c:v>
                      </c:pt>
                      <c:pt idx="651">
                        <c:v>-36</c:v>
                      </c:pt>
                      <c:pt idx="652">
                        <c:v>-36</c:v>
                      </c:pt>
                      <c:pt idx="653">
                        <c:v>-34</c:v>
                      </c:pt>
                      <c:pt idx="654">
                        <c:v>-32</c:v>
                      </c:pt>
                      <c:pt idx="655">
                        <c:v>-32</c:v>
                      </c:pt>
                      <c:pt idx="656">
                        <c:v>-30</c:v>
                      </c:pt>
                      <c:pt idx="657">
                        <c:v>-28</c:v>
                      </c:pt>
                      <c:pt idx="658">
                        <c:v>-26</c:v>
                      </c:pt>
                      <c:pt idx="659">
                        <c:v>-26</c:v>
                      </c:pt>
                      <c:pt idx="660">
                        <c:v>-24</c:v>
                      </c:pt>
                      <c:pt idx="661">
                        <c:v>-22</c:v>
                      </c:pt>
                      <c:pt idx="662">
                        <c:v>-22</c:v>
                      </c:pt>
                      <c:pt idx="663">
                        <c:v>-20</c:v>
                      </c:pt>
                      <c:pt idx="664">
                        <c:v>-20</c:v>
                      </c:pt>
                      <c:pt idx="665">
                        <c:v>-22</c:v>
                      </c:pt>
                      <c:pt idx="666">
                        <c:v>-22</c:v>
                      </c:pt>
                      <c:pt idx="667">
                        <c:v>-24</c:v>
                      </c:pt>
                      <c:pt idx="668">
                        <c:v>-26</c:v>
                      </c:pt>
                      <c:pt idx="669">
                        <c:v>-28</c:v>
                      </c:pt>
                      <c:pt idx="670">
                        <c:v>-28</c:v>
                      </c:pt>
                      <c:pt idx="671">
                        <c:v>-30</c:v>
                      </c:pt>
                      <c:pt idx="672">
                        <c:v>-32</c:v>
                      </c:pt>
                      <c:pt idx="673">
                        <c:v>-32</c:v>
                      </c:pt>
                      <c:pt idx="674">
                        <c:v>-34</c:v>
                      </c:pt>
                      <c:pt idx="675">
                        <c:v>-36</c:v>
                      </c:pt>
                      <c:pt idx="676">
                        <c:v>-38</c:v>
                      </c:pt>
                      <c:pt idx="677">
                        <c:v>-38</c:v>
                      </c:pt>
                      <c:pt idx="678">
                        <c:v>-40</c:v>
                      </c:pt>
                      <c:pt idx="679">
                        <c:v>-42</c:v>
                      </c:pt>
                      <c:pt idx="680">
                        <c:v>-42</c:v>
                      </c:pt>
                      <c:pt idx="681">
                        <c:v>-44</c:v>
                      </c:pt>
                      <c:pt idx="682">
                        <c:v>-46</c:v>
                      </c:pt>
                      <c:pt idx="683">
                        <c:v>-46</c:v>
                      </c:pt>
                      <c:pt idx="684">
                        <c:v>-48</c:v>
                      </c:pt>
                      <c:pt idx="685">
                        <c:v>-50</c:v>
                      </c:pt>
                      <c:pt idx="686">
                        <c:v>-52</c:v>
                      </c:pt>
                      <c:pt idx="687">
                        <c:v>-52</c:v>
                      </c:pt>
                      <c:pt idx="688">
                        <c:v>-54</c:v>
                      </c:pt>
                      <c:pt idx="689">
                        <c:v>-56</c:v>
                      </c:pt>
                      <c:pt idx="690">
                        <c:v>-58</c:v>
                      </c:pt>
                      <c:pt idx="691">
                        <c:v>-58</c:v>
                      </c:pt>
                      <c:pt idx="692">
                        <c:v>-60</c:v>
                      </c:pt>
                      <c:pt idx="693">
                        <c:v>-60</c:v>
                      </c:pt>
                      <c:pt idx="694">
                        <c:v>-60</c:v>
                      </c:pt>
                      <c:pt idx="695">
                        <c:v>-58</c:v>
                      </c:pt>
                      <c:pt idx="696">
                        <c:v>-56</c:v>
                      </c:pt>
                      <c:pt idx="697">
                        <c:v>-56</c:v>
                      </c:pt>
                      <c:pt idx="698">
                        <c:v>-54</c:v>
                      </c:pt>
                      <c:pt idx="699">
                        <c:v>-52</c:v>
                      </c:pt>
                      <c:pt idx="700">
                        <c:v>-50</c:v>
                      </c:pt>
                      <c:pt idx="701">
                        <c:v>-50</c:v>
                      </c:pt>
                      <c:pt idx="702">
                        <c:v>-48</c:v>
                      </c:pt>
                      <c:pt idx="703">
                        <c:v>-46</c:v>
                      </c:pt>
                      <c:pt idx="704">
                        <c:v>-46</c:v>
                      </c:pt>
                      <c:pt idx="705">
                        <c:v>-44</c:v>
                      </c:pt>
                      <c:pt idx="706">
                        <c:v>-42</c:v>
                      </c:pt>
                      <c:pt idx="707">
                        <c:v>-40</c:v>
                      </c:pt>
                      <c:pt idx="708">
                        <c:v>-40</c:v>
                      </c:pt>
                      <c:pt idx="709">
                        <c:v>-38</c:v>
                      </c:pt>
                      <c:pt idx="710">
                        <c:v>-36</c:v>
                      </c:pt>
                      <c:pt idx="711">
                        <c:v>-34</c:v>
                      </c:pt>
                      <c:pt idx="712">
                        <c:v>-34</c:v>
                      </c:pt>
                      <c:pt idx="713">
                        <c:v>-32</c:v>
                      </c:pt>
                      <c:pt idx="714">
                        <c:v>-30</c:v>
                      </c:pt>
                      <c:pt idx="715">
                        <c:v>-28</c:v>
                      </c:pt>
                      <c:pt idx="716">
                        <c:v>-28</c:v>
                      </c:pt>
                      <c:pt idx="717">
                        <c:v>-26</c:v>
                      </c:pt>
                      <c:pt idx="718">
                        <c:v>-24</c:v>
                      </c:pt>
                      <c:pt idx="719">
                        <c:v>-22</c:v>
                      </c:pt>
                      <c:pt idx="720">
                        <c:v>-22</c:v>
                      </c:pt>
                      <c:pt idx="721">
                        <c:v>-20</c:v>
                      </c:pt>
                      <c:pt idx="722">
                        <c:v>-20</c:v>
                      </c:pt>
                      <c:pt idx="723">
                        <c:v>-20</c:v>
                      </c:pt>
                      <c:pt idx="724">
                        <c:v>-22</c:v>
                      </c:pt>
                      <c:pt idx="725">
                        <c:v>-24</c:v>
                      </c:pt>
                      <c:pt idx="726">
                        <c:v>-26</c:v>
                      </c:pt>
                      <c:pt idx="727">
                        <c:v>-26</c:v>
                      </c:pt>
                      <c:pt idx="728">
                        <c:v>-28</c:v>
                      </c:pt>
                      <c:pt idx="729">
                        <c:v>-30</c:v>
                      </c:pt>
                      <c:pt idx="730">
                        <c:v>-30</c:v>
                      </c:pt>
                      <c:pt idx="731">
                        <c:v>-32</c:v>
                      </c:pt>
                      <c:pt idx="732">
                        <c:v>-34</c:v>
                      </c:pt>
                      <c:pt idx="733">
                        <c:v>-36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81A8-477E-B310-4D235E1ED606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ser>
          <c:idx val="2"/>
          <c:order val="3"/>
          <c:tx>
            <c:v>Latency</c:v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'rf_coe_records20230315-090835'!$E$2:$E$735</c:f>
              <c:numCache>
                <c:formatCode>mm:ss.0</c:formatCode>
                <c:ptCount val="734"/>
                <c:pt idx="0">
                  <c:v>45000.380989212965</c:v>
                </c:pt>
                <c:pt idx="1">
                  <c:v>45000.380991678241</c:v>
                </c:pt>
                <c:pt idx="2">
                  <c:v>45000.38099351852</c:v>
                </c:pt>
                <c:pt idx="3">
                  <c:v>45000.380995729167</c:v>
                </c:pt>
                <c:pt idx="4">
                  <c:v>45000.380998321758</c:v>
                </c:pt>
                <c:pt idx="5">
                  <c:v>45000.381000497684</c:v>
                </c:pt>
                <c:pt idx="6">
                  <c:v>45000.381002893519</c:v>
                </c:pt>
                <c:pt idx="7">
                  <c:v>45000.381005243056</c:v>
                </c:pt>
                <c:pt idx="8">
                  <c:v>45000.381009386576</c:v>
                </c:pt>
                <c:pt idx="9">
                  <c:v>45000.38101203704</c:v>
                </c:pt>
                <c:pt idx="10">
                  <c:v>45000.381014722225</c:v>
                </c:pt>
                <c:pt idx="11">
                  <c:v>45000.38101690972</c:v>
                </c:pt>
                <c:pt idx="12">
                  <c:v>45000.381018946762</c:v>
                </c:pt>
                <c:pt idx="13">
                  <c:v>45000.381021122688</c:v>
                </c:pt>
                <c:pt idx="14">
                  <c:v>45000.381023055554</c:v>
                </c:pt>
                <c:pt idx="15">
                  <c:v>45000.381024918985</c:v>
                </c:pt>
                <c:pt idx="16">
                  <c:v>45000.381026678238</c:v>
                </c:pt>
                <c:pt idx="17">
                  <c:v>45000.381028518517</c:v>
                </c:pt>
                <c:pt idx="18">
                  <c:v>45000.381030300923</c:v>
                </c:pt>
                <c:pt idx="19">
                  <c:v>45000.381032291669</c:v>
                </c:pt>
                <c:pt idx="20">
                  <c:v>45000.381034375001</c:v>
                </c:pt>
                <c:pt idx="21">
                  <c:v>45000.381036296298</c:v>
                </c:pt>
                <c:pt idx="22">
                  <c:v>45000.381038113424</c:v>
                </c:pt>
                <c:pt idx="23">
                  <c:v>45000.381039953703</c:v>
                </c:pt>
                <c:pt idx="24">
                  <c:v>45000.381041909721</c:v>
                </c:pt>
                <c:pt idx="25">
                  <c:v>45000.38104375</c:v>
                </c:pt>
                <c:pt idx="26">
                  <c:v>45000.381045578702</c:v>
                </c:pt>
                <c:pt idx="27">
                  <c:v>45000.381047476854</c:v>
                </c:pt>
                <c:pt idx="28">
                  <c:v>45000.381049340278</c:v>
                </c:pt>
                <c:pt idx="29">
                  <c:v>45000.381051111108</c:v>
                </c:pt>
                <c:pt idx="30">
                  <c:v>45000.381052928242</c:v>
                </c:pt>
                <c:pt idx="31">
                  <c:v>45000.381054849538</c:v>
                </c:pt>
                <c:pt idx="32">
                  <c:v>45000.381056655089</c:v>
                </c:pt>
                <c:pt idx="33">
                  <c:v>45000.381058564817</c:v>
                </c:pt>
                <c:pt idx="34">
                  <c:v>45000.381060358799</c:v>
                </c:pt>
                <c:pt idx="35">
                  <c:v>45000.381062499997</c:v>
                </c:pt>
                <c:pt idx="36">
                  <c:v>45000.381064398149</c:v>
                </c:pt>
                <c:pt idx="37">
                  <c:v>45000.381066516202</c:v>
                </c:pt>
                <c:pt idx="38">
                  <c:v>45000.381068645831</c:v>
                </c:pt>
                <c:pt idx="39">
                  <c:v>45000.381070706018</c:v>
                </c:pt>
                <c:pt idx="40">
                  <c:v>45000.381072638891</c:v>
                </c:pt>
                <c:pt idx="41">
                  <c:v>45000.381074606485</c:v>
                </c:pt>
                <c:pt idx="42">
                  <c:v>45000.381077013888</c:v>
                </c:pt>
                <c:pt idx="43">
                  <c:v>45000.381079583334</c:v>
                </c:pt>
                <c:pt idx="44">
                  <c:v>45000.381082789354</c:v>
                </c:pt>
                <c:pt idx="45">
                  <c:v>45000.381085856483</c:v>
                </c:pt>
                <c:pt idx="46">
                  <c:v>45000.381089386574</c:v>
                </c:pt>
                <c:pt idx="47">
                  <c:v>45000.3810921412</c:v>
                </c:pt>
                <c:pt idx="48">
                  <c:v>45000.381095034725</c:v>
                </c:pt>
                <c:pt idx="49">
                  <c:v>45000.381097604164</c:v>
                </c:pt>
                <c:pt idx="50">
                  <c:v>45000.381100416664</c:v>
                </c:pt>
                <c:pt idx="51">
                  <c:v>45000.381103182874</c:v>
                </c:pt>
                <c:pt idx="52">
                  <c:v>45000.381105856482</c:v>
                </c:pt>
                <c:pt idx="53">
                  <c:v>45000.381108368056</c:v>
                </c:pt>
                <c:pt idx="54">
                  <c:v>45000.381110995368</c:v>
                </c:pt>
                <c:pt idx="55">
                  <c:v>45000.381113784722</c:v>
                </c:pt>
                <c:pt idx="56">
                  <c:v>45000.381116469907</c:v>
                </c:pt>
                <c:pt idx="57">
                  <c:v>45000.381119016201</c:v>
                </c:pt>
                <c:pt idx="58">
                  <c:v>45000.381121631945</c:v>
                </c:pt>
                <c:pt idx="59">
                  <c:v>45000.38112421296</c:v>
                </c:pt>
                <c:pt idx="60">
                  <c:v>45000.381126828703</c:v>
                </c:pt>
                <c:pt idx="61">
                  <c:v>45000.38112928241</c:v>
                </c:pt>
                <c:pt idx="62">
                  <c:v>45000.381131909722</c:v>
                </c:pt>
                <c:pt idx="63">
                  <c:v>45000.381134629628</c:v>
                </c:pt>
                <c:pt idx="64">
                  <c:v>45000.381137326389</c:v>
                </c:pt>
                <c:pt idx="65">
                  <c:v>45000.381140081015</c:v>
                </c:pt>
                <c:pt idx="66">
                  <c:v>45000.381142800929</c:v>
                </c:pt>
                <c:pt idx="67">
                  <c:v>45000.381145416664</c:v>
                </c:pt>
                <c:pt idx="68">
                  <c:v>45000.381148287037</c:v>
                </c:pt>
                <c:pt idx="69">
                  <c:v>45000.381151064816</c:v>
                </c:pt>
                <c:pt idx="70">
                  <c:v>45000.38115400463</c:v>
                </c:pt>
                <c:pt idx="71">
                  <c:v>45000.381156724536</c:v>
                </c:pt>
                <c:pt idx="72">
                  <c:v>45000.381159733799</c:v>
                </c:pt>
                <c:pt idx="73">
                  <c:v>45000.381162673613</c:v>
                </c:pt>
                <c:pt idx="74">
                  <c:v>45000.381165474537</c:v>
                </c:pt>
                <c:pt idx="75">
                  <c:v>45000.381168298612</c:v>
                </c:pt>
                <c:pt idx="76">
                  <c:v>45000.381171041663</c:v>
                </c:pt>
                <c:pt idx="77">
                  <c:v>45000.381173935188</c:v>
                </c:pt>
                <c:pt idx="78">
                  <c:v>45000.381176817129</c:v>
                </c:pt>
                <c:pt idx="79">
                  <c:v>45000.381179895834</c:v>
                </c:pt>
                <c:pt idx="80">
                  <c:v>45000.381182870369</c:v>
                </c:pt>
                <c:pt idx="81">
                  <c:v>45000.381185810184</c:v>
                </c:pt>
                <c:pt idx="82">
                  <c:v>45000.381188692132</c:v>
                </c:pt>
                <c:pt idx="83">
                  <c:v>45000.381191550929</c:v>
                </c:pt>
                <c:pt idx="84">
                  <c:v>45000.381194155096</c:v>
                </c:pt>
                <c:pt idx="85">
                  <c:v>45000.381196724535</c:v>
                </c:pt>
                <c:pt idx="86">
                  <c:v>45000.381199872689</c:v>
                </c:pt>
                <c:pt idx="87">
                  <c:v>45000.381203020836</c:v>
                </c:pt>
                <c:pt idx="88">
                  <c:v>45000.381205821759</c:v>
                </c:pt>
                <c:pt idx="89">
                  <c:v>45000.381208784725</c:v>
                </c:pt>
                <c:pt idx="90">
                  <c:v>45000.381211504631</c:v>
                </c:pt>
                <c:pt idx="91">
                  <c:v>45000.381214328707</c:v>
                </c:pt>
                <c:pt idx="92">
                  <c:v>45000.381217210648</c:v>
                </c:pt>
                <c:pt idx="93">
                  <c:v>45000.381219988427</c:v>
                </c:pt>
                <c:pt idx="94">
                  <c:v>45000.381223252312</c:v>
                </c:pt>
                <c:pt idx="95">
                  <c:v>45000.38122638889</c:v>
                </c:pt>
                <c:pt idx="96">
                  <c:v>45000.38122920139</c:v>
                </c:pt>
                <c:pt idx="97">
                  <c:v>45000.381232175925</c:v>
                </c:pt>
                <c:pt idx="98">
                  <c:v>45000.381235462963</c:v>
                </c:pt>
                <c:pt idx="99">
                  <c:v>45000.381238194444</c:v>
                </c:pt>
                <c:pt idx="100">
                  <c:v>45000.381241608797</c:v>
                </c:pt>
                <c:pt idx="101">
                  <c:v>45000.381245277778</c:v>
                </c:pt>
                <c:pt idx="102">
                  <c:v>45000.381249004633</c:v>
                </c:pt>
                <c:pt idx="103">
                  <c:v>45000.381252094907</c:v>
                </c:pt>
                <c:pt idx="104">
                  <c:v>45000.381255011576</c:v>
                </c:pt>
                <c:pt idx="105">
                  <c:v>45000.381258171299</c:v>
                </c:pt>
                <c:pt idx="106">
                  <c:v>45000.381261006944</c:v>
                </c:pt>
                <c:pt idx="107">
                  <c:v>45000.381263981479</c:v>
                </c:pt>
                <c:pt idx="108">
                  <c:v>45000.381266840275</c:v>
                </c:pt>
                <c:pt idx="109">
                  <c:v>45000.381269803242</c:v>
                </c:pt>
                <c:pt idx="110">
                  <c:v>45000.381272361112</c:v>
                </c:pt>
                <c:pt idx="111">
                  <c:v>45000.381274618056</c:v>
                </c:pt>
                <c:pt idx="112">
                  <c:v>45000.381277349537</c:v>
                </c:pt>
                <c:pt idx="113">
                  <c:v>45000.381279814814</c:v>
                </c:pt>
                <c:pt idx="114">
                  <c:v>45000.38128253472</c:v>
                </c:pt>
                <c:pt idx="115">
                  <c:v>45000.381285162039</c:v>
                </c:pt>
                <c:pt idx="116">
                  <c:v>45000.381287789351</c:v>
                </c:pt>
                <c:pt idx="117">
                  <c:v>45000.381290370373</c:v>
                </c:pt>
                <c:pt idx="118">
                  <c:v>45000.381292951388</c:v>
                </c:pt>
                <c:pt idx="119">
                  <c:v>45000.381295381943</c:v>
                </c:pt>
                <c:pt idx="120">
                  <c:v>45000.381297719905</c:v>
                </c:pt>
                <c:pt idx="121">
                  <c:v>45000.381299953704</c:v>
                </c:pt>
                <c:pt idx="122">
                  <c:v>45000.38130228009</c:v>
                </c:pt>
                <c:pt idx="123">
                  <c:v>45000.381304826391</c:v>
                </c:pt>
                <c:pt idx="124">
                  <c:v>45000.38130710648</c:v>
                </c:pt>
                <c:pt idx="125">
                  <c:v>45000.38130940972</c:v>
                </c:pt>
                <c:pt idx="126">
                  <c:v>45000.381311724537</c:v>
                </c:pt>
                <c:pt idx="127">
                  <c:v>45000.381314328704</c:v>
                </c:pt>
                <c:pt idx="128">
                  <c:v>45000.381317083331</c:v>
                </c:pt>
                <c:pt idx="129">
                  <c:v>45000.381319895831</c:v>
                </c:pt>
                <c:pt idx="130">
                  <c:v>45000.381322187503</c:v>
                </c:pt>
                <c:pt idx="131">
                  <c:v>45000.381324872687</c:v>
                </c:pt>
                <c:pt idx="132">
                  <c:v>45000.381327372685</c:v>
                </c:pt>
                <c:pt idx="133">
                  <c:v>45000.381329374999</c:v>
                </c:pt>
                <c:pt idx="134">
                  <c:v>45000.381331539349</c:v>
                </c:pt>
                <c:pt idx="135">
                  <c:v>45000.381334351849</c:v>
                </c:pt>
                <c:pt idx="136">
                  <c:v>45000.381336840277</c:v>
                </c:pt>
                <c:pt idx="137">
                  <c:v>45000.381339293985</c:v>
                </c:pt>
                <c:pt idx="138">
                  <c:v>45000.381341840279</c:v>
                </c:pt>
                <c:pt idx="139">
                  <c:v>45000.381344386573</c:v>
                </c:pt>
                <c:pt idx="140">
                  <c:v>45000.381347939816</c:v>
                </c:pt>
                <c:pt idx="141">
                  <c:v>45000.381350717595</c:v>
                </c:pt>
                <c:pt idx="142">
                  <c:v>45000.381353599536</c:v>
                </c:pt>
                <c:pt idx="143">
                  <c:v>45000.381356319442</c:v>
                </c:pt>
                <c:pt idx="144">
                  <c:v>45000.381358865743</c:v>
                </c:pt>
                <c:pt idx="145">
                  <c:v>45000.381361574073</c:v>
                </c:pt>
                <c:pt idx="146">
                  <c:v>45000.381364293979</c:v>
                </c:pt>
                <c:pt idx="147">
                  <c:v>45000.381367152775</c:v>
                </c:pt>
                <c:pt idx="148">
                  <c:v>45000.381369560186</c:v>
                </c:pt>
                <c:pt idx="149">
                  <c:v>45000.381372118056</c:v>
                </c:pt>
                <c:pt idx="150">
                  <c:v>45000.381374606484</c:v>
                </c:pt>
                <c:pt idx="151">
                  <c:v>45000.381377256941</c:v>
                </c:pt>
                <c:pt idx="152">
                  <c:v>45000.381380081017</c:v>
                </c:pt>
                <c:pt idx="153">
                  <c:v>45000.381382453706</c:v>
                </c:pt>
                <c:pt idx="154">
                  <c:v>45000.38138486111</c:v>
                </c:pt>
                <c:pt idx="155">
                  <c:v>45000.381387442132</c:v>
                </c:pt>
                <c:pt idx="156">
                  <c:v>45000.381390150462</c:v>
                </c:pt>
                <c:pt idx="157">
                  <c:v>45000.381392523152</c:v>
                </c:pt>
                <c:pt idx="158">
                  <c:v>45000.381395219905</c:v>
                </c:pt>
                <c:pt idx="159">
                  <c:v>45000.381397627316</c:v>
                </c:pt>
                <c:pt idx="160">
                  <c:v>45000.381399942133</c:v>
                </c:pt>
                <c:pt idx="161">
                  <c:v>45000.3814021875</c:v>
                </c:pt>
                <c:pt idx="162">
                  <c:v>45000.381404375003</c:v>
                </c:pt>
                <c:pt idx="163">
                  <c:v>45000.381407037035</c:v>
                </c:pt>
                <c:pt idx="164">
                  <c:v>45000.381409687499</c:v>
                </c:pt>
                <c:pt idx="165">
                  <c:v>45000.381412673611</c:v>
                </c:pt>
                <c:pt idx="166">
                  <c:v>45000.381415185184</c:v>
                </c:pt>
                <c:pt idx="167">
                  <c:v>45000.38141800926</c:v>
                </c:pt>
                <c:pt idx="168">
                  <c:v>45000.38142046296</c:v>
                </c:pt>
                <c:pt idx="169">
                  <c:v>45000.381423067127</c:v>
                </c:pt>
                <c:pt idx="170">
                  <c:v>45000.381425729167</c:v>
                </c:pt>
                <c:pt idx="171">
                  <c:v>45000.381428148146</c:v>
                </c:pt>
                <c:pt idx="172">
                  <c:v>45000.381430810186</c:v>
                </c:pt>
                <c:pt idx="173">
                  <c:v>45000.381433275463</c:v>
                </c:pt>
                <c:pt idx="174">
                  <c:v>45000.381436087962</c:v>
                </c:pt>
                <c:pt idx="175">
                  <c:v>45000.381438344906</c:v>
                </c:pt>
                <c:pt idx="176">
                  <c:v>45000.381440844911</c:v>
                </c:pt>
                <c:pt idx="177">
                  <c:v>45000.381443356484</c:v>
                </c:pt>
                <c:pt idx="178">
                  <c:v>45000.381445613428</c:v>
                </c:pt>
                <c:pt idx="179">
                  <c:v>45000.381447650463</c:v>
                </c:pt>
                <c:pt idx="180">
                  <c:v>45000.381449849534</c:v>
                </c:pt>
                <c:pt idx="181">
                  <c:v>45000.381452349538</c:v>
                </c:pt>
                <c:pt idx="182">
                  <c:v>45000.381454942129</c:v>
                </c:pt>
                <c:pt idx="183">
                  <c:v>45000.381457546297</c:v>
                </c:pt>
                <c:pt idx="184">
                  <c:v>45000.381459930555</c:v>
                </c:pt>
                <c:pt idx="185">
                  <c:v>45000.38146261574</c:v>
                </c:pt>
                <c:pt idx="186">
                  <c:v>45000.381465034719</c:v>
                </c:pt>
                <c:pt idx="187">
                  <c:v>45000.38146759259</c:v>
                </c:pt>
                <c:pt idx="188">
                  <c:v>45000.38147015046</c:v>
                </c:pt>
                <c:pt idx="189">
                  <c:v>45000.381472430556</c:v>
                </c:pt>
                <c:pt idx="190">
                  <c:v>45000.381474849535</c:v>
                </c:pt>
                <c:pt idx="191">
                  <c:v>45000.381476944443</c:v>
                </c:pt>
                <c:pt idx="192">
                  <c:v>45000.381479340278</c:v>
                </c:pt>
                <c:pt idx="193">
                  <c:v>45000.38148167824</c:v>
                </c:pt>
                <c:pt idx="194">
                  <c:v>45000.381484039353</c:v>
                </c:pt>
                <c:pt idx="195">
                  <c:v>45000.381486689817</c:v>
                </c:pt>
                <c:pt idx="196">
                  <c:v>45000.381489050924</c:v>
                </c:pt>
                <c:pt idx="197">
                  <c:v>45000.381491122687</c:v>
                </c:pt>
                <c:pt idx="198">
                  <c:v>45000.381493518522</c:v>
                </c:pt>
                <c:pt idx="199">
                  <c:v>45000.381495752314</c:v>
                </c:pt>
                <c:pt idx="200">
                  <c:v>45000.381498090275</c:v>
                </c:pt>
                <c:pt idx="201">
                  <c:v>45000.381500046293</c:v>
                </c:pt>
                <c:pt idx="202">
                  <c:v>45000.381502407407</c:v>
                </c:pt>
                <c:pt idx="203">
                  <c:v>45000.381504560188</c:v>
                </c:pt>
                <c:pt idx="204">
                  <c:v>45000.381506608799</c:v>
                </c:pt>
                <c:pt idx="205">
                  <c:v>45000.381508854167</c:v>
                </c:pt>
                <c:pt idx="206">
                  <c:v>45000.381511400461</c:v>
                </c:pt>
                <c:pt idx="207">
                  <c:v>45000.381513553242</c:v>
                </c:pt>
                <c:pt idx="208">
                  <c:v>45000.381515972222</c:v>
                </c:pt>
                <c:pt idx="209">
                  <c:v>45000.381518275462</c:v>
                </c:pt>
                <c:pt idx="210">
                  <c:v>45000.381520694442</c:v>
                </c:pt>
                <c:pt idx="211">
                  <c:v>45000.381523090276</c:v>
                </c:pt>
                <c:pt idx="212">
                  <c:v>45000.381525833334</c:v>
                </c:pt>
                <c:pt idx="213">
                  <c:v>45000.381528460646</c:v>
                </c:pt>
                <c:pt idx="214">
                  <c:v>45000.381531006948</c:v>
                </c:pt>
                <c:pt idx="215">
                  <c:v>45000.38153353009</c:v>
                </c:pt>
                <c:pt idx="216">
                  <c:v>45000.381535868059</c:v>
                </c:pt>
                <c:pt idx="217">
                  <c:v>45000.381538449074</c:v>
                </c:pt>
                <c:pt idx="218">
                  <c:v>45000.381540648152</c:v>
                </c:pt>
                <c:pt idx="219">
                  <c:v>45000.381542719908</c:v>
                </c:pt>
                <c:pt idx="220">
                  <c:v>45000.381544861113</c:v>
                </c:pt>
                <c:pt idx="221">
                  <c:v>45000.381546921293</c:v>
                </c:pt>
                <c:pt idx="222">
                  <c:v>45000.381549004633</c:v>
                </c:pt>
                <c:pt idx="223">
                  <c:v>45000.381551006947</c:v>
                </c:pt>
                <c:pt idx="224">
                  <c:v>45000.38155337963</c:v>
                </c:pt>
                <c:pt idx="225">
                  <c:v>45000.3815555787</c:v>
                </c:pt>
                <c:pt idx="226">
                  <c:v>45000.381557870372</c:v>
                </c:pt>
                <c:pt idx="227">
                  <c:v>45000.381560266207</c:v>
                </c:pt>
                <c:pt idx="228">
                  <c:v>45000.381562847222</c:v>
                </c:pt>
                <c:pt idx="229">
                  <c:v>45000.38156519676</c:v>
                </c:pt>
                <c:pt idx="230">
                  <c:v>45000.381567719909</c:v>
                </c:pt>
                <c:pt idx="231">
                  <c:v>45000.381570428239</c:v>
                </c:pt>
                <c:pt idx="232">
                  <c:v>45000.381573240738</c:v>
                </c:pt>
                <c:pt idx="233">
                  <c:v>45000.381575914354</c:v>
                </c:pt>
                <c:pt idx="234">
                  <c:v>45000.381578495369</c:v>
                </c:pt>
                <c:pt idx="235">
                  <c:v>45000.381581041664</c:v>
                </c:pt>
                <c:pt idx="236">
                  <c:v>45000.381583645831</c:v>
                </c:pt>
                <c:pt idx="237">
                  <c:v>45000.381586527779</c:v>
                </c:pt>
                <c:pt idx="238">
                  <c:v>45000.381589305558</c:v>
                </c:pt>
                <c:pt idx="239">
                  <c:v>45000.381591805555</c:v>
                </c:pt>
                <c:pt idx="240">
                  <c:v>45000.381594537037</c:v>
                </c:pt>
                <c:pt idx="241">
                  <c:v>45000.381597812499</c:v>
                </c:pt>
                <c:pt idx="242">
                  <c:v>45000.381600324072</c:v>
                </c:pt>
                <c:pt idx="243">
                  <c:v>45000.381602893518</c:v>
                </c:pt>
                <c:pt idx="244">
                  <c:v>45000.381605659721</c:v>
                </c:pt>
                <c:pt idx="245">
                  <c:v>45000.38160828704</c:v>
                </c:pt>
                <c:pt idx="246">
                  <c:v>45000.38161103009</c:v>
                </c:pt>
                <c:pt idx="247">
                  <c:v>45000.381613877318</c:v>
                </c:pt>
                <c:pt idx="248">
                  <c:v>45000.381616539351</c:v>
                </c:pt>
                <c:pt idx="249">
                  <c:v>45000.381619502317</c:v>
                </c:pt>
                <c:pt idx="250">
                  <c:v>45000.381622187502</c:v>
                </c:pt>
                <c:pt idx="251">
                  <c:v>45000.381624756941</c:v>
                </c:pt>
                <c:pt idx="252">
                  <c:v>45000.381627314811</c:v>
                </c:pt>
                <c:pt idx="253">
                  <c:v>45000.381629895834</c:v>
                </c:pt>
                <c:pt idx="254">
                  <c:v>45000.381632789351</c:v>
                </c:pt>
                <c:pt idx="255">
                  <c:v>45000.381635509257</c:v>
                </c:pt>
                <c:pt idx="256">
                  <c:v>45000.381638043982</c:v>
                </c:pt>
                <c:pt idx="257">
                  <c:v>45000.381640740743</c:v>
                </c:pt>
                <c:pt idx="258">
                  <c:v>45000.381643460649</c:v>
                </c:pt>
                <c:pt idx="259">
                  <c:v>45000.381646087961</c:v>
                </c:pt>
                <c:pt idx="260">
                  <c:v>45000.381648761577</c:v>
                </c:pt>
                <c:pt idx="261">
                  <c:v>45000.381651354168</c:v>
                </c:pt>
                <c:pt idx="262">
                  <c:v>45000.381654189812</c:v>
                </c:pt>
                <c:pt idx="263">
                  <c:v>45000.381657025464</c:v>
                </c:pt>
                <c:pt idx="264">
                  <c:v>45000.381659710649</c:v>
                </c:pt>
                <c:pt idx="265">
                  <c:v>45000.381662268519</c:v>
                </c:pt>
                <c:pt idx="266">
                  <c:v>45000.381664826389</c:v>
                </c:pt>
                <c:pt idx="267">
                  <c:v>45000.381667627313</c:v>
                </c:pt>
                <c:pt idx="268">
                  <c:v>45000.381670254632</c:v>
                </c:pt>
                <c:pt idx="269">
                  <c:v>45000.381672847223</c:v>
                </c:pt>
                <c:pt idx="270">
                  <c:v>45000.381675532408</c:v>
                </c:pt>
                <c:pt idx="271">
                  <c:v>45000.381678449077</c:v>
                </c:pt>
                <c:pt idx="272">
                  <c:v>45000.381681157407</c:v>
                </c:pt>
                <c:pt idx="273">
                  <c:v>45000.38168392361</c:v>
                </c:pt>
                <c:pt idx="274">
                  <c:v>45000.381686469904</c:v>
                </c:pt>
                <c:pt idx="275">
                  <c:v>45000.381689189817</c:v>
                </c:pt>
                <c:pt idx="276">
                  <c:v>45000.38169188657</c:v>
                </c:pt>
                <c:pt idx="277">
                  <c:v>45000.381694490738</c:v>
                </c:pt>
                <c:pt idx="278">
                  <c:v>45000.381697175922</c:v>
                </c:pt>
                <c:pt idx="279">
                  <c:v>45000.381699907404</c:v>
                </c:pt>
                <c:pt idx="280">
                  <c:v>45000.381702569444</c:v>
                </c:pt>
                <c:pt idx="281">
                  <c:v>45000.381705474538</c:v>
                </c:pt>
                <c:pt idx="282">
                  <c:v>45000.381707777779</c:v>
                </c:pt>
                <c:pt idx="283">
                  <c:v>45000.381710358793</c:v>
                </c:pt>
                <c:pt idx="284">
                  <c:v>45000.381713263887</c:v>
                </c:pt>
                <c:pt idx="285">
                  <c:v>45000.38171603009</c:v>
                </c:pt>
                <c:pt idx="286">
                  <c:v>45000.381718923614</c:v>
                </c:pt>
                <c:pt idx="287">
                  <c:v>45000.381721469908</c:v>
                </c:pt>
                <c:pt idx="288">
                  <c:v>45000.381724016202</c:v>
                </c:pt>
                <c:pt idx="289">
                  <c:v>45000.381726562497</c:v>
                </c:pt>
                <c:pt idx="290">
                  <c:v>45000.381729293978</c:v>
                </c:pt>
                <c:pt idx="291">
                  <c:v>45000.381732118054</c:v>
                </c:pt>
                <c:pt idx="292">
                  <c:v>45000.381734918985</c:v>
                </c:pt>
                <c:pt idx="293">
                  <c:v>45000.381737534721</c:v>
                </c:pt>
                <c:pt idx="294">
                  <c:v>45000.381740243058</c:v>
                </c:pt>
                <c:pt idx="295">
                  <c:v>45000.381742986108</c:v>
                </c:pt>
                <c:pt idx="296">
                  <c:v>45000.381745706021</c:v>
                </c:pt>
                <c:pt idx="297">
                  <c:v>45000.381748506945</c:v>
                </c:pt>
                <c:pt idx="298">
                  <c:v>45000.381751550929</c:v>
                </c:pt>
                <c:pt idx="299">
                  <c:v>45000.381754398149</c:v>
                </c:pt>
                <c:pt idx="300">
                  <c:v>45000.381757210649</c:v>
                </c:pt>
                <c:pt idx="301">
                  <c:v>45000.381760266202</c:v>
                </c:pt>
                <c:pt idx="302">
                  <c:v>45000.381763032405</c:v>
                </c:pt>
                <c:pt idx="303">
                  <c:v>45000.381766030092</c:v>
                </c:pt>
                <c:pt idx="304">
                  <c:v>45000.381768900465</c:v>
                </c:pt>
                <c:pt idx="305">
                  <c:v>45000.381771967594</c:v>
                </c:pt>
                <c:pt idx="306">
                  <c:v>45000.381774687499</c:v>
                </c:pt>
                <c:pt idx="307">
                  <c:v>45000.38177763889</c:v>
                </c:pt>
                <c:pt idx="308">
                  <c:v>45000.381780370371</c:v>
                </c:pt>
                <c:pt idx="309">
                  <c:v>45000.381783252313</c:v>
                </c:pt>
                <c:pt idx="310">
                  <c:v>45000.381786446756</c:v>
                </c:pt>
                <c:pt idx="311">
                  <c:v>45000.381789837964</c:v>
                </c:pt>
                <c:pt idx="312">
                  <c:v>45000.381792824075</c:v>
                </c:pt>
                <c:pt idx="313">
                  <c:v>45000.381795451387</c:v>
                </c:pt>
                <c:pt idx="314">
                  <c:v>45000.381798240742</c:v>
                </c:pt>
                <c:pt idx="315">
                  <c:v>45000.381801435185</c:v>
                </c:pt>
                <c:pt idx="316">
                  <c:v>45000.381804363424</c:v>
                </c:pt>
                <c:pt idx="317">
                  <c:v>45000.381807083337</c:v>
                </c:pt>
                <c:pt idx="318">
                  <c:v>45000.38180978009</c:v>
                </c:pt>
                <c:pt idx="319">
                  <c:v>45000.381812534724</c:v>
                </c:pt>
                <c:pt idx="320">
                  <c:v>45000.381815243054</c:v>
                </c:pt>
                <c:pt idx="321">
                  <c:v>45000.381818020833</c:v>
                </c:pt>
                <c:pt idx="322">
                  <c:v>45000.381821180556</c:v>
                </c:pt>
                <c:pt idx="323">
                  <c:v>45000.381824108794</c:v>
                </c:pt>
                <c:pt idx="324">
                  <c:v>45000.381826759258</c:v>
                </c:pt>
                <c:pt idx="325">
                  <c:v>45000.381829745369</c:v>
                </c:pt>
                <c:pt idx="326">
                  <c:v>45000.381832280094</c:v>
                </c:pt>
                <c:pt idx="327">
                  <c:v>45000.381835034721</c:v>
                </c:pt>
                <c:pt idx="328">
                  <c:v>45000.381837893518</c:v>
                </c:pt>
                <c:pt idx="329">
                  <c:v>45000.381840613423</c:v>
                </c:pt>
                <c:pt idx="330">
                  <c:v>45000.381843344905</c:v>
                </c:pt>
                <c:pt idx="331">
                  <c:v>45000.381846261575</c:v>
                </c:pt>
                <c:pt idx="332">
                  <c:v>45000.381848900463</c:v>
                </c:pt>
                <c:pt idx="333">
                  <c:v>45000.381851435188</c:v>
                </c:pt>
                <c:pt idx="334">
                  <c:v>45000.3818540625</c:v>
                </c:pt>
                <c:pt idx="335">
                  <c:v>45000.38185672454</c:v>
                </c:pt>
                <c:pt idx="336">
                  <c:v>45000.381859490742</c:v>
                </c:pt>
                <c:pt idx="337">
                  <c:v>45000.381862476854</c:v>
                </c:pt>
                <c:pt idx="338">
                  <c:v>45000.381865509262</c:v>
                </c:pt>
                <c:pt idx="339">
                  <c:v>45000.381868518518</c:v>
                </c:pt>
                <c:pt idx="340">
                  <c:v>45000.38187153935</c:v>
                </c:pt>
                <c:pt idx="341">
                  <c:v>45000.381874467595</c:v>
                </c:pt>
                <c:pt idx="342">
                  <c:v>45000.381877361113</c:v>
                </c:pt>
                <c:pt idx="343">
                  <c:v>45000.381880081019</c:v>
                </c:pt>
                <c:pt idx="344">
                  <c:v>45000.381882997688</c:v>
                </c:pt>
                <c:pt idx="345">
                  <c:v>45000.381885810188</c:v>
                </c:pt>
                <c:pt idx="346">
                  <c:v>45000.381888587966</c:v>
                </c:pt>
                <c:pt idx="347">
                  <c:v>45000.381891469908</c:v>
                </c:pt>
                <c:pt idx="348">
                  <c:v>45000.381894259262</c:v>
                </c:pt>
                <c:pt idx="349">
                  <c:v>45000.381897210646</c:v>
                </c:pt>
                <c:pt idx="350">
                  <c:v>45000.381899872686</c:v>
                </c:pt>
                <c:pt idx="351">
                  <c:v>45000.381902928239</c:v>
                </c:pt>
                <c:pt idx="352">
                  <c:v>45000.381905555558</c:v>
                </c:pt>
                <c:pt idx="353">
                  <c:v>45000.381908460651</c:v>
                </c:pt>
                <c:pt idx="354">
                  <c:v>45000.381911273151</c:v>
                </c:pt>
                <c:pt idx="355">
                  <c:v>45000.38191394676</c:v>
                </c:pt>
                <c:pt idx="356">
                  <c:v>45000.381916689817</c:v>
                </c:pt>
                <c:pt idx="357">
                  <c:v>45000.381919467596</c:v>
                </c:pt>
                <c:pt idx="358">
                  <c:v>45000.3819224537</c:v>
                </c:pt>
                <c:pt idx="359">
                  <c:v>45000.381925300928</c:v>
                </c:pt>
                <c:pt idx="360">
                  <c:v>45000.381928067131</c:v>
                </c:pt>
                <c:pt idx="361">
                  <c:v>45000.381930798612</c:v>
                </c:pt>
                <c:pt idx="362">
                  <c:v>45000.381933715274</c:v>
                </c:pt>
                <c:pt idx="363">
                  <c:v>45000.381936435188</c:v>
                </c:pt>
                <c:pt idx="364">
                  <c:v>45000.381939791667</c:v>
                </c:pt>
                <c:pt idx="365">
                  <c:v>45000.381943217595</c:v>
                </c:pt>
                <c:pt idx="366">
                  <c:v>45000.38194644676</c:v>
                </c:pt>
                <c:pt idx="367">
                  <c:v>45000.381949409719</c:v>
                </c:pt>
                <c:pt idx="368">
                  <c:v>45000.381952025462</c:v>
                </c:pt>
                <c:pt idx="369">
                  <c:v>45000.381954907411</c:v>
                </c:pt>
                <c:pt idx="370">
                  <c:v>45000.381957951387</c:v>
                </c:pt>
                <c:pt idx="371">
                  <c:v>45000.381960694445</c:v>
                </c:pt>
                <c:pt idx="372">
                  <c:v>45000.381963576387</c:v>
                </c:pt>
                <c:pt idx="373">
                  <c:v>45000.381966666668</c:v>
                </c:pt>
                <c:pt idx="374">
                  <c:v>45000.381969722221</c:v>
                </c:pt>
                <c:pt idx="375">
                  <c:v>45000.38197253472</c:v>
                </c:pt>
                <c:pt idx="376">
                  <c:v>45000.381975162039</c:v>
                </c:pt>
                <c:pt idx="377">
                  <c:v>45000.381978148151</c:v>
                </c:pt>
                <c:pt idx="378">
                  <c:v>45000.381981319442</c:v>
                </c:pt>
                <c:pt idx="379">
                  <c:v>45000.381984664353</c:v>
                </c:pt>
                <c:pt idx="380">
                  <c:v>45000.381987685185</c:v>
                </c:pt>
                <c:pt idx="381">
                  <c:v>45000.38199047454</c:v>
                </c:pt>
                <c:pt idx="382">
                  <c:v>45000.381992824077</c:v>
                </c:pt>
                <c:pt idx="383">
                  <c:v>45000.381994826392</c:v>
                </c:pt>
                <c:pt idx="384">
                  <c:v>45000.381997141201</c:v>
                </c:pt>
                <c:pt idx="385">
                  <c:v>45000.38200002315</c:v>
                </c:pt>
                <c:pt idx="386">
                  <c:v>45000.382002638886</c:v>
                </c:pt>
                <c:pt idx="387">
                  <c:v>45000.382005509258</c:v>
                </c:pt>
                <c:pt idx="388">
                  <c:v>45000.382007893517</c:v>
                </c:pt>
                <c:pt idx="389">
                  <c:v>45000.382010300928</c:v>
                </c:pt>
                <c:pt idx="390">
                  <c:v>45000.382012361108</c:v>
                </c:pt>
                <c:pt idx="391">
                  <c:v>45000.382015023148</c:v>
                </c:pt>
                <c:pt idx="392">
                  <c:v>45000.382017939817</c:v>
                </c:pt>
                <c:pt idx="393">
                  <c:v>45000.382020625002</c:v>
                </c:pt>
                <c:pt idx="394">
                  <c:v>45000.38202365741</c:v>
                </c:pt>
                <c:pt idx="395">
                  <c:v>45000.382026412037</c:v>
                </c:pt>
                <c:pt idx="396">
                  <c:v>45000.382029398148</c:v>
                </c:pt>
                <c:pt idx="397">
                  <c:v>45000.382032314817</c:v>
                </c:pt>
                <c:pt idx="398">
                  <c:v>45000.38203537037</c:v>
                </c:pt>
                <c:pt idx="399">
                  <c:v>45000.382038148149</c:v>
                </c:pt>
                <c:pt idx="400">
                  <c:v>45000.382041238423</c:v>
                </c:pt>
                <c:pt idx="401">
                  <c:v>45000.382044305552</c:v>
                </c:pt>
                <c:pt idx="402">
                  <c:v>45000.382047129628</c:v>
                </c:pt>
                <c:pt idx="403">
                  <c:v>45000.382049988424</c:v>
                </c:pt>
                <c:pt idx="404">
                  <c:v>45000.382053240741</c:v>
                </c:pt>
                <c:pt idx="405">
                  <c:v>45000.382056168979</c:v>
                </c:pt>
                <c:pt idx="406">
                  <c:v>45000.382059097225</c:v>
                </c:pt>
                <c:pt idx="407">
                  <c:v>45000.382062152778</c:v>
                </c:pt>
                <c:pt idx="408">
                  <c:v>45000.382064999998</c:v>
                </c:pt>
                <c:pt idx="409">
                  <c:v>45000.382067766201</c:v>
                </c:pt>
                <c:pt idx="410">
                  <c:v>45000.382070624997</c:v>
                </c:pt>
                <c:pt idx="411">
                  <c:v>45000.382073587964</c:v>
                </c:pt>
                <c:pt idx="412">
                  <c:v>45000.382076134258</c:v>
                </c:pt>
                <c:pt idx="413">
                  <c:v>45000.382078981478</c:v>
                </c:pt>
                <c:pt idx="414">
                  <c:v>45000.382081747688</c:v>
                </c:pt>
                <c:pt idx="415">
                  <c:v>45000.382084351855</c:v>
                </c:pt>
                <c:pt idx="416">
                  <c:v>45000.382086909725</c:v>
                </c:pt>
                <c:pt idx="417">
                  <c:v>45000.382089687497</c:v>
                </c:pt>
                <c:pt idx="418">
                  <c:v>45000.382092222222</c:v>
                </c:pt>
                <c:pt idx="419">
                  <c:v>45000.382094768516</c:v>
                </c:pt>
                <c:pt idx="420">
                  <c:v>45000.382097199072</c:v>
                </c:pt>
                <c:pt idx="421">
                  <c:v>45000.382099525465</c:v>
                </c:pt>
                <c:pt idx="422">
                  <c:v>45000.382101990741</c:v>
                </c:pt>
                <c:pt idx="423">
                  <c:v>45000.382104363423</c:v>
                </c:pt>
                <c:pt idx="424">
                  <c:v>45000.382106990743</c:v>
                </c:pt>
                <c:pt idx="425">
                  <c:v>45000.382109270831</c:v>
                </c:pt>
                <c:pt idx="426">
                  <c:v>45000.382111516206</c:v>
                </c:pt>
                <c:pt idx="427">
                  <c:v>45000.382113692132</c:v>
                </c:pt>
                <c:pt idx="428">
                  <c:v>45000.382116527777</c:v>
                </c:pt>
                <c:pt idx="429">
                  <c:v>45000.382118912035</c:v>
                </c:pt>
                <c:pt idx="430">
                  <c:v>45000.382121168979</c:v>
                </c:pt>
                <c:pt idx="431">
                  <c:v>45000.382123750001</c:v>
                </c:pt>
                <c:pt idx="432">
                  <c:v>45000.382126469907</c:v>
                </c:pt>
                <c:pt idx="433">
                  <c:v>45000.382128958336</c:v>
                </c:pt>
                <c:pt idx="434">
                  <c:v>45000.382131273145</c:v>
                </c:pt>
                <c:pt idx="435">
                  <c:v>45000.382133923609</c:v>
                </c:pt>
                <c:pt idx="436">
                  <c:v>45000.382136087967</c:v>
                </c:pt>
                <c:pt idx="437">
                  <c:v>45000.382138229164</c:v>
                </c:pt>
                <c:pt idx="438">
                  <c:v>45000.382140520836</c:v>
                </c:pt>
                <c:pt idx="439">
                  <c:v>45000.382143206021</c:v>
                </c:pt>
                <c:pt idx="440">
                  <c:v>45000.382145671298</c:v>
                </c:pt>
                <c:pt idx="441">
                  <c:v>45000.382148159719</c:v>
                </c:pt>
                <c:pt idx="442">
                  <c:v>45000.38215060185</c:v>
                </c:pt>
                <c:pt idx="443">
                  <c:v>45000.382152997685</c:v>
                </c:pt>
                <c:pt idx="444">
                  <c:v>45000.382154930558</c:v>
                </c:pt>
                <c:pt idx="445">
                  <c:v>45000.382156990738</c:v>
                </c:pt>
                <c:pt idx="446">
                  <c:v>45000.382159293978</c:v>
                </c:pt>
                <c:pt idx="447">
                  <c:v>45000.382161643516</c:v>
                </c:pt>
                <c:pt idx="448">
                  <c:v>45000.382164050927</c:v>
                </c:pt>
                <c:pt idx="449">
                  <c:v>45000.382166388888</c:v>
                </c:pt>
                <c:pt idx="450">
                  <c:v>45000.382168518518</c:v>
                </c:pt>
                <c:pt idx="451">
                  <c:v>45000.382170543984</c:v>
                </c:pt>
                <c:pt idx="452">
                  <c:v>45000.382173078702</c:v>
                </c:pt>
                <c:pt idx="453">
                  <c:v>45000.382175520834</c:v>
                </c:pt>
                <c:pt idx="454">
                  <c:v>45000.382177650463</c:v>
                </c:pt>
                <c:pt idx="455">
                  <c:v>45000.382179791668</c:v>
                </c:pt>
                <c:pt idx="456">
                  <c:v>45000.382181944442</c:v>
                </c:pt>
                <c:pt idx="457">
                  <c:v>45000.382183981485</c:v>
                </c:pt>
                <c:pt idx="458">
                  <c:v>45000.382186527779</c:v>
                </c:pt>
                <c:pt idx="459">
                  <c:v>45000.382188946758</c:v>
                </c:pt>
                <c:pt idx="460">
                  <c:v>45000.382191504628</c:v>
                </c:pt>
                <c:pt idx="461">
                  <c:v>45000.382194039354</c:v>
                </c:pt>
                <c:pt idx="462">
                  <c:v>45000.382196736115</c:v>
                </c:pt>
                <c:pt idx="463">
                  <c:v>45000.382199270833</c:v>
                </c:pt>
                <c:pt idx="464">
                  <c:v>45000.382201678243</c:v>
                </c:pt>
                <c:pt idx="465">
                  <c:v>45000.38220417824</c:v>
                </c:pt>
                <c:pt idx="466">
                  <c:v>45000.382206620372</c:v>
                </c:pt>
                <c:pt idx="467">
                  <c:v>45000.382208703704</c:v>
                </c:pt>
                <c:pt idx="468">
                  <c:v>45000.382211249998</c:v>
                </c:pt>
                <c:pt idx="469">
                  <c:v>45000.382213472221</c:v>
                </c:pt>
                <c:pt idx="470">
                  <c:v>45000.382215937498</c:v>
                </c:pt>
                <c:pt idx="471">
                  <c:v>45000.382218032406</c:v>
                </c:pt>
                <c:pt idx="472">
                  <c:v>45000.382220671294</c:v>
                </c:pt>
                <c:pt idx="473">
                  <c:v>45000.382223125001</c:v>
                </c:pt>
                <c:pt idx="474">
                  <c:v>45000.382225289351</c:v>
                </c:pt>
                <c:pt idx="475">
                  <c:v>45000.382227465278</c:v>
                </c:pt>
                <c:pt idx="476">
                  <c:v>45000.382229756942</c:v>
                </c:pt>
                <c:pt idx="477">
                  <c:v>45000.38223210648</c:v>
                </c:pt>
                <c:pt idx="478">
                  <c:v>45000.38223447917</c:v>
                </c:pt>
                <c:pt idx="479">
                  <c:v>45000.382236655096</c:v>
                </c:pt>
                <c:pt idx="480">
                  <c:v>45000.382239085651</c:v>
                </c:pt>
                <c:pt idx="481">
                  <c:v>45000.382241921296</c:v>
                </c:pt>
                <c:pt idx="482">
                  <c:v>45000.382244814813</c:v>
                </c:pt>
                <c:pt idx="483">
                  <c:v>45000.382247696762</c:v>
                </c:pt>
                <c:pt idx="484">
                  <c:v>45000.382250462964</c:v>
                </c:pt>
                <c:pt idx="485">
                  <c:v>45000.382253715281</c:v>
                </c:pt>
                <c:pt idx="486">
                  <c:v>45000.382256481484</c:v>
                </c:pt>
                <c:pt idx="487">
                  <c:v>45000.382259583334</c:v>
                </c:pt>
                <c:pt idx="488">
                  <c:v>45000.382262268518</c:v>
                </c:pt>
                <c:pt idx="489">
                  <c:v>45000.382265069442</c:v>
                </c:pt>
                <c:pt idx="490">
                  <c:v>45000.382267951391</c:v>
                </c:pt>
                <c:pt idx="491">
                  <c:v>45000.382270706017</c:v>
                </c:pt>
                <c:pt idx="492">
                  <c:v>45000.382273425923</c:v>
                </c:pt>
                <c:pt idx="493">
                  <c:v>45000.38227613426</c:v>
                </c:pt>
                <c:pt idx="494">
                  <c:v>45000.382278935183</c:v>
                </c:pt>
                <c:pt idx="495">
                  <c:v>45000.382281747683</c:v>
                </c:pt>
                <c:pt idx="496">
                  <c:v>45000.382284814812</c:v>
                </c:pt>
                <c:pt idx="497">
                  <c:v>45000.382287511573</c:v>
                </c:pt>
                <c:pt idx="498">
                  <c:v>45000.382290243055</c:v>
                </c:pt>
                <c:pt idx="499">
                  <c:v>45000.382293101851</c:v>
                </c:pt>
                <c:pt idx="500">
                  <c:v>45000.382296238429</c:v>
                </c:pt>
                <c:pt idx="501">
                  <c:v>45000.38229908565</c:v>
                </c:pt>
                <c:pt idx="502">
                  <c:v>45000.382301817132</c:v>
                </c:pt>
                <c:pt idx="503">
                  <c:v>45000.382304444443</c:v>
                </c:pt>
                <c:pt idx="504">
                  <c:v>45000.382307280095</c:v>
                </c:pt>
                <c:pt idx="505">
                  <c:v>45000.382310208333</c:v>
                </c:pt>
                <c:pt idx="506">
                  <c:v>45000.38231296296</c:v>
                </c:pt>
                <c:pt idx="507">
                  <c:v>45000.382315787036</c:v>
                </c:pt>
                <c:pt idx="508">
                  <c:v>45000.382318854165</c:v>
                </c:pt>
                <c:pt idx="509">
                  <c:v>45000.382321747682</c:v>
                </c:pt>
                <c:pt idx="510">
                  <c:v>45000.382324444443</c:v>
                </c:pt>
                <c:pt idx="511">
                  <c:v>45000.382327384257</c:v>
                </c:pt>
                <c:pt idx="512">
                  <c:v>45000.382330115739</c:v>
                </c:pt>
                <c:pt idx="513">
                  <c:v>45000.382333055553</c:v>
                </c:pt>
                <c:pt idx="514">
                  <c:v>45000.382335752314</c:v>
                </c:pt>
                <c:pt idx="515">
                  <c:v>45000.382338530093</c:v>
                </c:pt>
                <c:pt idx="516">
                  <c:v>45000.38234128472</c:v>
                </c:pt>
                <c:pt idx="517">
                  <c:v>45000.382344108795</c:v>
                </c:pt>
                <c:pt idx="518">
                  <c:v>45000.382346909719</c:v>
                </c:pt>
                <c:pt idx="519">
                  <c:v>45000.382349872685</c:v>
                </c:pt>
                <c:pt idx="520">
                  <c:v>45000.382352511573</c:v>
                </c:pt>
                <c:pt idx="521">
                  <c:v>45000.382355451387</c:v>
                </c:pt>
                <c:pt idx="522">
                  <c:v>45000.382357974537</c:v>
                </c:pt>
                <c:pt idx="523">
                  <c:v>45000.382360717595</c:v>
                </c:pt>
                <c:pt idx="524">
                  <c:v>45000.382363645833</c:v>
                </c:pt>
                <c:pt idx="525">
                  <c:v>45000.382366701386</c:v>
                </c:pt>
                <c:pt idx="526">
                  <c:v>45000.382369803243</c:v>
                </c:pt>
                <c:pt idx="527">
                  <c:v>45000.382372569446</c:v>
                </c:pt>
                <c:pt idx="528">
                  <c:v>45000.382375300927</c:v>
                </c:pt>
                <c:pt idx="529">
                  <c:v>45000.382378275463</c:v>
                </c:pt>
                <c:pt idx="530">
                  <c:v>45000.382381180556</c:v>
                </c:pt>
                <c:pt idx="531">
                  <c:v>45000.382383958335</c:v>
                </c:pt>
                <c:pt idx="532">
                  <c:v>45000.382386701385</c:v>
                </c:pt>
                <c:pt idx="533">
                  <c:v>45000.382389791666</c:v>
                </c:pt>
                <c:pt idx="534">
                  <c:v>45000.382393252316</c:v>
                </c:pt>
                <c:pt idx="535">
                  <c:v>45000.38239608796</c:v>
                </c:pt>
                <c:pt idx="536">
                  <c:v>45000.382398796297</c:v>
                </c:pt>
                <c:pt idx="537">
                  <c:v>45000.382401921299</c:v>
                </c:pt>
                <c:pt idx="538">
                  <c:v>45000.382404965276</c:v>
                </c:pt>
                <c:pt idx="539">
                  <c:v>45000.382407870369</c:v>
                </c:pt>
                <c:pt idx="540">
                  <c:v>45000.38241096065</c:v>
                </c:pt>
                <c:pt idx="541">
                  <c:v>45000.38241395833</c:v>
                </c:pt>
                <c:pt idx="542">
                  <c:v>45000.382417002314</c:v>
                </c:pt>
                <c:pt idx="543">
                  <c:v>45000.382419872687</c:v>
                </c:pt>
                <c:pt idx="544">
                  <c:v>45000.382422662035</c:v>
                </c:pt>
                <c:pt idx="545">
                  <c:v>45000.382425381948</c:v>
                </c:pt>
                <c:pt idx="546">
                  <c:v>45000.382428124998</c:v>
                </c:pt>
                <c:pt idx="547">
                  <c:v>45000.382430891201</c:v>
                </c:pt>
                <c:pt idx="548">
                  <c:v>45000.382433622683</c:v>
                </c:pt>
                <c:pt idx="549">
                  <c:v>45000.38243636574</c:v>
                </c:pt>
                <c:pt idx="550">
                  <c:v>45000.382439305555</c:v>
                </c:pt>
                <c:pt idx="551">
                  <c:v>45000.382442395836</c:v>
                </c:pt>
                <c:pt idx="552">
                  <c:v>45000.382445162038</c:v>
                </c:pt>
                <c:pt idx="553">
                  <c:v>45000.382447939817</c:v>
                </c:pt>
                <c:pt idx="554">
                  <c:v>45000.382450833335</c:v>
                </c:pt>
                <c:pt idx="555">
                  <c:v>45000.382454293984</c:v>
                </c:pt>
                <c:pt idx="556">
                  <c:v>45000.382456932872</c:v>
                </c:pt>
                <c:pt idx="557">
                  <c:v>45000.382459687498</c:v>
                </c:pt>
                <c:pt idx="558">
                  <c:v>45000.382462372683</c:v>
                </c:pt>
                <c:pt idx="559">
                  <c:v>45000.38246533565</c:v>
                </c:pt>
                <c:pt idx="560">
                  <c:v>45000.382468206015</c:v>
                </c:pt>
                <c:pt idx="561">
                  <c:v>45000.382470925928</c:v>
                </c:pt>
                <c:pt idx="562">
                  <c:v>45000.382473750004</c:v>
                </c:pt>
                <c:pt idx="563">
                  <c:v>45000.38247621528</c:v>
                </c:pt>
                <c:pt idx="564">
                  <c:v>45000.382479004627</c:v>
                </c:pt>
                <c:pt idx="565">
                  <c:v>45000.38248172454</c:v>
                </c:pt>
                <c:pt idx="566">
                  <c:v>45000.382484456015</c:v>
                </c:pt>
                <c:pt idx="567">
                  <c:v>45000.382487858798</c:v>
                </c:pt>
                <c:pt idx="568">
                  <c:v>45000.382491215278</c:v>
                </c:pt>
                <c:pt idx="569">
                  <c:v>45000.38249398148</c:v>
                </c:pt>
                <c:pt idx="570">
                  <c:v>45000.382496655089</c:v>
                </c:pt>
                <c:pt idx="571">
                  <c:v>45000.382499293984</c:v>
                </c:pt>
                <c:pt idx="572">
                  <c:v>45000.382502129629</c:v>
                </c:pt>
                <c:pt idx="573">
                  <c:v>45000.382504884263</c:v>
                </c:pt>
                <c:pt idx="574">
                  <c:v>45000.382507708331</c:v>
                </c:pt>
                <c:pt idx="575">
                  <c:v>45000.382510520831</c:v>
                </c:pt>
                <c:pt idx="576">
                  <c:v>45000.382513530094</c:v>
                </c:pt>
                <c:pt idx="577">
                  <c:v>45000.382516331018</c:v>
                </c:pt>
                <c:pt idx="578">
                  <c:v>45000.382519189814</c:v>
                </c:pt>
                <c:pt idx="579">
                  <c:v>45000.382522280095</c:v>
                </c:pt>
                <c:pt idx="580">
                  <c:v>45000.382525289351</c:v>
                </c:pt>
                <c:pt idx="581">
                  <c:v>45000.382528009257</c:v>
                </c:pt>
                <c:pt idx="582">
                  <c:v>45000.382530717594</c:v>
                </c:pt>
                <c:pt idx="583">
                  <c:v>45000.382533738426</c:v>
                </c:pt>
                <c:pt idx="584">
                  <c:v>45000.382536597222</c:v>
                </c:pt>
                <c:pt idx="585">
                  <c:v>45000.382539421298</c:v>
                </c:pt>
                <c:pt idx="586">
                  <c:v>45000.382542349536</c:v>
                </c:pt>
                <c:pt idx="587">
                  <c:v>45000.382545231485</c:v>
                </c:pt>
                <c:pt idx="588">
                  <c:v>45000.382548043985</c:v>
                </c:pt>
                <c:pt idx="589">
                  <c:v>45000.382550856484</c:v>
                </c:pt>
                <c:pt idx="590">
                  <c:v>45000.382553553238</c:v>
                </c:pt>
                <c:pt idx="591">
                  <c:v>45000.382556493052</c:v>
                </c:pt>
                <c:pt idx="592">
                  <c:v>45000.382559305559</c:v>
                </c:pt>
                <c:pt idx="593">
                  <c:v>45000.382561979168</c:v>
                </c:pt>
                <c:pt idx="594">
                  <c:v>45000.382564872685</c:v>
                </c:pt>
                <c:pt idx="595">
                  <c:v>45000.382567731482</c:v>
                </c:pt>
                <c:pt idx="596">
                  <c:v>45000.382570775466</c:v>
                </c:pt>
                <c:pt idx="597">
                  <c:v>45000.382573692128</c:v>
                </c:pt>
                <c:pt idx="598">
                  <c:v>45000.382576655094</c:v>
                </c:pt>
                <c:pt idx="599">
                  <c:v>45000.382579363424</c:v>
                </c:pt>
                <c:pt idx="600">
                  <c:v>45000.382582233797</c:v>
                </c:pt>
                <c:pt idx="601">
                  <c:v>45000.382585335647</c:v>
                </c:pt>
                <c:pt idx="602">
                  <c:v>45000.382588125001</c:v>
                </c:pt>
                <c:pt idx="603">
                  <c:v>45000.382591238427</c:v>
                </c:pt>
                <c:pt idx="604">
                  <c:v>45000.382594305556</c:v>
                </c:pt>
                <c:pt idx="605">
                  <c:v>45000.382597048614</c:v>
                </c:pt>
                <c:pt idx="606">
                  <c:v>45000.382599803241</c:v>
                </c:pt>
                <c:pt idx="607">
                  <c:v>45000.382602557867</c:v>
                </c:pt>
                <c:pt idx="608">
                  <c:v>45000.382605416664</c:v>
                </c:pt>
                <c:pt idx="609">
                  <c:v>45000.38260863426</c:v>
                </c:pt>
                <c:pt idx="610">
                  <c:v>45000.382611446759</c:v>
                </c:pt>
                <c:pt idx="611">
                  <c:v>45000.38261414352</c:v>
                </c:pt>
                <c:pt idx="612">
                  <c:v>45000.382617013885</c:v>
                </c:pt>
                <c:pt idx="613">
                  <c:v>45000.382619722222</c:v>
                </c:pt>
                <c:pt idx="614">
                  <c:v>45000.382622488425</c:v>
                </c:pt>
                <c:pt idx="615">
                  <c:v>45000.382625127313</c:v>
                </c:pt>
                <c:pt idx="616">
                  <c:v>45000.382628090279</c:v>
                </c:pt>
                <c:pt idx="617">
                  <c:v>45000.38263083333</c:v>
                </c:pt>
                <c:pt idx="618">
                  <c:v>45000.382633553243</c:v>
                </c:pt>
                <c:pt idx="619">
                  <c:v>45000.382636284725</c:v>
                </c:pt>
                <c:pt idx="620">
                  <c:v>45000.382639189818</c:v>
                </c:pt>
                <c:pt idx="621">
                  <c:v>45000.382642048608</c:v>
                </c:pt>
                <c:pt idx="622">
                  <c:v>45000.382644826386</c:v>
                </c:pt>
                <c:pt idx="623">
                  <c:v>45000.382647511571</c:v>
                </c:pt>
                <c:pt idx="624">
                  <c:v>45000.382650451385</c:v>
                </c:pt>
                <c:pt idx="625">
                  <c:v>45000.382653298613</c:v>
                </c:pt>
                <c:pt idx="626">
                  <c:v>45000.382656238427</c:v>
                </c:pt>
                <c:pt idx="627">
                  <c:v>45000.382659131945</c:v>
                </c:pt>
                <c:pt idx="628">
                  <c:v>45000.382661932868</c:v>
                </c:pt>
                <c:pt idx="629">
                  <c:v>45000.382664675926</c:v>
                </c:pt>
                <c:pt idx="630">
                  <c:v>45000.382667534723</c:v>
                </c:pt>
                <c:pt idx="631">
                  <c:v>45000.382670439816</c:v>
                </c:pt>
                <c:pt idx="632">
                  <c:v>45000.382673194443</c:v>
                </c:pt>
                <c:pt idx="633">
                  <c:v>45000.382675972221</c:v>
                </c:pt>
                <c:pt idx="634">
                  <c:v>45000.382678912036</c:v>
                </c:pt>
                <c:pt idx="635">
                  <c:v>45000.382681863426</c:v>
                </c:pt>
                <c:pt idx="636">
                  <c:v>45000.382685011573</c:v>
                </c:pt>
                <c:pt idx="637">
                  <c:v>45000.38268790509</c:v>
                </c:pt>
                <c:pt idx="638">
                  <c:v>45000.382690613427</c:v>
                </c:pt>
                <c:pt idx="639">
                  <c:v>45000.382693333333</c:v>
                </c:pt>
                <c:pt idx="640">
                  <c:v>45000.382696064815</c:v>
                </c:pt>
                <c:pt idx="641">
                  <c:v>45000.382698738424</c:v>
                </c:pt>
                <c:pt idx="642">
                  <c:v>45000.382701736111</c:v>
                </c:pt>
                <c:pt idx="643">
                  <c:v>45000.382704942131</c:v>
                </c:pt>
                <c:pt idx="644">
                  <c:v>45000.382707881945</c:v>
                </c:pt>
                <c:pt idx="645">
                  <c:v>45000.382710636572</c:v>
                </c:pt>
                <c:pt idx="646">
                  <c:v>45000.382713391205</c:v>
                </c:pt>
                <c:pt idx="647">
                  <c:v>45000.382716296299</c:v>
                </c:pt>
                <c:pt idx="648">
                  <c:v>45000.382719270834</c:v>
                </c:pt>
                <c:pt idx="649">
                  <c:v>45000.382722152775</c:v>
                </c:pt>
                <c:pt idx="650">
                  <c:v>45000.382725150463</c:v>
                </c:pt>
                <c:pt idx="651">
                  <c:v>45000.382727962962</c:v>
                </c:pt>
                <c:pt idx="652">
                  <c:v>45000.382730740741</c:v>
                </c:pt>
                <c:pt idx="653">
                  <c:v>45000.382733043982</c:v>
                </c:pt>
                <c:pt idx="654">
                  <c:v>45000.38273582176</c:v>
                </c:pt>
                <c:pt idx="655">
                  <c:v>45000.382738969907</c:v>
                </c:pt>
                <c:pt idx="656">
                  <c:v>45000.38274202546</c:v>
                </c:pt>
                <c:pt idx="657">
                  <c:v>45000.382744976851</c:v>
                </c:pt>
                <c:pt idx="658">
                  <c:v>45000.382747986114</c:v>
                </c:pt>
                <c:pt idx="659">
                  <c:v>45000.382750821758</c:v>
                </c:pt>
                <c:pt idx="660">
                  <c:v>45000.382753877311</c:v>
                </c:pt>
                <c:pt idx="661">
                  <c:v>45000.382756689818</c:v>
                </c:pt>
                <c:pt idx="662">
                  <c:v>45000.382759618056</c:v>
                </c:pt>
                <c:pt idx="663">
                  <c:v>45000.382762476853</c:v>
                </c:pt>
                <c:pt idx="664">
                  <c:v>45000.382765509261</c:v>
                </c:pt>
                <c:pt idx="665">
                  <c:v>45000.382768252312</c:v>
                </c:pt>
                <c:pt idx="666">
                  <c:v>45000.382770983793</c:v>
                </c:pt>
                <c:pt idx="667">
                  <c:v>45000.382773807869</c:v>
                </c:pt>
                <c:pt idx="668">
                  <c:v>45000.382776747683</c:v>
                </c:pt>
                <c:pt idx="669">
                  <c:v>45000.382779953703</c:v>
                </c:pt>
                <c:pt idx="670">
                  <c:v>45000.382782916669</c:v>
                </c:pt>
                <c:pt idx="671">
                  <c:v>45000.382785972222</c:v>
                </c:pt>
                <c:pt idx="672">
                  <c:v>45000.382788912037</c:v>
                </c:pt>
                <c:pt idx="673">
                  <c:v>45000.382791875003</c:v>
                </c:pt>
                <c:pt idx="674">
                  <c:v>45000.38279462963</c:v>
                </c:pt>
                <c:pt idx="675">
                  <c:v>45000.382797511571</c:v>
                </c:pt>
                <c:pt idx="676">
                  <c:v>45000.382800405096</c:v>
                </c:pt>
                <c:pt idx="677">
                  <c:v>45000.382803414352</c:v>
                </c:pt>
                <c:pt idx="678">
                  <c:v>45000.38280615741</c:v>
                </c:pt>
                <c:pt idx="679">
                  <c:v>45000.382809097224</c:v>
                </c:pt>
                <c:pt idx="680">
                  <c:v>45000.382811944444</c:v>
                </c:pt>
                <c:pt idx="681">
                  <c:v>45000.382814861114</c:v>
                </c:pt>
                <c:pt idx="682">
                  <c:v>45000.382817696758</c:v>
                </c:pt>
                <c:pt idx="683">
                  <c:v>45000.382820312501</c:v>
                </c:pt>
                <c:pt idx="684">
                  <c:v>45000.382823252316</c:v>
                </c:pt>
                <c:pt idx="685">
                  <c:v>45000.382826145833</c:v>
                </c:pt>
                <c:pt idx="686">
                  <c:v>45000.382828912036</c:v>
                </c:pt>
                <c:pt idx="687">
                  <c:v>45000.382831759256</c:v>
                </c:pt>
                <c:pt idx="688">
                  <c:v>45000.382834594908</c:v>
                </c:pt>
                <c:pt idx="689">
                  <c:v>45000.382838020836</c:v>
                </c:pt>
                <c:pt idx="690">
                  <c:v>45000.382840925929</c:v>
                </c:pt>
                <c:pt idx="691">
                  <c:v>45000.382843819447</c:v>
                </c:pt>
                <c:pt idx="692">
                  <c:v>45000.38284662037</c:v>
                </c:pt>
                <c:pt idx="693">
                  <c:v>45000.382849351852</c:v>
                </c:pt>
                <c:pt idx="694">
                  <c:v>45000.38285228009</c:v>
                </c:pt>
                <c:pt idx="695">
                  <c:v>45000.382855000003</c:v>
                </c:pt>
                <c:pt idx="696">
                  <c:v>45000.382857939818</c:v>
                </c:pt>
                <c:pt idx="697">
                  <c:v>45000.382860625003</c:v>
                </c:pt>
                <c:pt idx="698">
                  <c:v>45000.382863726853</c:v>
                </c:pt>
                <c:pt idx="699">
                  <c:v>45000.382866990738</c:v>
                </c:pt>
                <c:pt idx="700">
                  <c:v>45000.382869861111</c:v>
                </c:pt>
                <c:pt idx="701">
                  <c:v>45000.382872569447</c:v>
                </c:pt>
                <c:pt idx="702">
                  <c:v>45000.382875717594</c:v>
                </c:pt>
                <c:pt idx="703">
                  <c:v>45000.382878564815</c:v>
                </c:pt>
                <c:pt idx="704">
                  <c:v>45000.382881481484</c:v>
                </c:pt>
                <c:pt idx="705">
                  <c:v>45000.382884375002</c:v>
                </c:pt>
                <c:pt idx="706">
                  <c:v>45000.382887384258</c:v>
                </c:pt>
                <c:pt idx="707">
                  <c:v>45000.382890324072</c:v>
                </c:pt>
                <c:pt idx="708">
                  <c:v>45000.382893391201</c:v>
                </c:pt>
                <c:pt idx="709">
                  <c:v>45000.382896249997</c:v>
                </c:pt>
                <c:pt idx="710">
                  <c:v>45000.382899525466</c:v>
                </c:pt>
                <c:pt idx="711">
                  <c:v>45000.382902245372</c:v>
                </c:pt>
                <c:pt idx="712">
                  <c:v>45000.382905127313</c:v>
                </c:pt>
                <c:pt idx="713">
                  <c:v>45000.382908067128</c:v>
                </c:pt>
                <c:pt idx="714">
                  <c:v>45000.382911099536</c:v>
                </c:pt>
                <c:pt idx="715">
                  <c:v>45000.382913981484</c:v>
                </c:pt>
                <c:pt idx="716">
                  <c:v>45000.38291734954</c:v>
                </c:pt>
                <c:pt idx="717">
                  <c:v>45000.382920381948</c:v>
                </c:pt>
                <c:pt idx="718">
                  <c:v>45000.382923495374</c:v>
                </c:pt>
                <c:pt idx="719">
                  <c:v>45000.382926550927</c:v>
                </c:pt>
                <c:pt idx="720">
                  <c:v>45000.382929652777</c:v>
                </c:pt>
                <c:pt idx="721">
                  <c:v>45000.382932569446</c:v>
                </c:pt>
                <c:pt idx="722">
                  <c:v>45000.382935486108</c:v>
                </c:pt>
                <c:pt idx="723">
                  <c:v>45000.382938194445</c:v>
                </c:pt>
                <c:pt idx="724">
                  <c:v>45000.38294127315</c:v>
                </c:pt>
                <c:pt idx="725">
                  <c:v>45000.382944016201</c:v>
                </c:pt>
                <c:pt idx="726">
                  <c:v>45000.382946736114</c:v>
                </c:pt>
                <c:pt idx="727">
                  <c:v>45000.382949652776</c:v>
                </c:pt>
                <c:pt idx="728">
                  <c:v>45000.382952627318</c:v>
                </c:pt>
                <c:pt idx="729">
                  <c:v>45000.38295550926</c:v>
                </c:pt>
                <c:pt idx="730">
                  <c:v>45000.382958275462</c:v>
                </c:pt>
                <c:pt idx="731">
                  <c:v>45000.382961516203</c:v>
                </c:pt>
                <c:pt idx="732">
                  <c:v>45000.382964479169</c:v>
                </c:pt>
                <c:pt idx="733">
                  <c:v>45000.382969560182</c:v>
                </c:pt>
              </c:numCache>
              <c:extLst xmlns:c15="http://schemas.microsoft.com/office/drawing/2012/chart"/>
            </c:numRef>
          </c:xVal>
          <c:yVal>
            <c:numRef>
              <c:f>'rf_coe_records20230315-090835'!$A$2:$A$735</c:f>
              <c:numCache>
                <c:formatCode>General</c:formatCode>
                <c:ptCount val="734"/>
                <c:pt idx="0">
                  <c:v>74</c:v>
                </c:pt>
                <c:pt idx="1">
                  <c:v>74</c:v>
                </c:pt>
                <c:pt idx="2">
                  <c:v>74</c:v>
                </c:pt>
                <c:pt idx="3">
                  <c:v>131</c:v>
                </c:pt>
                <c:pt idx="4">
                  <c:v>78</c:v>
                </c:pt>
                <c:pt idx="5">
                  <c:v>319</c:v>
                </c:pt>
                <c:pt idx="6">
                  <c:v>333</c:v>
                </c:pt>
                <c:pt idx="7">
                  <c:v>330</c:v>
                </c:pt>
                <c:pt idx="8">
                  <c:v>332</c:v>
                </c:pt>
                <c:pt idx="9">
                  <c:v>330</c:v>
                </c:pt>
                <c:pt idx="10">
                  <c:v>321</c:v>
                </c:pt>
                <c:pt idx="11">
                  <c:v>332</c:v>
                </c:pt>
                <c:pt idx="12">
                  <c:v>333</c:v>
                </c:pt>
                <c:pt idx="13">
                  <c:v>331</c:v>
                </c:pt>
                <c:pt idx="14">
                  <c:v>330</c:v>
                </c:pt>
                <c:pt idx="15">
                  <c:v>328</c:v>
                </c:pt>
                <c:pt idx="16">
                  <c:v>329</c:v>
                </c:pt>
                <c:pt idx="17">
                  <c:v>328</c:v>
                </c:pt>
                <c:pt idx="18">
                  <c:v>330</c:v>
                </c:pt>
                <c:pt idx="19">
                  <c:v>328</c:v>
                </c:pt>
                <c:pt idx="20">
                  <c:v>326</c:v>
                </c:pt>
                <c:pt idx="21">
                  <c:v>330</c:v>
                </c:pt>
                <c:pt idx="22">
                  <c:v>329</c:v>
                </c:pt>
                <c:pt idx="23">
                  <c:v>326</c:v>
                </c:pt>
                <c:pt idx="24">
                  <c:v>328</c:v>
                </c:pt>
                <c:pt idx="25">
                  <c:v>330</c:v>
                </c:pt>
                <c:pt idx="26">
                  <c:v>313</c:v>
                </c:pt>
                <c:pt idx="27">
                  <c:v>328</c:v>
                </c:pt>
                <c:pt idx="28">
                  <c:v>327</c:v>
                </c:pt>
                <c:pt idx="29">
                  <c:v>327</c:v>
                </c:pt>
                <c:pt idx="30">
                  <c:v>327</c:v>
                </c:pt>
                <c:pt idx="31">
                  <c:v>327</c:v>
                </c:pt>
                <c:pt idx="32">
                  <c:v>325</c:v>
                </c:pt>
                <c:pt idx="33">
                  <c:v>326</c:v>
                </c:pt>
                <c:pt idx="34">
                  <c:v>325</c:v>
                </c:pt>
                <c:pt idx="35">
                  <c:v>323</c:v>
                </c:pt>
                <c:pt idx="36">
                  <c:v>326</c:v>
                </c:pt>
                <c:pt idx="37">
                  <c:v>326</c:v>
                </c:pt>
                <c:pt idx="38">
                  <c:v>319</c:v>
                </c:pt>
                <c:pt idx="39">
                  <c:v>323</c:v>
                </c:pt>
                <c:pt idx="40">
                  <c:v>324</c:v>
                </c:pt>
                <c:pt idx="41">
                  <c:v>320</c:v>
                </c:pt>
                <c:pt idx="42">
                  <c:v>324</c:v>
                </c:pt>
                <c:pt idx="43">
                  <c:v>322</c:v>
                </c:pt>
                <c:pt idx="44">
                  <c:v>323</c:v>
                </c:pt>
                <c:pt idx="45">
                  <c:v>318</c:v>
                </c:pt>
                <c:pt idx="46">
                  <c:v>321</c:v>
                </c:pt>
                <c:pt idx="47">
                  <c:v>319</c:v>
                </c:pt>
                <c:pt idx="48">
                  <c:v>315</c:v>
                </c:pt>
                <c:pt idx="49">
                  <c:v>320</c:v>
                </c:pt>
                <c:pt idx="50">
                  <c:v>313</c:v>
                </c:pt>
                <c:pt idx="51">
                  <c:v>318</c:v>
                </c:pt>
                <c:pt idx="52">
                  <c:v>318</c:v>
                </c:pt>
                <c:pt idx="53">
                  <c:v>318</c:v>
                </c:pt>
                <c:pt idx="54">
                  <c:v>315</c:v>
                </c:pt>
                <c:pt idx="55">
                  <c:v>316</c:v>
                </c:pt>
                <c:pt idx="56">
                  <c:v>315</c:v>
                </c:pt>
                <c:pt idx="57">
                  <c:v>312</c:v>
                </c:pt>
                <c:pt idx="58">
                  <c:v>246</c:v>
                </c:pt>
                <c:pt idx="59">
                  <c:v>311</c:v>
                </c:pt>
                <c:pt idx="60">
                  <c:v>210</c:v>
                </c:pt>
                <c:pt idx="61">
                  <c:v>141</c:v>
                </c:pt>
                <c:pt idx="62">
                  <c:v>51</c:v>
                </c:pt>
                <c:pt idx="63">
                  <c:v>150</c:v>
                </c:pt>
                <c:pt idx="64">
                  <c:v>150</c:v>
                </c:pt>
                <c:pt idx="65">
                  <c:v>150</c:v>
                </c:pt>
                <c:pt idx="66">
                  <c:v>150</c:v>
                </c:pt>
                <c:pt idx="67">
                  <c:v>150</c:v>
                </c:pt>
                <c:pt idx="68">
                  <c:v>150</c:v>
                </c:pt>
                <c:pt idx="69">
                  <c:v>150</c:v>
                </c:pt>
                <c:pt idx="70">
                  <c:v>150</c:v>
                </c:pt>
                <c:pt idx="71">
                  <c:v>150</c:v>
                </c:pt>
                <c:pt idx="72">
                  <c:v>63</c:v>
                </c:pt>
                <c:pt idx="73">
                  <c:v>134</c:v>
                </c:pt>
                <c:pt idx="74">
                  <c:v>34</c:v>
                </c:pt>
                <c:pt idx="75">
                  <c:v>380</c:v>
                </c:pt>
                <c:pt idx="76">
                  <c:v>411</c:v>
                </c:pt>
                <c:pt idx="77">
                  <c:v>412</c:v>
                </c:pt>
                <c:pt idx="78">
                  <c:v>414</c:v>
                </c:pt>
                <c:pt idx="79">
                  <c:v>412</c:v>
                </c:pt>
                <c:pt idx="80">
                  <c:v>413</c:v>
                </c:pt>
                <c:pt idx="81">
                  <c:v>413</c:v>
                </c:pt>
                <c:pt idx="82">
                  <c:v>415</c:v>
                </c:pt>
                <c:pt idx="83">
                  <c:v>411</c:v>
                </c:pt>
                <c:pt idx="84">
                  <c:v>402</c:v>
                </c:pt>
                <c:pt idx="85">
                  <c:v>410</c:v>
                </c:pt>
                <c:pt idx="86">
                  <c:v>410</c:v>
                </c:pt>
                <c:pt idx="87">
                  <c:v>411</c:v>
                </c:pt>
                <c:pt idx="88">
                  <c:v>407</c:v>
                </c:pt>
                <c:pt idx="89">
                  <c:v>411</c:v>
                </c:pt>
                <c:pt idx="90">
                  <c:v>398</c:v>
                </c:pt>
                <c:pt idx="91">
                  <c:v>408</c:v>
                </c:pt>
                <c:pt idx="92">
                  <c:v>395</c:v>
                </c:pt>
                <c:pt idx="93">
                  <c:v>398</c:v>
                </c:pt>
                <c:pt idx="94">
                  <c:v>395</c:v>
                </c:pt>
                <c:pt idx="95">
                  <c:v>408</c:v>
                </c:pt>
                <c:pt idx="96">
                  <c:v>398</c:v>
                </c:pt>
                <c:pt idx="97">
                  <c:v>392</c:v>
                </c:pt>
                <c:pt idx="98">
                  <c:v>404</c:v>
                </c:pt>
                <c:pt idx="99">
                  <c:v>404</c:v>
                </c:pt>
                <c:pt idx="100">
                  <c:v>404</c:v>
                </c:pt>
                <c:pt idx="101">
                  <c:v>402</c:v>
                </c:pt>
                <c:pt idx="102">
                  <c:v>392</c:v>
                </c:pt>
                <c:pt idx="103">
                  <c:v>398</c:v>
                </c:pt>
                <c:pt idx="104">
                  <c:v>398</c:v>
                </c:pt>
                <c:pt idx="105">
                  <c:v>387</c:v>
                </c:pt>
                <c:pt idx="106">
                  <c:v>398</c:v>
                </c:pt>
                <c:pt idx="107">
                  <c:v>394</c:v>
                </c:pt>
                <c:pt idx="108">
                  <c:v>396</c:v>
                </c:pt>
                <c:pt idx="109">
                  <c:v>396</c:v>
                </c:pt>
                <c:pt idx="110">
                  <c:v>394</c:v>
                </c:pt>
                <c:pt idx="111">
                  <c:v>393</c:v>
                </c:pt>
                <c:pt idx="112">
                  <c:v>393</c:v>
                </c:pt>
                <c:pt idx="113">
                  <c:v>392</c:v>
                </c:pt>
                <c:pt idx="114">
                  <c:v>389</c:v>
                </c:pt>
                <c:pt idx="115">
                  <c:v>388</c:v>
                </c:pt>
                <c:pt idx="116">
                  <c:v>380</c:v>
                </c:pt>
                <c:pt idx="117">
                  <c:v>281</c:v>
                </c:pt>
                <c:pt idx="118">
                  <c:v>280</c:v>
                </c:pt>
                <c:pt idx="119">
                  <c:v>280</c:v>
                </c:pt>
                <c:pt idx="120">
                  <c:v>280</c:v>
                </c:pt>
                <c:pt idx="121">
                  <c:v>280</c:v>
                </c:pt>
                <c:pt idx="122">
                  <c:v>280</c:v>
                </c:pt>
                <c:pt idx="123">
                  <c:v>280</c:v>
                </c:pt>
                <c:pt idx="124">
                  <c:v>280</c:v>
                </c:pt>
                <c:pt idx="125">
                  <c:v>280</c:v>
                </c:pt>
                <c:pt idx="126">
                  <c:v>280</c:v>
                </c:pt>
                <c:pt idx="127">
                  <c:v>280</c:v>
                </c:pt>
                <c:pt idx="128">
                  <c:v>280</c:v>
                </c:pt>
                <c:pt idx="129">
                  <c:v>280</c:v>
                </c:pt>
                <c:pt idx="130">
                  <c:v>280</c:v>
                </c:pt>
                <c:pt idx="131">
                  <c:v>280</c:v>
                </c:pt>
                <c:pt idx="132">
                  <c:v>280</c:v>
                </c:pt>
                <c:pt idx="133">
                  <c:v>280</c:v>
                </c:pt>
                <c:pt idx="134">
                  <c:v>280</c:v>
                </c:pt>
                <c:pt idx="135">
                  <c:v>280</c:v>
                </c:pt>
                <c:pt idx="136">
                  <c:v>280</c:v>
                </c:pt>
                <c:pt idx="137">
                  <c:v>150</c:v>
                </c:pt>
                <c:pt idx="138">
                  <c:v>34</c:v>
                </c:pt>
                <c:pt idx="139">
                  <c:v>221</c:v>
                </c:pt>
                <c:pt idx="140">
                  <c:v>419</c:v>
                </c:pt>
                <c:pt idx="141">
                  <c:v>418</c:v>
                </c:pt>
                <c:pt idx="142">
                  <c:v>420</c:v>
                </c:pt>
                <c:pt idx="143">
                  <c:v>420</c:v>
                </c:pt>
                <c:pt idx="144">
                  <c:v>419</c:v>
                </c:pt>
                <c:pt idx="145">
                  <c:v>420</c:v>
                </c:pt>
                <c:pt idx="146">
                  <c:v>422</c:v>
                </c:pt>
                <c:pt idx="147">
                  <c:v>420</c:v>
                </c:pt>
                <c:pt idx="148">
                  <c:v>418</c:v>
                </c:pt>
                <c:pt idx="149">
                  <c:v>420</c:v>
                </c:pt>
                <c:pt idx="150">
                  <c:v>419</c:v>
                </c:pt>
                <c:pt idx="151">
                  <c:v>418</c:v>
                </c:pt>
                <c:pt idx="152">
                  <c:v>418</c:v>
                </c:pt>
                <c:pt idx="153">
                  <c:v>407</c:v>
                </c:pt>
                <c:pt idx="154">
                  <c:v>417</c:v>
                </c:pt>
                <c:pt idx="155">
                  <c:v>412</c:v>
                </c:pt>
                <c:pt idx="156">
                  <c:v>403</c:v>
                </c:pt>
                <c:pt idx="157">
                  <c:v>416</c:v>
                </c:pt>
                <c:pt idx="158">
                  <c:v>413</c:v>
                </c:pt>
                <c:pt idx="159">
                  <c:v>404</c:v>
                </c:pt>
                <c:pt idx="160">
                  <c:v>414</c:v>
                </c:pt>
                <c:pt idx="161">
                  <c:v>414</c:v>
                </c:pt>
                <c:pt idx="162">
                  <c:v>413</c:v>
                </c:pt>
                <c:pt idx="163">
                  <c:v>413</c:v>
                </c:pt>
                <c:pt idx="164">
                  <c:v>412</c:v>
                </c:pt>
                <c:pt idx="165">
                  <c:v>411</c:v>
                </c:pt>
                <c:pt idx="166">
                  <c:v>411</c:v>
                </c:pt>
                <c:pt idx="167">
                  <c:v>410</c:v>
                </c:pt>
                <c:pt idx="168">
                  <c:v>409</c:v>
                </c:pt>
                <c:pt idx="169">
                  <c:v>408</c:v>
                </c:pt>
                <c:pt idx="170">
                  <c:v>405</c:v>
                </c:pt>
                <c:pt idx="171">
                  <c:v>405</c:v>
                </c:pt>
                <c:pt idx="172">
                  <c:v>406</c:v>
                </c:pt>
                <c:pt idx="173">
                  <c:v>399</c:v>
                </c:pt>
                <c:pt idx="174">
                  <c:v>397</c:v>
                </c:pt>
                <c:pt idx="175">
                  <c:v>403</c:v>
                </c:pt>
                <c:pt idx="176">
                  <c:v>403</c:v>
                </c:pt>
                <c:pt idx="177">
                  <c:v>403</c:v>
                </c:pt>
                <c:pt idx="178">
                  <c:v>398</c:v>
                </c:pt>
                <c:pt idx="179">
                  <c:v>401</c:v>
                </c:pt>
                <c:pt idx="180">
                  <c:v>401</c:v>
                </c:pt>
                <c:pt idx="181">
                  <c:v>399</c:v>
                </c:pt>
                <c:pt idx="182">
                  <c:v>397</c:v>
                </c:pt>
                <c:pt idx="183">
                  <c:v>395</c:v>
                </c:pt>
                <c:pt idx="184">
                  <c:v>369</c:v>
                </c:pt>
                <c:pt idx="185">
                  <c:v>370</c:v>
                </c:pt>
                <c:pt idx="186">
                  <c:v>263</c:v>
                </c:pt>
                <c:pt idx="187">
                  <c:v>263</c:v>
                </c:pt>
                <c:pt idx="188">
                  <c:v>263</c:v>
                </c:pt>
                <c:pt idx="189">
                  <c:v>263</c:v>
                </c:pt>
                <c:pt idx="190">
                  <c:v>263</c:v>
                </c:pt>
                <c:pt idx="191">
                  <c:v>263</c:v>
                </c:pt>
                <c:pt idx="192">
                  <c:v>263</c:v>
                </c:pt>
                <c:pt idx="193">
                  <c:v>263</c:v>
                </c:pt>
                <c:pt idx="194">
                  <c:v>263</c:v>
                </c:pt>
                <c:pt idx="195">
                  <c:v>263</c:v>
                </c:pt>
                <c:pt idx="196">
                  <c:v>263</c:v>
                </c:pt>
                <c:pt idx="197">
                  <c:v>263</c:v>
                </c:pt>
                <c:pt idx="198">
                  <c:v>263</c:v>
                </c:pt>
                <c:pt idx="199">
                  <c:v>263</c:v>
                </c:pt>
                <c:pt idx="200">
                  <c:v>263</c:v>
                </c:pt>
                <c:pt idx="201">
                  <c:v>150</c:v>
                </c:pt>
                <c:pt idx="202">
                  <c:v>150</c:v>
                </c:pt>
                <c:pt idx="203">
                  <c:v>150</c:v>
                </c:pt>
                <c:pt idx="204">
                  <c:v>154</c:v>
                </c:pt>
                <c:pt idx="205">
                  <c:v>295</c:v>
                </c:pt>
                <c:pt idx="206">
                  <c:v>451</c:v>
                </c:pt>
                <c:pt idx="207">
                  <c:v>169</c:v>
                </c:pt>
                <c:pt idx="208">
                  <c:v>167</c:v>
                </c:pt>
                <c:pt idx="209">
                  <c:v>170</c:v>
                </c:pt>
                <c:pt idx="210">
                  <c:v>170</c:v>
                </c:pt>
                <c:pt idx="211">
                  <c:v>169</c:v>
                </c:pt>
                <c:pt idx="212">
                  <c:v>163</c:v>
                </c:pt>
                <c:pt idx="213">
                  <c:v>169</c:v>
                </c:pt>
                <c:pt idx="214">
                  <c:v>169</c:v>
                </c:pt>
                <c:pt idx="215">
                  <c:v>169</c:v>
                </c:pt>
                <c:pt idx="216">
                  <c:v>170</c:v>
                </c:pt>
                <c:pt idx="217">
                  <c:v>170</c:v>
                </c:pt>
                <c:pt idx="218">
                  <c:v>169</c:v>
                </c:pt>
                <c:pt idx="219">
                  <c:v>169</c:v>
                </c:pt>
                <c:pt idx="220">
                  <c:v>169</c:v>
                </c:pt>
                <c:pt idx="221">
                  <c:v>162</c:v>
                </c:pt>
                <c:pt idx="222">
                  <c:v>169</c:v>
                </c:pt>
                <c:pt idx="223">
                  <c:v>170</c:v>
                </c:pt>
                <c:pt idx="224">
                  <c:v>165</c:v>
                </c:pt>
                <c:pt idx="225">
                  <c:v>169</c:v>
                </c:pt>
                <c:pt idx="226">
                  <c:v>169</c:v>
                </c:pt>
                <c:pt idx="227">
                  <c:v>158</c:v>
                </c:pt>
                <c:pt idx="228">
                  <c:v>169</c:v>
                </c:pt>
                <c:pt idx="229">
                  <c:v>169</c:v>
                </c:pt>
                <c:pt idx="230">
                  <c:v>171</c:v>
                </c:pt>
                <c:pt idx="231">
                  <c:v>169</c:v>
                </c:pt>
                <c:pt idx="232">
                  <c:v>169</c:v>
                </c:pt>
                <c:pt idx="233">
                  <c:v>162</c:v>
                </c:pt>
                <c:pt idx="234">
                  <c:v>170</c:v>
                </c:pt>
                <c:pt idx="235">
                  <c:v>168</c:v>
                </c:pt>
                <c:pt idx="236">
                  <c:v>168</c:v>
                </c:pt>
                <c:pt idx="237">
                  <c:v>168</c:v>
                </c:pt>
                <c:pt idx="238">
                  <c:v>169</c:v>
                </c:pt>
                <c:pt idx="239">
                  <c:v>163</c:v>
                </c:pt>
                <c:pt idx="240">
                  <c:v>163</c:v>
                </c:pt>
                <c:pt idx="241">
                  <c:v>168</c:v>
                </c:pt>
                <c:pt idx="242">
                  <c:v>169</c:v>
                </c:pt>
                <c:pt idx="243">
                  <c:v>167</c:v>
                </c:pt>
                <c:pt idx="244">
                  <c:v>168</c:v>
                </c:pt>
                <c:pt idx="245">
                  <c:v>165</c:v>
                </c:pt>
                <c:pt idx="246">
                  <c:v>167</c:v>
                </c:pt>
                <c:pt idx="247">
                  <c:v>168</c:v>
                </c:pt>
                <c:pt idx="248">
                  <c:v>168</c:v>
                </c:pt>
                <c:pt idx="249">
                  <c:v>168</c:v>
                </c:pt>
                <c:pt idx="250">
                  <c:v>168</c:v>
                </c:pt>
                <c:pt idx="251">
                  <c:v>168</c:v>
                </c:pt>
                <c:pt idx="252">
                  <c:v>168</c:v>
                </c:pt>
                <c:pt idx="253">
                  <c:v>149</c:v>
                </c:pt>
                <c:pt idx="254">
                  <c:v>122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50</c:v>
                </c:pt>
                <c:pt idx="268">
                  <c:v>50</c:v>
                </c:pt>
                <c:pt idx="269">
                  <c:v>50</c:v>
                </c:pt>
                <c:pt idx="270">
                  <c:v>150</c:v>
                </c:pt>
                <c:pt idx="271">
                  <c:v>99</c:v>
                </c:pt>
                <c:pt idx="272">
                  <c:v>167</c:v>
                </c:pt>
                <c:pt idx="273">
                  <c:v>305</c:v>
                </c:pt>
                <c:pt idx="274">
                  <c:v>417</c:v>
                </c:pt>
                <c:pt idx="275">
                  <c:v>417</c:v>
                </c:pt>
                <c:pt idx="276">
                  <c:v>417</c:v>
                </c:pt>
                <c:pt idx="277">
                  <c:v>418</c:v>
                </c:pt>
                <c:pt idx="278">
                  <c:v>416</c:v>
                </c:pt>
                <c:pt idx="279">
                  <c:v>414</c:v>
                </c:pt>
                <c:pt idx="280">
                  <c:v>407</c:v>
                </c:pt>
                <c:pt idx="281">
                  <c:v>418</c:v>
                </c:pt>
                <c:pt idx="282">
                  <c:v>415</c:v>
                </c:pt>
                <c:pt idx="283">
                  <c:v>415</c:v>
                </c:pt>
                <c:pt idx="284">
                  <c:v>412</c:v>
                </c:pt>
                <c:pt idx="285">
                  <c:v>416</c:v>
                </c:pt>
                <c:pt idx="286">
                  <c:v>415</c:v>
                </c:pt>
                <c:pt idx="287">
                  <c:v>414</c:v>
                </c:pt>
                <c:pt idx="288">
                  <c:v>414</c:v>
                </c:pt>
                <c:pt idx="289">
                  <c:v>402</c:v>
                </c:pt>
                <c:pt idx="290">
                  <c:v>412</c:v>
                </c:pt>
                <c:pt idx="291">
                  <c:v>413</c:v>
                </c:pt>
                <c:pt idx="292">
                  <c:v>410</c:v>
                </c:pt>
                <c:pt idx="293">
                  <c:v>410</c:v>
                </c:pt>
                <c:pt idx="294">
                  <c:v>412</c:v>
                </c:pt>
                <c:pt idx="295">
                  <c:v>407</c:v>
                </c:pt>
                <c:pt idx="296">
                  <c:v>409</c:v>
                </c:pt>
                <c:pt idx="297">
                  <c:v>409</c:v>
                </c:pt>
                <c:pt idx="298">
                  <c:v>404</c:v>
                </c:pt>
                <c:pt idx="299">
                  <c:v>408</c:v>
                </c:pt>
                <c:pt idx="300">
                  <c:v>406</c:v>
                </c:pt>
                <c:pt idx="301">
                  <c:v>406</c:v>
                </c:pt>
                <c:pt idx="302">
                  <c:v>404</c:v>
                </c:pt>
                <c:pt idx="303">
                  <c:v>404</c:v>
                </c:pt>
                <c:pt idx="304">
                  <c:v>404</c:v>
                </c:pt>
                <c:pt idx="305">
                  <c:v>402</c:v>
                </c:pt>
                <c:pt idx="306">
                  <c:v>399</c:v>
                </c:pt>
                <c:pt idx="307">
                  <c:v>400</c:v>
                </c:pt>
                <c:pt idx="308">
                  <c:v>397</c:v>
                </c:pt>
                <c:pt idx="309">
                  <c:v>399</c:v>
                </c:pt>
                <c:pt idx="310">
                  <c:v>397</c:v>
                </c:pt>
                <c:pt idx="311">
                  <c:v>388</c:v>
                </c:pt>
                <c:pt idx="312">
                  <c:v>395</c:v>
                </c:pt>
                <c:pt idx="313">
                  <c:v>394</c:v>
                </c:pt>
                <c:pt idx="314">
                  <c:v>395</c:v>
                </c:pt>
                <c:pt idx="315">
                  <c:v>391</c:v>
                </c:pt>
                <c:pt idx="316">
                  <c:v>371</c:v>
                </c:pt>
                <c:pt idx="317">
                  <c:v>348</c:v>
                </c:pt>
                <c:pt idx="318">
                  <c:v>229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150</c:v>
                </c:pt>
                <c:pt idx="332">
                  <c:v>51</c:v>
                </c:pt>
                <c:pt idx="333">
                  <c:v>198</c:v>
                </c:pt>
                <c:pt idx="334">
                  <c:v>273</c:v>
                </c:pt>
                <c:pt idx="335">
                  <c:v>271</c:v>
                </c:pt>
                <c:pt idx="336">
                  <c:v>272</c:v>
                </c:pt>
                <c:pt idx="337">
                  <c:v>274</c:v>
                </c:pt>
                <c:pt idx="338">
                  <c:v>275</c:v>
                </c:pt>
                <c:pt idx="339">
                  <c:v>271</c:v>
                </c:pt>
                <c:pt idx="340">
                  <c:v>271</c:v>
                </c:pt>
                <c:pt idx="341">
                  <c:v>273</c:v>
                </c:pt>
                <c:pt idx="342">
                  <c:v>270</c:v>
                </c:pt>
                <c:pt idx="343">
                  <c:v>271</c:v>
                </c:pt>
                <c:pt idx="344">
                  <c:v>271</c:v>
                </c:pt>
                <c:pt idx="345">
                  <c:v>271</c:v>
                </c:pt>
                <c:pt idx="346">
                  <c:v>270</c:v>
                </c:pt>
                <c:pt idx="347">
                  <c:v>272</c:v>
                </c:pt>
                <c:pt idx="348">
                  <c:v>270</c:v>
                </c:pt>
                <c:pt idx="349">
                  <c:v>270</c:v>
                </c:pt>
                <c:pt idx="350">
                  <c:v>270</c:v>
                </c:pt>
                <c:pt idx="351">
                  <c:v>261</c:v>
                </c:pt>
                <c:pt idx="352">
                  <c:v>269</c:v>
                </c:pt>
                <c:pt idx="353">
                  <c:v>266</c:v>
                </c:pt>
                <c:pt idx="354">
                  <c:v>270</c:v>
                </c:pt>
                <c:pt idx="355">
                  <c:v>263</c:v>
                </c:pt>
                <c:pt idx="356">
                  <c:v>269</c:v>
                </c:pt>
                <c:pt idx="357">
                  <c:v>268</c:v>
                </c:pt>
                <c:pt idx="358">
                  <c:v>267</c:v>
                </c:pt>
                <c:pt idx="359">
                  <c:v>267</c:v>
                </c:pt>
                <c:pt idx="360">
                  <c:v>267</c:v>
                </c:pt>
                <c:pt idx="361">
                  <c:v>266</c:v>
                </c:pt>
                <c:pt idx="362">
                  <c:v>265</c:v>
                </c:pt>
                <c:pt idx="363">
                  <c:v>265</c:v>
                </c:pt>
                <c:pt idx="364">
                  <c:v>265</c:v>
                </c:pt>
                <c:pt idx="365">
                  <c:v>255</c:v>
                </c:pt>
                <c:pt idx="366">
                  <c:v>256</c:v>
                </c:pt>
                <c:pt idx="367">
                  <c:v>263</c:v>
                </c:pt>
                <c:pt idx="368">
                  <c:v>255</c:v>
                </c:pt>
                <c:pt idx="369">
                  <c:v>264</c:v>
                </c:pt>
                <c:pt idx="370">
                  <c:v>262</c:v>
                </c:pt>
                <c:pt idx="371">
                  <c:v>262</c:v>
                </c:pt>
                <c:pt idx="372">
                  <c:v>262</c:v>
                </c:pt>
                <c:pt idx="373">
                  <c:v>262</c:v>
                </c:pt>
                <c:pt idx="374">
                  <c:v>250</c:v>
                </c:pt>
                <c:pt idx="375">
                  <c:v>254</c:v>
                </c:pt>
                <c:pt idx="376">
                  <c:v>167</c:v>
                </c:pt>
                <c:pt idx="377">
                  <c:v>73</c:v>
                </c:pt>
                <c:pt idx="378">
                  <c:v>73</c:v>
                </c:pt>
                <c:pt idx="379">
                  <c:v>73</c:v>
                </c:pt>
                <c:pt idx="380">
                  <c:v>73</c:v>
                </c:pt>
                <c:pt idx="381">
                  <c:v>73</c:v>
                </c:pt>
                <c:pt idx="382">
                  <c:v>73</c:v>
                </c:pt>
                <c:pt idx="383">
                  <c:v>73</c:v>
                </c:pt>
                <c:pt idx="384">
                  <c:v>73</c:v>
                </c:pt>
                <c:pt idx="385">
                  <c:v>73</c:v>
                </c:pt>
                <c:pt idx="386">
                  <c:v>73</c:v>
                </c:pt>
                <c:pt idx="387">
                  <c:v>73</c:v>
                </c:pt>
                <c:pt idx="388">
                  <c:v>73</c:v>
                </c:pt>
                <c:pt idx="389">
                  <c:v>73</c:v>
                </c:pt>
                <c:pt idx="390">
                  <c:v>73</c:v>
                </c:pt>
                <c:pt idx="391">
                  <c:v>73</c:v>
                </c:pt>
                <c:pt idx="392">
                  <c:v>73</c:v>
                </c:pt>
                <c:pt idx="393">
                  <c:v>94</c:v>
                </c:pt>
                <c:pt idx="394">
                  <c:v>175</c:v>
                </c:pt>
                <c:pt idx="395">
                  <c:v>408</c:v>
                </c:pt>
                <c:pt idx="396">
                  <c:v>424</c:v>
                </c:pt>
                <c:pt idx="397">
                  <c:v>423</c:v>
                </c:pt>
                <c:pt idx="398">
                  <c:v>423</c:v>
                </c:pt>
                <c:pt idx="399">
                  <c:v>422</c:v>
                </c:pt>
                <c:pt idx="400">
                  <c:v>423</c:v>
                </c:pt>
                <c:pt idx="401">
                  <c:v>424</c:v>
                </c:pt>
                <c:pt idx="402">
                  <c:v>421</c:v>
                </c:pt>
                <c:pt idx="403">
                  <c:v>417</c:v>
                </c:pt>
                <c:pt idx="404">
                  <c:v>422</c:v>
                </c:pt>
                <c:pt idx="405">
                  <c:v>422</c:v>
                </c:pt>
                <c:pt idx="406">
                  <c:v>422</c:v>
                </c:pt>
                <c:pt idx="407">
                  <c:v>417</c:v>
                </c:pt>
                <c:pt idx="408">
                  <c:v>420</c:v>
                </c:pt>
                <c:pt idx="409">
                  <c:v>417</c:v>
                </c:pt>
                <c:pt idx="410">
                  <c:v>420</c:v>
                </c:pt>
                <c:pt idx="411">
                  <c:v>413</c:v>
                </c:pt>
                <c:pt idx="412">
                  <c:v>418</c:v>
                </c:pt>
                <c:pt idx="413">
                  <c:v>418</c:v>
                </c:pt>
                <c:pt idx="414">
                  <c:v>408</c:v>
                </c:pt>
                <c:pt idx="415">
                  <c:v>416</c:v>
                </c:pt>
                <c:pt idx="416">
                  <c:v>416</c:v>
                </c:pt>
                <c:pt idx="417">
                  <c:v>415</c:v>
                </c:pt>
                <c:pt idx="418">
                  <c:v>414</c:v>
                </c:pt>
                <c:pt idx="419">
                  <c:v>414</c:v>
                </c:pt>
                <c:pt idx="420">
                  <c:v>413</c:v>
                </c:pt>
                <c:pt idx="421">
                  <c:v>413</c:v>
                </c:pt>
                <c:pt idx="422">
                  <c:v>411</c:v>
                </c:pt>
                <c:pt idx="423">
                  <c:v>411</c:v>
                </c:pt>
                <c:pt idx="424">
                  <c:v>406</c:v>
                </c:pt>
                <c:pt idx="425">
                  <c:v>410</c:v>
                </c:pt>
                <c:pt idx="426">
                  <c:v>409</c:v>
                </c:pt>
                <c:pt idx="427">
                  <c:v>398</c:v>
                </c:pt>
                <c:pt idx="428">
                  <c:v>408</c:v>
                </c:pt>
                <c:pt idx="429">
                  <c:v>407</c:v>
                </c:pt>
                <c:pt idx="430">
                  <c:v>407</c:v>
                </c:pt>
                <c:pt idx="431">
                  <c:v>405</c:v>
                </c:pt>
                <c:pt idx="432">
                  <c:v>405</c:v>
                </c:pt>
                <c:pt idx="433">
                  <c:v>404</c:v>
                </c:pt>
                <c:pt idx="434">
                  <c:v>387</c:v>
                </c:pt>
                <c:pt idx="435">
                  <c:v>379</c:v>
                </c:pt>
                <c:pt idx="436">
                  <c:v>401</c:v>
                </c:pt>
                <c:pt idx="437">
                  <c:v>401</c:v>
                </c:pt>
                <c:pt idx="438">
                  <c:v>388</c:v>
                </c:pt>
                <c:pt idx="439">
                  <c:v>395</c:v>
                </c:pt>
                <c:pt idx="440">
                  <c:v>387</c:v>
                </c:pt>
                <c:pt idx="441">
                  <c:v>328</c:v>
                </c:pt>
                <c:pt idx="442">
                  <c:v>185</c:v>
                </c:pt>
                <c:pt idx="443">
                  <c:v>185</c:v>
                </c:pt>
                <c:pt idx="444">
                  <c:v>185</c:v>
                </c:pt>
                <c:pt idx="445">
                  <c:v>185</c:v>
                </c:pt>
                <c:pt idx="446">
                  <c:v>185</c:v>
                </c:pt>
                <c:pt idx="447">
                  <c:v>185</c:v>
                </c:pt>
                <c:pt idx="448">
                  <c:v>185</c:v>
                </c:pt>
                <c:pt idx="449">
                  <c:v>185</c:v>
                </c:pt>
                <c:pt idx="450">
                  <c:v>185</c:v>
                </c:pt>
                <c:pt idx="451">
                  <c:v>185</c:v>
                </c:pt>
                <c:pt idx="452">
                  <c:v>185</c:v>
                </c:pt>
                <c:pt idx="453">
                  <c:v>185</c:v>
                </c:pt>
                <c:pt idx="454">
                  <c:v>185</c:v>
                </c:pt>
                <c:pt idx="455">
                  <c:v>185</c:v>
                </c:pt>
                <c:pt idx="456">
                  <c:v>185</c:v>
                </c:pt>
                <c:pt idx="457">
                  <c:v>185</c:v>
                </c:pt>
                <c:pt idx="458">
                  <c:v>150</c:v>
                </c:pt>
                <c:pt idx="459">
                  <c:v>18</c:v>
                </c:pt>
                <c:pt idx="460">
                  <c:v>187</c:v>
                </c:pt>
                <c:pt idx="461">
                  <c:v>263</c:v>
                </c:pt>
                <c:pt idx="462">
                  <c:v>397</c:v>
                </c:pt>
                <c:pt idx="463">
                  <c:v>395</c:v>
                </c:pt>
                <c:pt idx="464">
                  <c:v>397</c:v>
                </c:pt>
                <c:pt idx="465">
                  <c:v>396</c:v>
                </c:pt>
                <c:pt idx="466">
                  <c:v>395</c:v>
                </c:pt>
                <c:pt idx="467">
                  <c:v>395</c:v>
                </c:pt>
                <c:pt idx="468">
                  <c:v>395</c:v>
                </c:pt>
                <c:pt idx="469">
                  <c:v>395</c:v>
                </c:pt>
                <c:pt idx="470">
                  <c:v>395</c:v>
                </c:pt>
                <c:pt idx="471">
                  <c:v>397</c:v>
                </c:pt>
                <c:pt idx="472">
                  <c:v>393</c:v>
                </c:pt>
                <c:pt idx="473">
                  <c:v>394</c:v>
                </c:pt>
                <c:pt idx="474">
                  <c:v>381</c:v>
                </c:pt>
                <c:pt idx="475">
                  <c:v>392</c:v>
                </c:pt>
                <c:pt idx="476">
                  <c:v>387</c:v>
                </c:pt>
                <c:pt idx="477">
                  <c:v>394</c:v>
                </c:pt>
                <c:pt idx="478">
                  <c:v>394</c:v>
                </c:pt>
                <c:pt idx="479">
                  <c:v>394</c:v>
                </c:pt>
                <c:pt idx="480">
                  <c:v>392</c:v>
                </c:pt>
                <c:pt idx="481">
                  <c:v>392</c:v>
                </c:pt>
                <c:pt idx="482">
                  <c:v>391</c:v>
                </c:pt>
                <c:pt idx="483">
                  <c:v>391</c:v>
                </c:pt>
                <c:pt idx="484">
                  <c:v>385</c:v>
                </c:pt>
                <c:pt idx="485">
                  <c:v>390</c:v>
                </c:pt>
                <c:pt idx="486">
                  <c:v>389</c:v>
                </c:pt>
                <c:pt idx="487">
                  <c:v>371</c:v>
                </c:pt>
                <c:pt idx="488">
                  <c:v>387</c:v>
                </c:pt>
                <c:pt idx="489">
                  <c:v>387</c:v>
                </c:pt>
                <c:pt idx="490">
                  <c:v>385</c:v>
                </c:pt>
                <c:pt idx="491">
                  <c:v>386</c:v>
                </c:pt>
                <c:pt idx="492">
                  <c:v>385</c:v>
                </c:pt>
                <c:pt idx="493">
                  <c:v>384</c:v>
                </c:pt>
                <c:pt idx="494">
                  <c:v>384</c:v>
                </c:pt>
                <c:pt idx="495">
                  <c:v>376</c:v>
                </c:pt>
                <c:pt idx="496">
                  <c:v>378</c:v>
                </c:pt>
                <c:pt idx="497">
                  <c:v>378</c:v>
                </c:pt>
                <c:pt idx="498">
                  <c:v>380</c:v>
                </c:pt>
                <c:pt idx="499">
                  <c:v>380</c:v>
                </c:pt>
                <c:pt idx="500">
                  <c:v>377</c:v>
                </c:pt>
                <c:pt idx="501">
                  <c:v>371</c:v>
                </c:pt>
                <c:pt idx="502">
                  <c:v>372</c:v>
                </c:pt>
                <c:pt idx="503">
                  <c:v>377</c:v>
                </c:pt>
                <c:pt idx="504">
                  <c:v>372</c:v>
                </c:pt>
                <c:pt idx="505">
                  <c:v>365</c:v>
                </c:pt>
                <c:pt idx="506">
                  <c:v>374</c:v>
                </c:pt>
                <c:pt idx="507">
                  <c:v>316</c:v>
                </c:pt>
                <c:pt idx="508">
                  <c:v>271</c:v>
                </c:pt>
                <c:pt idx="509">
                  <c:v>271</c:v>
                </c:pt>
                <c:pt idx="510">
                  <c:v>271</c:v>
                </c:pt>
                <c:pt idx="511">
                  <c:v>271</c:v>
                </c:pt>
                <c:pt idx="512">
                  <c:v>271</c:v>
                </c:pt>
                <c:pt idx="513">
                  <c:v>271</c:v>
                </c:pt>
                <c:pt idx="514">
                  <c:v>271</c:v>
                </c:pt>
                <c:pt idx="515">
                  <c:v>271</c:v>
                </c:pt>
                <c:pt idx="516">
                  <c:v>271</c:v>
                </c:pt>
                <c:pt idx="517">
                  <c:v>271</c:v>
                </c:pt>
                <c:pt idx="518">
                  <c:v>271</c:v>
                </c:pt>
                <c:pt idx="519">
                  <c:v>271</c:v>
                </c:pt>
                <c:pt idx="520">
                  <c:v>271</c:v>
                </c:pt>
                <c:pt idx="521">
                  <c:v>271</c:v>
                </c:pt>
                <c:pt idx="522">
                  <c:v>271</c:v>
                </c:pt>
                <c:pt idx="523">
                  <c:v>122</c:v>
                </c:pt>
                <c:pt idx="524">
                  <c:v>119</c:v>
                </c:pt>
                <c:pt idx="525">
                  <c:v>261</c:v>
                </c:pt>
                <c:pt idx="526">
                  <c:v>333</c:v>
                </c:pt>
                <c:pt idx="527">
                  <c:v>332</c:v>
                </c:pt>
                <c:pt idx="528">
                  <c:v>333</c:v>
                </c:pt>
                <c:pt idx="529">
                  <c:v>333</c:v>
                </c:pt>
                <c:pt idx="530">
                  <c:v>329</c:v>
                </c:pt>
                <c:pt idx="531">
                  <c:v>332</c:v>
                </c:pt>
                <c:pt idx="532">
                  <c:v>321</c:v>
                </c:pt>
                <c:pt idx="533">
                  <c:v>331</c:v>
                </c:pt>
                <c:pt idx="534">
                  <c:v>332</c:v>
                </c:pt>
                <c:pt idx="535">
                  <c:v>332</c:v>
                </c:pt>
                <c:pt idx="536">
                  <c:v>330</c:v>
                </c:pt>
                <c:pt idx="537">
                  <c:v>332</c:v>
                </c:pt>
                <c:pt idx="538">
                  <c:v>329</c:v>
                </c:pt>
                <c:pt idx="539">
                  <c:v>331</c:v>
                </c:pt>
                <c:pt idx="540">
                  <c:v>317</c:v>
                </c:pt>
                <c:pt idx="541">
                  <c:v>329</c:v>
                </c:pt>
                <c:pt idx="542">
                  <c:v>329</c:v>
                </c:pt>
                <c:pt idx="543">
                  <c:v>328</c:v>
                </c:pt>
                <c:pt idx="544">
                  <c:v>318</c:v>
                </c:pt>
                <c:pt idx="545">
                  <c:v>326</c:v>
                </c:pt>
                <c:pt idx="546">
                  <c:v>327</c:v>
                </c:pt>
                <c:pt idx="547">
                  <c:v>327</c:v>
                </c:pt>
                <c:pt idx="548">
                  <c:v>326</c:v>
                </c:pt>
                <c:pt idx="549">
                  <c:v>318</c:v>
                </c:pt>
                <c:pt idx="550">
                  <c:v>325</c:v>
                </c:pt>
                <c:pt idx="551">
                  <c:v>318</c:v>
                </c:pt>
                <c:pt idx="552">
                  <c:v>324</c:v>
                </c:pt>
                <c:pt idx="553">
                  <c:v>315</c:v>
                </c:pt>
                <c:pt idx="554">
                  <c:v>322</c:v>
                </c:pt>
                <c:pt idx="555">
                  <c:v>323</c:v>
                </c:pt>
                <c:pt idx="556">
                  <c:v>322</c:v>
                </c:pt>
                <c:pt idx="557">
                  <c:v>321</c:v>
                </c:pt>
                <c:pt idx="558">
                  <c:v>319</c:v>
                </c:pt>
                <c:pt idx="559">
                  <c:v>306</c:v>
                </c:pt>
                <c:pt idx="560">
                  <c:v>319</c:v>
                </c:pt>
                <c:pt idx="561">
                  <c:v>306</c:v>
                </c:pt>
                <c:pt idx="562">
                  <c:v>316</c:v>
                </c:pt>
                <c:pt idx="563">
                  <c:v>317</c:v>
                </c:pt>
                <c:pt idx="564">
                  <c:v>317</c:v>
                </c:pt>
                <c:pt idx="565">
                  <c:v>309</c:v>
                </c:pt>
                <c:pt idx="566">
                  <c:v>316</c:v>
                </c:pt>
                <c:pt idx="567">
                  <c:v>259</c:v>
                </c:pt>
                <c:pt idx="568">
                  <c:v>180</c:v>
                </c:pt>
                <c:pt idx="569">
                  <c:v>180</c:v>
                </c:pt>
                <c:pt idx="570">
                  <c:v>150</c:v>
                </c:pt>
                <c:pt idx="571">
                  <c:v>150</c:v>
                </c:pt>
                <c:pt idx="572">
                  <c:v>150</c:v>
                </c:pt>
                <c:pt idx="573">
                  <c:v>150</c:v>
                </c:pt>
                <c:pt idx="574">
                  <c:v>150</c:v>
                </c:pt>
                <c:pt idx="575">
                  <c:v>150</c:v>
                </c:pt>
                <c:pt idx="576">
                  <c:v>150</c:v>
                </c:pt>
                <c:pt idx="577">
                  <c:v>150</c:v>
                </c:pt>
                <c:pt idx="578">
                  <c:v>150</c:v>
                </c:pt>
                <c:pt idx="579">
                  <c:v>150</c:v>
                </c:pt>
                <c:pt idx="580">
                  <c:v>150</c:v>
                </c:pt>
                <c:pt idx="581">
                  <c:v>132</c:v>
                </c:pt>
                <c:pt idx="582">
                  <c:v>214</c:v>
                </c:pt>
                <c:pt idx="583">
                  <c:v>235</c:v>
                </c:pt>
                <c:pt idx="584">
                  <c:v>438</c:v>
                </c:pt>
                <c:pt idx="585">
                  <c:v>435</c:v>
                </c:pt>
                <c:pt idx="586">
                  <c:v>442</c:v>
                </c:pt>
                <c:pt idx="587">
                  <c:v>444</c:v>
                </c:pt>
                <c:pt idx="588">
                  <c:v>444</c:v>
                </c:pt>
                <c:pt idx="589">
                  <c:v>435</c:v>
                </c:pt>
                <c:pt idx="590">
                  <c:v>444</c:v>
                </c:pt>
                <c:pt idx="591">
                  <c:v>443</c:v>
                </c:pt>
                <c:pt idx="592">
                  <c:v>444</c:v>
                </c:pt>
                <c:pt idx="593">
                  <c:v>441</c:v>
                </c:pt>
                <c:pt idx="594">
                  <c:v>439</c:v>
                </c:pt>
                <c:pt idx="595">
                  <c:v>439</c:v>
                </c:pt>
                <c:pt idx="596">
                  <c:v>434</c:v>
                </c:pt>
                <c:pt idx="597">
                  <c:v>437</c:v>
                </c:pt>
                <c:pt idx="598">
                  <c:v>439</c:v>
                </c:pt>
                <c:pt idx="599">
                  <c:v>436</c:v>
                </c:pt>
                <c:pt idx="600">
                  <c:v>433</c:v>
                </c:pt>
                <c:pt idx="601">
                  <c:v>437</c:v>
                </c:pt>
                <c:pt idx="602">
                  <c:v>436</c:v>
                </c:pt>
                <c:pt idx="603">
                  <c:v>436</c:v>
                </c:pt>
                <c:pt idx="604">
                  <c:v>435</c:v>
                </c:pt>
                <c:pt idx="605">
                  <c:v>420</c:v>
                </c:pt>
                <c:pt idx="606">
                  <c:v>434</c:v>
                </c:pt>
                <c:pt idx="607">
                  <c:v>432</c:v>
                </c:pt>
                <c:pt idx="608">
                  <c:v>428</c:v>
                </c:pt>
                <c:pt idx="609">
                  <c:v>431</c:v>
                </c:pt>
                <c:pt idx="610">
                  <c:v>430</c:v>
                </c:pt>
                <c:pt idx="611">
                  <c:v>430</c:v>
                </c:pt>
                <c:pt idx="612">
                  <c:v>429</c:v>
                </c:pt>
                <c:pt idx="613">
                  <c:v>427</c:v>
                </c:pt>
                <c:pt idx="614">
                  <c:v>421</c:v>
                </c:pt>
                <c:pt idx="615">
                  <c:v>423</c:v>
                </c:pt>
                <c:pt idx="616">
                  <c:v>427</c:v>
                </c:pt>
                <c:pt idx="617">
                  <c:v>425</c:v>
                </c:pt>
                <c:pt idx="618">
                  <c:v>424</c:v>
                </c:pt>
                <c:pt idx="619">
                  <c:v>424</c:v>
                </c:pt>
                <c:pt idx="620">
                  <c:v>422</c:v>
                </c:pt>
                <c:pt idx="621">
                  <c:v>421</c:v>
                </c:pt>
                <c:pt idx="622">
                  <c:v>420</c:v>
                </c:pt>
                <c:pt idx="623">
                  <c:v>419</c:v>
                </c:pt>
                <c:pt idx="624">
                  <c:v>402</c:v>
                </c:pt>
                <c:pt idx="625">
                  <c:v>386</c:v>
                </c:pt>
                <c:pt idx="626">
                  <c:v>349</c:v>
                </c:pt>
                <c:pt idx="627">
                  <c:v>223</c:v>
                </c:pt>
                <c:pt idx="628">
                  <c:v>223</c:v>
                </c:pt>
                <c:pt idx="629">
                  <c:v>223</c:v>
                </c:pt>
                <c:pt idx="630">
                  <c:v>223</c:v>
                </c:pt>
                <c:pt idx="631">
                  <c:v>223</c:v>
                </c:pt>
                <c:pt idx="632">
                  <c:v>223</c:v>
                </c:pt>
                <c:pt idx="633">
                  <c:v>223</c:v>
                </c:pt>
                <c:pt idx="634">
                  <c:v>223</c:v>
                </c:pt>
                <c:pt idx="635">
                  <c:v>223</c:v>
                </c:pt>
                <c:pt idx="636">
                  <c:v>223</c:v>
                </c:pt>
                <c:pt idx="637">
                  <c:v>223</c:v>
                </c:pt>
                <c:pt idx="638">
                  <c:v>223</c:v>
                </c:pt>
                <c:pt idx="639">
                  <c:v>223</c:v>
                </c:pt>
                <c:pt idx="640">
                  <c:v>223</c:v>
                </c:pt>
                <c:pt idx="641">
                  <c:v>223</c:v>
                </c:pt>
                <c:pt idx="642">
                  <c:v>150</c:v>
                </c:pt>
                <c:pt idx="643">
                  <c:v>137</c:v>
                </c:pt>
                <c:pt idx="644">
                  <c:v>262</c:v>
                </c:pt>
                <c:pt idx="645">
                  <c:v>353</c:v>
                </c:pt>
                <c:pt idx="646">
                  <c:v>356</c:v>
                </c:pt>
                <c:pt idx="647">
                  <c:v>354</c:v>
                </c:pt>
                <c:pt idx="648">
                  <c:v>355</c:v>
                </c:pt>
                <c:pt idx="649">
                  <c:v>343</c:v>
                </c:pt>
                <c:pt idx="650">
                  <c:v>354</c:v>
                </c:pt>
                <c:pt idx="651">
                  <c:v>351</c:v>
                </c:pt>
                <c:pt idx="652">
                  <c:v>355</c:v>
                </c:pt>
                <c:pt idx="653">
                  <c:v>351</c:v>
                </c:pt>
                <c:pt idx="654">
                  <c:v>343</c:v>
                </c:pt>
                <c:pt idx="655">
                  <c:v>354</c:v>
                </c:pt>
                <c:pt idx="656">
                  <c:v>351</c:v>
                </c:pt>
                <c:pt idx="657">
                  <c:v>353</c:v>
                </c:pt>
                <c:pt idx="658">
                  <c:v>347</c:v>
                </c:pt>
                <c:pt idx="659">
                  <c:v>342</c:v>
                </c:pt>
                <c:pt idx="660">
                  <c:v>348</c:v>
                </c:pt>
                <c:pt idx="661">
                  <c:v>338</c:v>
                </c:pt>
                <c:pt idx="662">
                  <c:v>348</c:v>
                </c:pt>
                <c:pt idx="663">
                  <c:v>337</c:v>
                </c:pt>
                <c:pt idx="664">
                  <c:v>350</c:v>
                </c:pt>
                <c:pt idx="665">
                  <c:v>349</c:v>
                </c:pt>
                <c:pt idx="666">
                  <c:v>348</c:v>
                </c:pt>
                <c:pt idx="667">
                  <c:v>345</c:v>
                </c:pt>
                <c:pt idx="668">
                  <c:v>347</c:v>
                </c:pt>
                <c:pt idx="669">
                  <c:v>340</c:v>
                </c:pt>
                <c:pt idx="670">
                  <c:v>346</c:v>
                </c:pt>
                <c:pt idx="671">
                  <c:v>345</c:v>
                </c:pt>
                <c:pt idx="672">
                  <c:v>346</c:v>
                </c:pt>
                <c:pt idx="673">
                  <c:v>345</c:v>
                </c:pt>
                <c:pt idx="674">
                  <c:v>339</c:v>
                </c:pt>
                <c:pt idx="675">
                  <c:v>343</c:v>
                </c:pt>
                <c:pt idx="676">
                  <c:v>341</c:v>
                </c:pt>
                <c:pt idx="677">
                  <c:v>341</c:v>
                </c:pt>
                <c:pt idx="678">
                  <c:v>335</c:v>
                </c:pt>
                <c:pt idx="679">
                  <c:v>340</c:v>
                </c:pt>
                <c:pt idx="680">
                  <c:v>340</c:v>
                </c:pt>
                <c:pt idx="681">
                  <c:v>339</c:v>
                </c:pt>
                <c:pt idx="682">
                  <c:v>338</c:v>
                </c:pt>
                <c:pt idx="683">
                  <c:v>333</c:v>
                </c:pt>
                <c:pt idx="684">
                  <c:v>325</c:v>
                </c:pt>
                <c:pt idx="685">
                  <c:v>311</c:v>
                </c:pt>
                <c:pt idx="686">
                  <c:v>252</c:v>
                </c:pt>
                <c:pt idx="687">
                  <c:v>139</c:v>
                </c:pt>
                <c:pt idx="688">
                  <c:v>150</c:v>
                </c:pt>
                <c:pt idx="689">
                  <c:v>150</c:v>
                </c:pt>
                <c:pt idx="690">
                  <c:v>150</c:v>
                </c:pt>
                <c:pt idx="691">
                  <c:v>150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150</c:v>
                </c:pt>
                <c:pt idx="697">
                  <c:v>150</c:v>
                </c:pt>
                <c:pt idx="698">
                  <c:v>150</c:v>
                </c:pt>
                <c:pt idx="699">
                  <c:v>150</c:v>
                </c:pt>
                <c:pt idx="700">
                  <c:v>19</c:v>
                </c:pt>
                <c:pt idx="701">
                  <c:v>152</c:v>
                </c:pt>
                <c:pt idx="702">
                  <c:v>251</c:v>
                </c:pt>
                <c:pt idx="703">
                  <c:v>375</c:v>
                </c:pt>
                <c:pt idx="704">
                  <c:v>360</c:v>
                </c:pt>
                <c:pt idx="705">
                  <c:v>377</c:v>
                </c:pt>
                <c:pt idx="706">
                  <c:v>359</c:v>
                </c:pt>
                <c:pt idx="707">
                  <c:v>375</c:v>
                </c:pt>
                <c:pt idx="708">
                  <c:v>375</c:v>
                </c:pt>
                <c:pt idx="709">
                  <c:v>374</c:v>
                </c:pt>
                <c:pt idx="710">
                  <c:v>374</c:v>
                </c:pt>
                <c:pt idx="711">
                  <c:v>374</c:v>
                </c:pt>
                <c:pt idx="712">
                  <c:v>371</c:v>
                </c:pt>
                <c:pt idx="713">
                  <c:v>373</c:v>
                </c:pt>
                <c:pt idx="714">
                  <c:v>374</c:v>
                </c:pt>
                <c:pt idx="715">
                  <c:v>367</c:v>
                </c:pt>
                <c:pt idx="716">
                  <c:v>371</c:v>
                </c:pt>
                <c:pt idx="717">
                  <c:v>372</c:v>
                </c:pt>
                <c:pt idx="718">
                  <c:v>366</c:v>
                </c:pt>
                <c:pt idx="719">
                  <c:v>357</c:v>
                </c:pt>
                <c:pt idx="720">
                  <c:v>372</c:v>
                </c:pt>
                <c:pt idx="721">
                  <c:v>354</c:v>
                </c:pt>
                <c:pt idx="722">
                  <c:v>369</c:v>
                </c:pt>
                <c:pt idx="723">
                  <c:v>369</c:v>
                </c:pt>
                <c:pt idx="724">
                  <c:v>369</c:v>
                </c:pt>
                <c:pt idx="725">
                  <c:v>367</c:v>
                </c:pt>
                <c:pt idx="726">
                  <c:v>367</c:v>
                </c:pt>
                <c:pt idx="727">
                  <c:v>368</c:v>
                </c:pt>
                <c:pt idx="728">
                  <c:v>364</c:v>
                </c:pt>
                <c:pt idx="729">
                  <c:v>360</c:v>
                </c:pt>
                <c:pt idx="730">
                  <c:v>364</c:v>
                </c:pt>
                <c:pt idx="731">
                  <c:v>355</c:v>
                </c:pt>
                <c:pt idx="732">
                  <c:v>360</c:v>
                </c:pt>
                <c:pt idx="733">
                  <c:v>358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1-81A8-477E-B310-4D235E1ED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8308448"/>
        <c:axId val="104429921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v>RSSI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'rf_coe_records20230315-090835'!$E$2:$E$735</c15:sqref>
                        </c15:formulaRef>
                      </c:ext>
                    </c:extLst>
                    <c:numCache>
                      <c:formatCode>mm:ss.0</c:formatCode>
                      <c:ptCount val="734"/>
                      <c:pt idx="0">
                        <c:v>45000.380989212965</c:v>
                      </c:pt>
                      <c:pt idx="1">
                        <c:v>45000.380991678241</c:v>
                      </c:pt>
                      <c:pt idx="2">
                        <c:v>45000.38099351852</c:v>
                      </c:pt>
                      <c:pt idx="3">
                        <c:v>45000.380995729167</c:v>
                      </c:pt>
                      <c:pt idx="4">
                        <c:v>45000.380998321758</c:v>
                      </c:pt>
                      <c:pt idx="5">
                        <c:v>45000.381000497684</c:v>
                      </c:pt>
                      <c:pt idx="6">
                        <c:v>45000.381002893519</c:v>
                      </c:pt>
                      <c:pt idx="7">
                        <c:v>45000.381005243056</c:v>
                      </c:pt>
                      <c:pt idx="8">
                        <c:v>45000.381009386576</c:v>
                      </c:pt>
                      <c:pt idx="9">
                        <c:v>45000.38101203704</c:v>
                      </c:pt>
                      <c:pt idx="10">
                        <c:v>45000.381014722225</c:v>
                      </c:pt>
                      <c:pt idx="11">
                        <c:v>45000.38101690972</c:v>
                      </c:pt>
                      <c:pt idx="12">
                        <c:v>45000.381018946762</c:v>
                      </c:pt>
                      <c:pt idx="13">
                        <c:v>45000.381021122688</c:v>
                      </c:pt>
                      <c:pt idx="14">
                        <c:v>45000.381023055554</c:v>
                      </c:pt>
                      <c:pt idx="15">
                        <c:v>45000.381024918985</c:v>
                      </c:pt>
                      <c:pt idx="16">
                        <c:v>45000.381026678238</c:v>
                      </c:pt>
                      <c:pt idx="17">
                        <c:v>45000.381028518517</c:v>
                      </c:pt>
                      <c:pt idx="18">
                        <c:v>45000.381030300923</c:v>
                      </c:pt>
                      <c:pt idx="19">
                        <c:v>45000.381032291669</c:v>
                      </c:pt>
                      <c:pt idx="20">
                        <c:v>45000.381034375001</c:v>
                      </c:pt>
                      <c:pt idx="21">
                        <c:v>45000.381036296298</c:v>
                      </c:pt>
                      <c:pt idx="22">
                        <c:v>45000.381038113424</c:v>
                      </c:pt>
                      <c:pt idx="23">
                        <c:v>45000.381039953703</c:v>
                      </c:pt>
                      <c:pt idx="24">
                        <c:v>45000.381041909721</c:v>
                      </c:pt>
                      <c:pt idx="25">
                        <c:v>45000.38104375</c:v>
                      </c:pt>
                      <c:pt idx="26">
                        <c:v>45000.381045578702</c:v>
                      </c:pt>
                      <c:pt idx="27">
                        <c:v>45000.381047476854</c:v>
                      </c:pt>
                      <c:pt idx="28">
                        <c:v>45000.381049340278</c:v>
                      </c:pt>
                      <c:pt idx="29">
                        <c:v>45000.381051111108</c:v>
                      </c:pt>
                      <c:pt idx="30">
                        <c:v>45000.381052928242</c:v>
                      </c:pt>
                      <c:pt idx="31">
                        <c:v>45000.381054849538</c:v>
                      </c:pt>
                      <c:pt idx="32">
                        <c:v>45000.381056655089</c:v>
                      </c:pt>
                      <c:pt idx="33">
                        <c:v>45000.381058564817</c:v>
                      </c:pt>
                      <c:pt idx="34">
                        <c:v>45000.381060358799</c:v>
                      </c:pt>
                      <c:pt idx="35">
                        <c:v>45000.381062499997</c:v>
                      </c:pt>
                      <c:pt idx="36">
                        <c:v>45000.381064398149</c:v>
                      </c:pt>
                      <c:pt idx="37">
                        <c:v>45000.381066516202</c:v>
                      </c:pt>
                      <c:pt idx="38">
                        <c:v>45000.381068645831</c:v>
                      </c:pt>
                      <c:pt idx="39">
                        <c:v>45000.381070706018</c:v>
                      </c:pt>
                      <c:pt idx="40">
                        <c:v>45000.381072638891</c:v>
                      </c:pt>
                      <c:pt idx="41">
                        <c:v>45000.381074606485</c:v>
                      </c:pt>
                      <c:pt idx="42">
                        <c:v>45000.381077013888</c:v>
                      </c:pt>
                      <c:pt idx="43">
                        <c:v>45000.381079583334</c:v>
                      </c:pt>
                      <c:pt idx="44">
                        <c:v>45000.381082789354</c:v>
                      </c:pt>
                      <c:pt idx="45">
                        <c:v>45000.381085856483</c:v>
                      </c:pt>
                      <c:pt idx="46">
                        <c:v>45000.381089386574</c:v>
                      </c:pt>
                      <c:pt idx="47">
                        <c:v>45000.3810921412</c:v>
                      </c:pt>
                      <c:pt idx="48">
                        <c:v>45000.381095034725</c:v>
                      </c:pt>
                      <c:pt idx="49">
                        <c:v>45000.381097604164</c:v>
                      </c:pt>
                      <c:pt idx="50">
                        <c:v>45000.381100416664</c:v>
                      </c:pt>
                      <c:pt idx="51">
                        <c:v>45000.381103182874</c:v>
                      </c:pt>
                      <c:pt idx="52">
                        <c:v>45000.381105856482</c:v>
                      </c:pt>
                      <c:pt idx="53">
                        <c:v>45000.381108368056</c:v>
                      </c:pt>
                      <c:pt idx="54">
                        <c:v>45000.381110995368</c:v>
                      </c:pt>
                      <c:pt idx="55">
                        <c:v>45000.381113784722</c:v>
                      </c:pt>
                      <c:pt idx="56">
                        <c:v>45000.381116469907</c:v>
                      </c:pt>
                      <c:pt idx="57">
                        <c:v>45000.381119016201</c:v>
                      </c:pt>
                      <c:pt idx="58">
                        <c:v>45000.381121631945</c:v>
                      </c:pt>
                      <c:pt idx="59">
                        <c:v>45000.38112421296</c:v>
                      </c:pt>
                      <c:pt idx="60">
                        <c:v>45000.381126828703</c:v>
                      </c:pt>
                      <c:pt idx="61">
                        <c:v>45000.38112928241</c:v>
                      </c:pt>
                      <c:pt idx="62">
                        <c:v>45000.381131909722</c:v>
                      </c:pt>
                      <c:pt idx="63">
                        <c:v>45000.381134629628</c:v>
                      </c:pt>
                      <c:pt idx="64">
                        <c:v>45000.381137326389</c:v>
                      </c:pt>
                      <c:pt idx="65">
                        <c:v>45000.381140081015</c:v>
                      </c:pt>
                      <c:pt idx="66">
                        <c:v>45000.381142800929</c:v>
                      </c:pt>
                      <c:pt idx="67">
                        <c:v>45000.381145416664</c:v>
                      </c:pt>
                      <c:pt idx="68">
                        <c:v>45000.381148287037</c:v>
                      </c:pt>
                      <c:pt idx="69">
                        <c:v>45000.381151064816</c:v>
                      </c:pt>
                      <c:pt idx="70">
                        <c:v>45000.38115400463</c:v>
                      </c:pt>
                      <c:pt idx="71">
                        <c:v>45000.381156724536</c:v>
                      </c:pt>
                      <c:pt idx="72">
                        <c:v>45000.381159733799</c:v>
                      </c:pt>
                      <c:pt idx="73">
                        <c:v>45000.381162673613</c:v>
                      </c:pt>
                      <c:pt idx="74">
                        <c:v>45000.381165474537</c:v>
                      </c:pt>
                      <c:pt idx="75">
                        <c:v>45000.381168298612</c:v>
                      </c:pt>
                      <c:pt idx="76">
                        <c:v>45000.381171041663</c:v>
                      </c:pt>
                      <c:pt idx="77">
                        <c:v>45000.381173935188</c:v>
                      </c:pt>
                      <c:pt idx="78">
                        <c:v>45000.381176817129</c:v>
                      </c:pt>
                      <c:pt idx="79">
                        <c:v>45000.381179895834</c:v>
                      </c:pt>
                      <c:pt idx="80">
                        <c:v>45000.381182870369</c:v>
                      </c:pt>
                      <c:pt idx="81">
                        <c:v>45000.381185810184</c:v>
                      </c:pt>
                      <c:pt idx="82">
                        <c:v>45000.381188692132</c:v>
                      </c:pt>
                      <c:pt idx="83">
                        <c:v>45000.381191550929</c:v>
                      </c:pt>
                      <c:pt idx="84">
                        <c:v>45000.381194155096</c:v>
                      </c:pt>
                      <c:pt idx="85">
                        <c:v>45000.381196724535</c:v>
                      </c:pt>
                      <c:pt idx="86">
                        <c:v>45000.381199872689</c:v>
                      </c:pt>
                      <c:pt idx="87">
                        <c:v>45000.381203020836</c:v>
                      </c:pt>
                      <c:pt idx="88">
                        <c:v>45000.381205821759</c:v>
                      </c:pt>
                      <c:pt idx="89">
                        <c:v>45000.381208784725</c:v>
                      </c:pt>
                      <c:pt idx="90">
                        <c:v>45000.381211504631</c:v>
                      </c:pt>
                      <c:pt idx="91">
                        <c:v>45000.381214328707</c:v>
                      </c:pt>
                      <c:pt idx="92">
                        <c:v>45000.381217210648</c:v>
                      </c:pt>
                      <c:pt idx="93">
                        <c:v>45000.381219988427</c:v>
                      </c:pt>
                      <c:pt idx="94">
                        <c:v>45000.381223252312</c:v>
                      </c:pt>
                      <c:pt idx="95">
                        <c:v>45000.38122638889</c:v>
                      </c:pt>
                      <c:pt idx="96">
                        <c:v>45000.38122920139</c:v>
                      </c:pt>
                      <c:pt idx="97">
                        <c:v>45000.381232175925</c:v>
                      </c:pt>
                      <c:pt idx="98">
                        <c:v>45000.381235462963</c:v>
                      </c:pt>
                      <c:pt idx="99">
                        <c:v>45000.381238194444</c:v>
                      </c:pt>
                      <c:pt idx="100">
                        <c:v>45000.381241608797</c:v>
                      </c:pt>
                      <c:pt idx="101">
                        <c:v>45000.381245277778</c:v>
                      </c:pt>
                      <c:pt idx="102">
                        <c:v>45000.381249004633</c:v>
                      </c:pt>
                      <c:pt idx="103">
                        <c:v>45000.381252094907</c:v>
                      </c:pt>
                      <c:pt idx="104">
                        <c:v>45000.381255011576</c:v>
                      </c:pt>
                      <c:pt idx="105">
                        <c:v>45000.381258171299</c:v>
                      </c:pt>
                      <c:pt idx="106">
                        <c:v>45000.381261006944</c:v>
                      </c:pt>
                      <c:pt idx="107">
                        <c:v>45000.381263981479</c:v>
                      </c:pt>
                      <c:pt idx="108">
                        <c:v>45000.381266840275</c:v>
                      </c:pt>
                      <c:pt idx="109">
                        <c:v>45000.381269803242</c:v>
                      </c:pt>
                      <c:pt idx="110">
                        <c:v>45000.381272361112</c:v>
                      </c:pt>
                      <c:pt idx="111">
                        <c:v>45000.381274618056</c:v>
                      </c:pt>
                      <c:pt idx="112">
                        <c:v>45000.381277349537</c:v>
                      </c:pt>
                      <c:pt idx="113">
                        <c:v>45000.381279814814</c:v>
                      </c:pt>
                      <c:pt idx="114">
                        <c:v>45000.38128253472</c:v>
                      </c:pt>
                      <c:pt idx="115">
                        <c:v>45000.381285162039</c:v>
                      </c:pt>
                      <c:pt idx="116">
                        <c:v>45000.381287789351</c:v>
                      </c:pt>
                      <c:pt idx="117">
                        <c:v>45000.381290370373</c:v>
                      </c:pt>
                      <c:pt idx="118">
                        <c:v>45000.381292951388</c:v>
                      </c:pt>
                      <c:pt idx="119">
                        <c:v>45000.381295381943</c:v>
                      </c:pt>
                      <c:pt idx="120">
                        <c:v>45000.381297719905</c:v>
                      </c:pt>
                      <c:pt idx="121">
                        <c:v>45000.381299953704</c:v>
                      </c:pt>
                      <c:pt idx="122">
                        <c:v>45000.38130228009</c:v>
                      </c:pt>
                      <c:pt idx="123">
                        <c:v>45000.381304826391</c:v>
                      </c:pt>
                      <c:pt idx="124">
                        <c:v>45000.38130710648</c:v>
                      </c:pt>
                      <c:pt idx="125">
                        <c:v>45000.38130940972</c:v>
                      </c:pt>
                      <c:pt idx="126">
                        <c:v>45000.381311724537</c:v>
                      </c:pt>
                      <c:pt idx="127">
                        <c:v>45000.381314328704</c:v>
                      </c:pt>
                      <c:pt idx="128">
                        <c:v>45000.381317083331</c:v>
                      </c:pt>
                      <c:pt idx="129">
                        <c:v>45000.381319895831</c:v>
                      </c:pt>
                      <c:pt idx="130">
                        <c:v>45000.381322187503</c:v>
                      </c:pt>
                      <c:pt idx="131">
                        <c:v>45000.381324872687</c:v>
                      </c:pt>
                      <c:pt idx="132">
                        <c:v>45000.381327372685</c:v>
                      </c:pt>
                      <c:pt idx="133">
                        <c:v>45000.381329374999</c:v>
                      </c:pt>
                      <c:pt idx="134">
                        <c:v>45000.381331539349</c:v>
                      </c:pt>
                      <c:pt idx="135">
                        <c:v>45000.381334351849</c:v>
                      </c:pt>
                      <c:pt idx="136">
                        <c:v>45000.381336840277</c:v>
                      </c:pt>
                      <c:pt idx="137">
                        <c:v>45000.381339293985</c:v>
                      </c:pt>
                      <c:pt idx="138">
                        <c:v>45000.381341840279</c:v>
                      </c:pt>
                      <c:pt idx="139">
                        <c:v>45000.381344386573</c:v>
                      </c:pt>
                      <c:pt idx="140">
                        <c:v>45000.381347939816</c:v>
                      </c:pt>
                      <c:pt idx="141">
                        <c:v>45000.381350717595</c:v>
                      </c:pt>
                      <c:pt idx="142">
                        <c:v>45000.381353599536</c:v>
                      </c:pt>
                      <c:pt idx="143">
                        <c:v>45000.381356319442</c:v>
                      </c:pt>
                      <c:pt idx="144">
                        <c:v>45000.381358865743</c:v>
                      </c:pt>
                      <c:pt idx="145">
                        <c:v>45000.381361574073</c:v>
                      </c:pt>
                      <c:pt idx="146">
                        <c:v>45000.381364293979</c:v>
                      </c:pt>
                      <c:pt idx="147">
                        <c:v>45000.381367152775</c:v>
                      </c:pt>
                      <c:pt idx="148">
                        <c:v>45000.381369560186</c:v>
                      </c:pt>
                      <c:pt idx="149">
                        <c:v>45000.381372118056</c:v>
                      </c:pt>
                      <c:pt idx="150">
                        <c:v>45000.381374606484</c:v>
                      </c:pt>
                      <c:pt idx="151">
                        <c:v>45000.381377256941</c:v>
                      </c:pt>
                      <c:pt idx="152">
                        <c:v>45000.381380081017</c:v>
                      </c:pt>
                      <c:pt idx="153">
                        <c:v>45000.381382453706</c:v>
                      </c:pt>
                      <c:pt idx="154">
                        <c:v>45000.38138486111</c:v>
                      </c:pt>
                      <c:pt idx="155">
                        <c:v>45000.381387442132</c:v>
                      </c:pt>
                      <c:pt idx="156">
                        <c:v>45000.381390150462</c:v>
                      </c:pt>
                      <c:pt idx="157">
                        <c:v>45000.381392523152</c:v>
                      </c:pt>
                      <c:pt idx="158">
                        <c:v>45000.381395219905</c:v>
                      </c:pt>
                      <c:pt idx="159">
                        <c:v>45000.381397627316</c:v>
                      </c:pt>
                      <c:pt idx="160">
                        <c:v>45000.381399942133</c:v>
                      </c:pt>
                      <c:pt idx="161">
                        <c:v>45000.3814021875</c:v>
                      </c:pt>
                      <c:pt idx="162">
                        <c:v>45000.381404375003</c:v>
                      </c:pt>
                      <c:pt idx="163">
                        <c:v>45000.381407037035</c:v>
                      </c:pt>
                      <c:pt idx="164">
                        <c:v>45000.381409687499</c:v>
                      </c:pt>
                      <c:pt idx="165">
                        <c:v>45000.381412673611</c:v>
                      </c:pt>
                      <c:pt idx="166">
                        <c:v>45000.381415185184</c:v>
                      </c:pt>
                      <c:pt idx="167">
                        <c:v>45000.38141800926</c:v>
                      </c:pt>
                      <c:pt idx="168">
                        <c:v>45000.38142046296</c:v>
                      </c:pt>
                      <c:pt idx="169">
                        <c:v>45000.381423067127</c:v>
                      </c:pt>
                      <c:pt idx="170">
                        <c:v>45000.381425729167</c:v>
                      </c:pt>
                      <c:pt idx="171">
                        <c:v>45000.381428148146</c:v>
                      </c:pt>
                      <c:pt idx="172">
                        <c:v>45000.381430810186</c:v>
                      </c:pt>
                      <c:pt idx="173">
                        <c:v>45000.381433275463</c:v>
                      </c:pt>
                      <c:pt idx="174">
                        <c:v>45000.381436087962</c:v>
                      </c:pt>
                      <c:pt idx="175">
                        <c:v>45000.381438344906</c:v>
                      </c:pt>
                      <c:pt idx="176">
                        <c:v>45000.381440844911</c:v>
                      </c:pt>
                      <c:pt idx="177">
                        <c:v>45000.381443356484</c:v>
                      </c:pt>
                      <c:pt idx="178">
                        <c:v>45000.381445613428</c:v>
                      </c:pt>
                      <c:pt idx="179">
                        <c:v>45000.381447650463</c:v>
                      </c:pt>
                      <c:pt idx="180">
                        <c:v>45000.381449849534</c:v>
                      </c:pt>
                      <c:pt idx="181">
                        <c:v>45000.381452349538</c:v>
                      </c:pt>
                      <c:pt idx="182">
                        <c:v>45000.381454942129</c:v>
                      </c:pt>
                      <c:pt idx="183">
                        <c:v>45000.381457546297</c:v>
                      </c:pt>
                      <c:pt idx="184">
                        <c:v>45000.381459930555</c:v>
                      </c:pt>
                      <c:pt idx="185">
                        <c:v>45000.38146261574</c:v>
                      </c:pt>
                      <c:pt idx="186">
                        <c:v>45000.381465034719</c:v>
                      </c:pt>
                      <c:pt idx="187">
                        <c:v>45000.38146759259</c:v>
                      </c:pt>
                      <c:pt idx="188">
                        <c:v>45000.38147015046</c:v>
                      </c:pt>
                      <c:pt idx="189">
                        <c:v>45000.381472430556</c:v>
                      </c:pt>
                      <c:pt idx="190">
                        <c:v>45000.381474849535</c:v>
                      </c:pt>
                      <c:pt idx="191">
                        <c:v>45000.381476944443</c:v>
                      </c:pt>
                      <c:pt idx="192">
                        <c:v>45000.381479340278</c:v>
                      </c:pt>
                      <c:pt idx="193">
                        <c:v>45000.38148167824</c:v>
                      </c:pt>
                      <c:pt idx="194">
                        <c:v>45000.381484039353</c:v>
                      </c:pt>
                      <c:pt idx="195">
                        <c:v>45000.381486689817</c:v>
                      </c:pt>
                      <c:pt idx="196">
                        <c:v>45000.381489050924</c:v>
                      </c:pt>
                      <c:pt idx="197">
                        <c:v>45000.381491122687</c:v>
                      </c:pt>
                      <c:pt idx="198">
                        <c:v>45000.381493518522</c:v>
                      </c:pt>
                      <c:pt idx="199">
                        <c:v>45000.381495752314</c:v>
                      </c:pt>
                      <c:pt idx="200">
                        <c:v>45000.381498090275</c:v>
                      </c:pt>
                      <c:pt idx="201">
                        <c:v>45000.381500046293</c:v>
                      </c:pt>
                      <c:pt idx="202">
                        <c:v>45000.381502407407</c:v>
                      </c:pt>
                      <c:pt idx="203">
                        <c:v>45000.381504560188</c:v>
                      </c:pt>
                      <c:pt idx="204">
                        <c:v>45000.381506608799</c:v>
                      </c:pt>
                      <c:pt idx="205">
                        <c:v>45000.381508854167</c:v>
                      </c:pt>
                      <c:pt idx="206">
                        <c:v>45000.381511400461</c:v>
                      </c:pt>
                      <c:pt idx="207">
                        <c:v>45000.381513553242</c:v>
                      </c:pt>
                      <c:pt idx="208">
                        <c:v>45000.381515972222</c:v>
                      </c:pt>
                      <c:pt idx="209">
                        <c:v>45000.381518275462</c:v>
                      </c:pt>
                      <c:pt idx="210">
                        <c:v>45000.381520694442</c:v>
                      </c:pt>
                      <c:pt idx="211">
                        <c:v>45000.381523090276</c:v>
                      </c:pt>
                      <c:pt idx="212">
                        <c:v>45000.381525833334</c:v>
                      </c:pt>
                      <c:pt idx="213">
                        <c:v>45000.381528460646</c:v>
                      </c:pt>
                      <c:pt idx="214">
                        <c:v>45000.381531006948</c:v>
                      </c:pt>
                      <c:pt idx="215">
                        <c:v>45000.38153353009</c:v>
                      </c:pt>
                      <c:pt idx="216">
                        <c:v>45000.381535868059</c:v>
                      </c:pt>
                      <c:pt idx="217">
                        <c:v>45000.381538449074</c:v>
                      </c:pt>
                      <c:pt idx="218">
                        <c:v>45000.381540648152</c:v>
                      </c:pt>
                      <c:pt idx="219">
                        <c:v>45000.381542719908</c:v>
                      </c:pt>
                      <c:pt idx="220">
                        <c:v>45000.381544861113</c:v>
                      </c:pt>
                      <c:pt idx="221">
                        <c:v>45000.381546921293</c:v>
                      </c:pt>
                      <c:pt idx="222">
                        <c:v>45000.381549004633</c:v>
                      </c:pt>
                      <c:pt idx="223">
                        <c:v>45000.381551006947</c:v>
                      </c:pt>
                      <c:pt idx="224">
                        <c:v>45000.38155337963</c:v>
                      </c:pt>
                      <c:pt idx="225">
                        <c:v>45000.3815555787</c:v>
                      </c:pt>
                      <c:pt idx="226">
                        <c:v>45000.381557870372</c:v>
                      </c:pt>
                      <c:pt idx="227">
                        <c:v>45000.381560266207</c:v>
                      </c:pt>
                      <c:pt idx="228">
                        <c:v>45000.381562847222</c:v>
                      </c:pt>
                      <c:pt idx="229">
                        <c:v>45000.38156519676</c:v>
                      </c:pt>
                      <c:pt idx="230">
                        <c:v>45000.381567719909</c:v>
                      </c:pt>
                      <c:pt idx="231">
                        <c:v>45000.381570428239</c:v>
                      </c:pt>
                      <c:pt idx="232">
                        <c:v>45000.381573240738</c:v>
                      </c:pt>
                      <c:pt idx="233">
                        <c:v>45000.381575914354</c:v>
                      </c:pt>
                      <c:pt idx="234">
                        <c:v>45000.381578495369</c:v>
                      </c:pt>
                      <c:pt idx="235">
                        <c:v>45000.381581041664</c:v>
                      </c:pt>
                      <c:pt idx="236">
                        <c:v>45000.381583645831</c:v>
                      </c:pt>
                      <c:pt idx="237">
                        <c:v>45000.381586527779</c:v>
                      </c:pt>
                      <c:pt idx="238">
                        <c:v>45000.381589305558</c:v>
                      </c:pt>
                      <c:pt idx="239">
                        <c:v>45000.381591805555</c:v>
                      </c:pt>
                      <c:pt idx="240">
                        <c:v>45000.381594537037</c:v>
                      </c:pt>
                      <c:pt idx="241">
                        <c:v>45000.381597812499</c:v>
                      </c:pt>
                      <c:pt idx="242">
                        <c:v>45000.381600324072</c:v>
                      </c:pt>
                      <c:pt idx="243">
                        <c:v>45000.381602893518</c:v>
                      </c:pt>
                      <c:pt idx="244">
                        <c:v>45000.381605659721</c:v>
                      </c:pt>
                      <c:pt idx="245">
                        <c:v>45000.38160828704</c:v>
                      </c:pt>
                      <c:pt idx="246">
                        <c:v>45000.38161103009</c:v>
                      </c:pt>
                      <c:pt idx="247">
                        <c:v>45000.381613877318</c:v>
                      </c:pt>
                      <c:pt idx="248">
                        <c:v>45000.381616539351</c:v>
                      </c:pt>
                      <c:pt idx="249">
                        <c:v>45000.381619502317</c:v>
                      </c:pt>
                      <c:pt idx="250">
                        <c:v>45000.381622187502</c:v>
                      </c:pt>
                      <c:pt idx="251">
                        <c:v>45000.381624756941</c:v>
                      </c:pt>
                      <c:pt idx="252">
                        <c:v>45000.381627314811</c:v>
                      </c:pt>
                      <c:pt idx="253">
                        <c:v>45000.381629895834</c:v>
                      </c:pt>
                      <c:pt idx="254">
                        <c:v>45000.381632789351</c:v>
                      </c:pt>
                      <c:pt idx="255">
                        <c:v>45000.381635509257</c:v>
                      </c:pt>
                      <c:pt idx="256">
                        <c:v>45000.381638043982</c:v>
                      </c:pt>
                      <c:pt idx="257">
                        <c:v>45000.381640740743</c:v>
                      </c:pt>
                      <c:pt idx="258">
                        <c:v>45000.381643460649</c:v>
                      </c:pt>
                      <c:pt idx="259">
                        <c:v>45000.381646087961</c:v>
                      </c:pt>
                      <c:pt idx="260">
                        <c:v>45000.381648761577</c:v>
                      </c:pt>
                      <c:pt idx="261">
                        <c:v>45000.381651354168</c:v>
                      </c:pt>
                      <c:pt idx="262">
                        <c:v>45000.381654189812</c:v>
                      </c:pt>
                      <c:pt idx="263">
                        <c:v>45000.381657025464</c:v>
                      </c:pt>
                      <c:pt idx="264">
                        <c:v>45000.381659710649</c:v>
                      </c:pt>
                      <c:pt idx="265">
                        <c:v>45000.381662268519</c:v>
                      </c:pt>
                      <c:pt idx="266">
                        <c:v>45000.381664826389</c:v>
                      </c:pt>
                      <c:pt idx="267">
                        <c:v>45000.381667627313</c:v>
                      </c:pt>
                      <c:pt idx="268">
                        <c:v>45000.381670254632</c:v>
                      </c:pt>
                      <c:pt idx="269">
                        <c:v>45000.381672847223</c:v>
                      </c:pt>
                      <c:pt idx="270">
                        <c:v>45000.381675532408</c:v>
                      </c:pt>
                      <c:pt idx="271">
                        <c:v>45000.381678449077</c:v>
                      </c:pt>
                      <c:pt idx="272">
                        <c:v>45000.381681157407</c:v>
                      </c:pt>
                      <c:pt idx="273">
                        <c:v>45000.38168392361</c:v>
                      </c:pt>
                      <c:pt idx="274">
                        <c:v>45000.381686469904</c:v>
                      </c:pt>
                      <c:pt idx="275">
                        <c:v>45000.381689189817</c:v>
                      </c:pt>
                      <c:pt idx="276">
                        <c:v>45000.38169188657</c:v>
                      </c:pt>
                      <c:pt idx="277">
                        <c:v>45000.381694490738</c:v>
                      </c:pt>
                      <c:pt idx="278">
                        <c:v>45000.381697175922</c:v>
                      </c:pt>
                      <c:pt idx="279">
                        <c:v>45000.381699907404</c:v>
                      </c:pt>
                      <c:pt idx="280">
                        <c:v>45000.381702569444</c:v>
                      </c:pt>
                      <c:pt idx="281">
                        <c:v>45000.381705474538</c:v>
                      </c:pt>
                      <c:pt idx="282">
                        <c:v>45000.381707777779</c:v>
                      </c:pt>
                      <c:pt idx="283">
                        <c:v>45000.381710358793</c:v>
                      </c:pt>
                      <c:pt idx="284">
                        <c:v>45000.381713263887</c:v>
                      </c:pt>
                      <c:pt idx="285">
                        <c:v>45000.38171603009</c:v>
                      </c:pt>
                      <c:pt idx="286">
                        <c:v>45000.381718923614</c:v>
                      </c:pt>
                      <c:pt idx="287">
                        <c:v>45000.381721469908</c:v>
                      </c:pt>
                      <c:pt idx="288">
                        <c:v>45000.381724016202</c:v>
                      </c:pt>
                      <c:pt idx="289">
                        <c:v>45000.381726562497</c:v>
                      </c:pt>
                      <c:pt idx="290">
                        <c:v>45000.381729293978</c:v>
                      </c:pt>
                      <c:pt idx="291">
                        <c:v>45000.381732118054</c:v>
                      </c:pt>
                      <c:pt idx="292">
                        <c:v>45000.381734918985</c:v>
                      </c:pt>
                      <c:pt idx="293">
                        <c:v>45000.381737534721</c:v>
                      </c:pt>
                      <c:pt idx="294">
                        <c:v>45000.381740243058</c:v>
                      </c:pt>
                      <c:pt idx="295">
                        <c:v>45000.381742986108</c:v>
                      </c:pt>
                      <c:pt idx="296">
                        <c:v>45000.381745706021</c:v>
                      </c:pt>
                      <c:pt idx="297">
                        <c:v>45000.381748506945</c:v>
                      </c:pt>
                      <c:pt idx="298">
                        <c:v>45000.381751550929</c:v>
                      </c:pt>
                      <c:pt idx="299">
                        <c:v>45000.381754398149</c:v>
                      </c:pt>
                      <c:pt idx="300">
                        <c:v>45000.381757210649</c:v>
                      </c:pt>
                      <c:pt idx="301">
                        <c:v>45000.381760266202</c:v>
                      </c:pt>
                      <c:pt idx="302">
                        <c:v>45000.381763032405</c:v>
                      </c:pt>
                      <c:pt idx="303">
                        <c:v>45000.381766030092</c:v>
                      </c:pt>
                      <c:pt idx="304">
                        <c:v>45000.381768900465</c:v>
                      </c:pt>
                      <c:pt idx="305">
                        <c:v>45000.381771967594</c:v>
                      </c:pt>
                      <c:pt idx="306">
                        <c:v>45000.381774687499</c:v>
                      </c:pt>
                      <c:pt idx="307">
                        <c:v>45000.38177763889</c:v>
                      </c:pt>
                      <c:pt idx="308">
                        <c:v>45000.381780370371</c:v>
                      </c:pt>
                      <c:pt idx="309">
                        <c:v>45000.381783252313</c:v>
                      </c:pt>
                      <c:pt idx="310">
                        <c:v>45000.381786446756</c:v>
                      </c:pt>
                      <c:pt idx="311">
                        <c:v>45000.381789837964</c:v>
                      </c:pt>
                      <c:pt idx="312">
                        <c:v>45000.381792824075</c:v>
                      </c:pt>
                      <c:pt idx="313">
                        <c:v>45000.381795451387</c:v>
                      </c:pt>
                      <c:pt idx="314">
                        <c:v>45000.381798240742</c:v>
                      </c:pt>
                      <c:pt idx="315">
                        <c:v>45000.381801435185</c:v>
                      </c:pt>
                      <c:pt idx="316">
                        <c:v>45000.381804363424</c:v>
                      </c:pt>
                      <c:pt idx="317">
                        <c:v>45000.381807083337</c:v>
                      </c:pt>
                      <c:pt idx="318">
                        <c:v>45000.38180978009</c:v>
                      </c:pt>
                      <c:pt idx="319">
                        <c:v>45000.381812534724</c:v>
                      </c:pt>
                      <c:pt idx="320">
                        <c:v>45000.381815243054</c:v>
                      </c:pt>
                      <c:pt idx="321">
                        <c:v>45000.381818020833</c:v>
                      </c:pt>
                      <c:pt idx="322">
                        <c:v>45000.381821180556</c:v>
                      </c:pt>
                      <c:pt idx="323">
                        <c:v>45000.381824108794</c:v>
                      </c:pt>
                      <c:pt idx="324">
                        <c:v>45000.381826759258</c:v>
                      </c:pt>
                      <c:pt idx="325">
                        <c:v>45000.381829745369</c:v>
                      </c:pt>
                      <c:pt idx="326">
                        <c:v>45000.381832280094</c:v>
                      </c:pt>
                      <c:pt idx="327">
                        <c:v>45000.381835034721</c:v>
                      </c:pt>
                      <c:pt idx="328">
                        <c:v>45000.381837893518</c:v>
                      </c:pt>
                      <c:pt idx="329">
                        <c:v>45000.381840613423</c:v>
                      </c:pt>
                      <c:pt idx="330">
                        <c:v>45000.381843344905</c:v>
                      </c:pt>
                      <c:pt idx="331">
                        <c:v>45000.381846261575</c:v>
                      </c:pt>
                      <c:pt idx="332">
                        <c:v>45000.381848900463</c:v>
                      </c:pt>
                      <c:pt idx="333">
                        <c:v>45000.381851435188</c:v>
                      </c:pt>
                      <c:pt idx="334">
                        <c:v>45000.3818540625</c:v>
                      </c:pt>
                      <c:pt idx="335">
                        <c:v>45000.38185672454</c:v>
                      </c:pt>
                      <c:pt idx="336">
                        <c:v>45000.381859490742</c:v>
                      </c:pt>
                      <c:pt idx="337">
                        <c:v>45000.381862476854</c:v>
                      </c:pt>
                      <c:pt idx="338">
                        <c:v>45000.381865509262</c:v>
                      </c:pt>
                      <c:pt idx="339">
                        <c:v>45000.381868518518</c:v>
                      </c:pt>
                      <c:pt idx="340">
                        <c:v>45000.38187153935</c:v>
                      </c:pt>
                      <c:pt idx="341">
                        <c:v>45000.381874467595</c:v>
                      </c:pt>
                      <c:pt idx="342">
                        <c:v>45000.381877361113</c:v>
                      </c:pt>
                      <c:pt idx="343">
                        <c:v>45000.381880081019</c:v>
                      </c:pt>
                      <c:pt idx="344">
                        <c:v>45000.381882997688</c:v>
                      </c:pt>
                      <c:pt idx="345">
                        <c:v>45000.381885810188</c:v>
                      </c:pt>
                      <c:pt idx="346">
                        <c:v>45000.381888587966</c:v>
                      </c:pt>
                      <c:pt idx="347">
                        <c:v>45000.381891469908</c:v>
                      </c:pt>
                      <c:pt idx="348">
                        <c:v>45000.381894259262</c:v>
                      </c:pt>
                      <c:pt idx="349">
                        <c:v>45000.381897210646</c:v>
                      </c:pt>
                      <c:pt idx="350">
                        <c:v>45000.381899872686</c:v>
                      </c:pt>
                      <c:pt idx="351">
                        <c:v>45000.381902928239</c:v>
                      </c:pt>
                      <c:pt idx="352">
                        <c:v>45000.381905555558</c:v>
                      </c:pt>
                      <c:pt idx="353">
                        <c:v>45000.381908460651</c:v>
                      </c:pt>
                      <c:pt idx="354">
                        <c:v>45000.381911273151</c:v>
                      </c:pt>
                      <c:pt idx="355">
                        <c:v>45000.38191394676</c:v>
                      </c:pt>
                      <c:pt idx="356">
                        <c:v>45000.381916689817</c:v>
                      </c:pt>
                      <c:pt idx="357">
                        <c:v>45000.381919467596</c:v>
                      </c:pt>
                      <c:pt idx="358">
                        <c:v>45000.3819224537</c:v>
                      </c:pt>
                      <c:pt idx="359">
                        <c:v>45000.381925300928</c:v>
                      </c:pt>
                      <c:pt idx="360">
                        <c:v>45000.381928067131</c:v>
                      </c:pt>
                      <c:pt idx="361">
                        <c:v>45000.381930798612</c:v>
                      </c:pt>
                      <c:pt idx="362">
                        <c:v>45000.381933715274</c:v>
                      </c:pt>
                      <c:pt idx="363">
                        <c:v>45000.381936435188</c:v>
                      </c:pt>
                      <c:pt idx="364">
                        <c:v>45000.381939791667</c:v>
                      </c:pt>
                      <c:pt idx="365">
                        <c:v>45000.381943217595</c:v>
                      </c:pt>
                      <c:pt idx="366">
                        <c:v>45000.38194644676</c:v>
                      </c:pt>
                      <c:pt idx="367">
                        <c:v>45000.381949409719</c:v>
                      </c:pt>
                      <c:pt idx="368">
                        <c:v>45000.381952025462</c:v>
                      </c:pt>
                      <c:pt idx="369">
                        <c:v>45000.381954907411</c:v>
                      </c:pt>
                      <c:pt idx="370">
                        <c:v>45000.381957951387</c:v>
                      </c:pt>
                      <c:pt idx="371">
                        <c:v>45000.381960694445</c:v>
                      </c:pt>
                      <c:pt idx="372">
                        <c:v>45000.381963576387</c:v>
                      </c:pt>
                      <c:pt idx="373">
                        <c:v>45000.381966666668</c:v>
                      </c:pt>
                      <c:pt idx="374">
                        <c:v>45000.381969722221</c:v>
                      </c:pt>
                      <c:pt idx="375">
                        <c:v>45000.38197253472</c:v>
                      </c:pt>
                      <c:pt idx="376">
                        <c:v>45000.381975162039</c:v>
                      </c:pt>
                      <c:pt idx="377">
                        <c:v>45000.381978148151</c:v>
                      </c:pt>
                      <c:pt idx="378">
                        <c:v>45000.381981319442</c:v>
                      </c:pt>
                      <c:pt idx="379">
                        <c:v>45000.381984664353</c:v>
                      </c:pt>
                      <c:pt idx="380">
                        <c:v>45000.381987685185</c:v>
                      </c:pt>
                      <c:pt idx="381">
                        <c:v>45000.38199047454</c:v>
                      </c:pt>
                      <c:pt idx="382">
                        <c:v>45000.381992824077</c:v>
                      </c:pt>
                      <c:pt idx="383">
                        <c:v>45000.381994826392</c:v>
                      </c:pt>
                      <c:pt idx="384">
                        <c:v>45000.381997141201</c:v>
                      </c:pt>
                      <c:pt idx="385">
                        <c:v>45000.38200002315</c:v>
                      </c:pt>
                      <c:pt idx="386">
                        <c:v>45000.382002638886</c:v>
                      </c:pt>
                      <c:pt idx="387">
                        <c:v>45000.382005509258</c:v>
                      </c:pt>
                      <c:pt idx="388">
                        <c:v>45000.382007893517</c:v>
                      </c:pt>
                      <c:pt idx="389">
                        <c:v>45000.382010300928</c:v>
                      </c:pt>
                      <c:pt idx="390">
                        <c:v>45000.382012361108</c:v>
                      </c:pt>
                      <c:pt idx="391">
                        <c:v>45000.382015023148</c:v>
                      </c:pt>
                      <c:pt idx="392">
                        <c:v>45000.382017939817</c:v>
                      </c:pt>
                      <c:pt idx="393">
                        <c:v>45000.382020625002</c:v>
                      </c:pt>
                      <c:pt idx="394">
                        <c:v>45000.38202365741</c:v>
                      </c:pt>
                      <c:pt idx="395">
                        <c:v>45000.382026412037</c:v>
                      </c:pt>
                      <c:pt idx="396">
                        <c:v>45000.382029398148</c:v>
                      </c:pt>
                      <c:pt idx="397">
                        <c:v>45000.382032314817</c:v>
                      </c:pt>
                      <c:pt idx="398">
                        <c:v>45000.38203537037</c:v>
                      </c:pt>
                      <c:pt idx="399">
                        <c:v>45000.382038148149</c:v>
                      </c:pt>
                      <c:pt idx="400">
                        <c:v>45000.382041238423</c:v>
                      </c:pt>
                      <c:pt idx="401">
                        <c:v>45000.382044305552</c:v>
                      </c:pt>
                      <c:pt idx="402">
                        <c:v>45000.382047129628</c:v>
                      </c:pt>
                      <c:pt idx="403">
                        <c:v>45000.382049988424</c:v>
                      </c:pt>
                      <c:pt idx="404">
                        <c:v>45000.382053240741</c:v>
                      </c:pt>
                      <c:pt idx="405">
                        <c:v>45000.382056168979</c:v>
                      </c:pt>
                      <c:pt idx="406">
                        <c:v>45000.382059097225</c:v>
                      </c:pt>
                      <c:pt idx="407">
                        <c:v>45000.382062152778</c:v>
                      </c:pt>
                      <c:pt idx="408">
                        <c:v>45000.382064999998</c:v>
                      </c:pt>
                      <c:pt idx="409">
                        <c:v>45000.382067766201</c:v>
                      </c:pt>
                      <c:pt idx="410">
                        <c:v>45000.382070624997</c:v>
                      </c:pt>
                      <c:pt idx="411">
                        <c:v>45000.382073587964</c:v>
                      </c:pt>
                      <c:pt idx="412">
                        <c:v>45000.382076134258</c:v>
                      </c:pt>
                      <c:pt idx="413">
                        <c:v>45000.382078981478</c:v>
                      </c:pt>
                      <c:pt idx="414">
                        <c:v>45000.382081747688</c:v>
                      </c:pt>
                      <c:pt idx="415">
                        <c:v>45000.382084351855</c:v>
                      </c:pt>
                      <c:pt idx="416">
                        <c:v>45000.382086909725</c:v>
                      </c:pt>
                      <c:pt idx="417">
                        <c:v>45000.382089687497</c:v>
                      </c:pt>
                      <c:pt idx="418">
                        <c:v>45000.382092222222</c:v>
                      </c:pt>
                      <c:pt idx="419">
                        <c:v>45000.382094768516</c:v>
                      </c:pt>
                      <c:pt idx="420">
                        <c:v>45000.382097199072</c:v>
                      </c:pt>
                      <c:pt idx="421">
                        <c:v>45000.382099525465</c:v>
                      </c:pt>
                      <c:pt idx="422">
                        <c:v>45000.382101990741</c:v>
                      </c:pt>
                      <c:pt idx="423">
                        <c:v>45000.382104363423</c:v>
                      </c:pt>
                      <c:pt idx="424">
                        <c:v>45000.382106990743</c:v>
                      </c:pt>
                      <c:pt idx="425">
                        <c:v>45000.382109270831</c:v>
                      </c:pt>
                      <c:pt idx="426">
                        <c:v>45000.382111516206</c:v>
                      </c:pt>
                      <c:pt idx="427">
                        <c:v>45000.382113692132</c:v>
                      </c:pt>
                      <c:pt idx="428">
                        <c:v>45000.382116527777</c:v>
                      </c:pt>
                      <c:pt idx="429">
                        <c:v>45000.382118912035</c:v>
                      </c:pt>
                      <c:pt idx="430">
                        <c:v>45000.382121168979</c:v>
                      </c:pt>
                      <c:pt idx="431">
                        <c:v>45000.382123750001</c:v>
                      </c:pt>
                      <c:pt idx="432">
                        <c:v>45000.382126469907</c:v>
                      </c:pt>
                      <c:pt idx="433">
                        <c:v>45000.382128958336</c:v>
                      </c:pt>
                      <c:pt idx="434">
                        <c:v>45000.382131273145</c:v>
                      </c:pt>
                      <c:pt idx="435">
                        <c:v>45000.382133923609</c:v>
                      </c:pt>
                      <c:pt idx="436">
                        <c:v>45000.382136087967</c:v>
                      </c:pt>
                      <c:pt idx="437">
                        <c:v>45000.382138229164</c:v>
                      </c:pt>
                      <c:pt idx="438">
                        <c:v>45000.382140520836</c:v>
                      </c:pt>
                      <c:pt idx="439">
                        <c:v>45000.382143206021</c:v>
                      </c:pt>
                      <c:pt idx="440">
                        <c:v>45000.382145671298</c:v>
                      </c:pt>
                      <c:pt idx="441">
                        <c:v>45000.382148159719</c:v>
                      </c:pt>
                      <c:pt idx="442">
                        <c:v>45000.38215060185</c:v>
                      </c:pt>
                      <c:pt idx="443">
                        <c:v>45000.382152997685</c:v>
                      </c:pt>
                      <c:pt idx="444">
                        <c:v>45000.382154930558</c:v>
                      </c:pt>
                      <c:pt idx="445">
                        <c:v>45000.382156990738</c:v>
                      </c:pt>
                      <c:pt idx="446">
                        <c:v>45000.382159293978</c:v>
                      </c:pt>
                      <c:pt idx="447">
                        <c:v>45000.382161643516</c:v>
                      </c:pt>
                      <c:pt idx="448">
                        <c:v>45000.382164050927</c:v>
                      </c:pt>
                      <c:pt idx="449">
                        <c:v>45000.382166388888</c:v>
                      </c:pt>
                      <c:pt idx="450">
                        <c:v>45000.382168518518</c:v>
                      </c:pt>
                      <c:pt idx="451">
                        <c:v>45000.382170543984</c:v>
                      </c:pt>
                      <c:pt idx="452">
                        <c:v>45000.382173078702</c:v>
                      </c:pt>
                      <c:pt idx="453">
                        <c:v>45000.382175520834</c:v>
                      </c:pt>
                      <c:pt idx="454">
                        <c:v>45000.382177650463</c:v>
                      </c:pt>
                      <c:pt idx="455">
                        <c:v>45000.382179791668</c:v>
                      </c:pt>
                      <c:pt idx="456">
                        <c:v>45000.382181944442</c:v>
                      </c:pt>
                      <c:pt idx="457">
                        <c:v>45000.382183981485</c:v>
                      </c:pt>
                      <c:pt idx="458">
                        <c:v>45000.382186527779</c:v>
                      </c:pt>
                      <c:pt idx="459">
                        <c:v>45000.382188946758</c:v>
                      </c:pt>
                      <c:pt idx="460">
                        <c:v>45000.382191504628</c:v>
                      </c:pt>
                      <c:pt idx="461">
                        <c:v>45000.382194039354</c:v>
                      </c:pt>
                      <c:pt idx="462">
                        <c:v>45000.382196736115</c:v>
                      </c:pt>
                      <c:pt idx="463">
                        <c:v>45000.382199270833</c:v>
                      </c:pt>
                      <c:pt idx="464">
                        <c:v>45000.382201678243</c:v>
                      </c:pt>
                      <c:pt idx="465">
                        <c:v>45000.38220417824</c:v>
                      </c:pt>
                      <c:pt idx="466">
                        <c:v>45000.382206620372</c:v>
                      </c:pt>
                      <c:pt idx="467">
                        <c:v>45000.382208703704</c:v>
                      </c:pt>
                      <c:pt idx="468">
                        <c:v>45000.382211249998</c:v>
                      </c:pt>
                      <c:pt idx="469">
                        <c:v>45000.382213472221</c:v>
                      </c:pt>
                      <c:pt idx="470">
                        <c:v>45000.382215937498</c:v>
                      </c:pt>
                      <c:pt idx="471">
                        <c:v>45000.382218032406</c:v>
                      </c:pt>
                      <c:pt idx="472">
                        <c:v>45000.382220671294</c:v>
                      </c:pt>
                      <c:pt idx="473">
                        <c:v>45000.382223125001</c:v>
                      </c:pt>
                      <c:pt idx="474">
                        <c:v>45000.382225289351</c:v>
                      </c:pt>
                      <c:pt idx="475">
                        <c:v>45000.382227465278</c:v>
                      </c:pt>
                      <c:pt idx="476">
                        <c:v>45000.382229756942</c:v>
                      </c:pt>
                      <c:pt idx="477">
                        <c:v>45000.38223210648</c:v>
                      </c:pt>
                      <c:pt idx="478">
                        <c:v>45000.38223447917</c:v>
                      </c:pt>
                      <c:pt idx="479">
                        <c:v>45000.382236655096</c:v>
                      </c:pt>
                      <c:pt idx="480">
                        <c:v>45000.382239085651</c:v>
                      </c:pt>
                      <c:pt idx="481">
                        <c:v>45000.382241921296</c:v>
                      </c:pt>
                      <c:pt idx="482">
                        <c:v>45000.382244814813</c:v>
                      </c:pt>
                      <c:pt idx="483">
                        <c:v>45000.382247696762</c:v>
                      </c:pt>
                      <c:pt idx="484">
                        <c:v>45000.382250462964</c:v>
                      </c:pt>
                      <c:pt idx="485">
                        <c:v>45000.382253715281</c:v>
                      </c:pt>
                      <c:pt idx="486">
                        <c:v>45000.382256481484</c:v>
                      </c:pt>
                      <c:pt idx="487">
                        <c:v>45000.382259583334</c:v>
                      </c:pt>
                      <c:pt idx="488">
                        <c:v>45000.382262268518</c:v>
                      </c:pt>
                      <c:pt idx="489">
                        <c:v>45000.382265069442</c:v>
                      </c:pt>
                      <c:pt idx="490">
                        <c:v>45000.382267951391</c:v>
                      </c:pt>
                      <c:pt idx="491">
                        <c:v>45000.382270706017</c:v>
                      </c:pt>
                      <c:pt idx="492">
                        <c:v>45000.382273425923</c:v>
                      </c:pt>
                      <c:pt idx="493">
                        <c:v>45000.38227613426</c:v>
                      </c:pt>
                      <c:pt idx="494">
                        <c:v>45000.382278935183</c:v>
                      </c:pt>
                      <c:pt idx="495">
                        <c:v>45000.382281747683</c:v>
                      </c:pt>
                      <c:pt idx="496">
                        <c:v>45000.382284814812</c:v>
                      </c:pt>
                      <c:pt idx="497">
                        <c:v>45000.382287511573</c:v>
                      </c:pt>
                      <c:pt idx="498">
                        <c:v>45000.382290243055</c:v>
                      </c:pt>
                      <c:pt idx="499">
                        <c:v>45000.382293101851</c:v>
                      </c:pt>
                      <c:pt idx="500">
                        <c:v>45000.382296238429</c:v>
                      </c:pt>
                      <c:pt idx="501">
                        <c:v>45000.38229908565</c:v>
                      </c:pt>
                      <c:pt idx="502">
                        <c:v>45000.382301817132</c:v>
                      </c:pt>
                      <c:pt idx="503">
                        <c:v>45000.382304444443</c:v>
                      </c:pt>
                      <c:pt idx="504">
                        <c:v>45000.382307280095</c:v>
                      </c:pt>
                      <c:pt idx="505">
                        <c:v>45000.382310208333</c:v>
                      </c:pt>
                      <c:pt idx="506">
                        <c:v>45000.38231296296</c:v>
                      </c:pt>
                      <c:pt idx="507">
                        <c:v>45000.382315787036</c:v>
                      </c:pt>
                      <c:pt idx="508">
                        <c:v>45000.382318854165</c:v>
                      </c:pt>
                      <c:pt idx="509">
                        <c:v>45000.382321747682</c:v>
                      </c:pt>
                      <c:pt idx="510">
                        <c:v>45000.382324444443</c:v>
                      </c:pt>
                      <c:pt idx="511">
                        <c:v>45000.382327384257</c:v>
                      </c:pt>
                      <c:pt idx="512">
                        <c:v>45000.382330115739</c:v>
                      </c:pt>
                      <c:pt idx="513">
                        <c:v>45000.382333055553</c:v>
                      </c:pt>
                      <c:pt idx="514">
                        <c:v>45000.382335752314</c:v>
                      </c:pt>
                      <c:pt idx="515">
                        <c:v>45000.382338530093</c:v>
                      </c:pt>
                      <c:pt idx="516">
                        <c:v>45000.38234128472</c:v>
                      </c:pt>
                      <c:pt idx="517">
                        <c:v>45000.382344108795</c:v>
                      </c:pt>
                      <c:pt idx="518">
                        <c:v>45000.382346909719</c:v>
                      </c:pt>
                      <c:pt idx="519">
                        <c:v>45000.382349872685</c:v>
                      </c:pt>
                      <c:pt idx="520">
                        <c:v>45000.382352511573</c:v>
                      </c:pt>
                      <c:pt idx="521">
                        <c:v>45000.382355451387</c:v>
                      </c:pt>
                      <c:pt idx="522">
                        <c:v>45000.382357974537</c:v>
                      </c:pt>
                      <c:pt idx="523">
                        <c:v>45000.382360717595</c:v>
                      </c:pt>
                      <c:pt idx="524">
                        <c:v>45000.382363645833</c:v>
                      </c:pt>
                      <c:pt idx="525">
                        <c:v>45000.382366701386</c:v>
                      </c:pt>
                      <c:pt idx="526">
                        <c:v>45000.382369803243</c:v>
                      </c:pt>
                      <c:pt idx="527">
                        <c:v>45000.382372569446</c:v>
                      </c:pt>
                      <c:pt idx="528">
                        <c:v>45000.382375300927</c:v>
                      </c:pt>
                      <c:pt idx="529">
                        <c:v>45000.382378275463</c:v>
                      </c:pt>
                      <c:pt idx="530">
                        <c:v>45000.382381180556</c:v>
                      </c:pt>
                      <c:pt idx="531">
                        <c:v>45000.382383958335</c:v>
                      </c:pt>
                      <c:pt idx="532">
                        <c:v>45000.382386701385</c:v>
                      </c:pt>
                      <c:pt idx="533">
                        <c:v>45000.382389791666</c:v>
                      </c:pt>
                      <c:pt idx="534">
                        <c:v>45000.382393252316</c:v>
                      </c:pt>
                      <c:pt idx="535">
                        <c:v>45000.38239608796</c:v>
                      </c:pt>
                      <c:pt idx="536">
                        <c:v>45000.382398796297</c:v>
                      </c:pt>
                      <c:pt idx="537">
                        <c:v>45000.382401921299</c:v>
                      </c:pt>
                      <c:pt idx="538">
                        <c:v>45000.382404965276</c:v>
                      </c:pt>
                      <c:pt idx="539">
                        <c:v>45000.382407870369</c:v>
                      </c:pt>
                      <c:pt idx="540">
                        <c:v>45000.38241096065</c:v>
                      </c:pt>
                      <c:pt idx="541">
                        <c:v>45000.38241395833</c:v>
                      </c:pt>
                      <c:pt idx="542">
                        <c:v>45000.382417002314</c:v>
                      </c:pt>
                      <c:pt idx="543">
                        <c:v>45000.382419872687</c:v>
                      </c:pt>
                      <c:pt idx="544">
                        <c:v>45000.382422662035</c:v>
                      </c:pt>
                      <c:pt idx="545">
                        <c:v>45000.382425381948</c:v>
                      </c:pt>
                      <c:pt idx="546">
                        <c:v>45000.382428124998</c:v>
                      </c:pt>
                      <c:pt idx="547">
                        <c:v>45000.382430891201</c:v>
                      </c:pt>
                      <c:pt idx="548">
                        <c:v>45000.382433622683</c:v>
                      </c:pt>
                      <c:pt idx="549">
                        <c:v>45000.38243636574</c:v>
                      </c:pt>
                      <c:pt idx="550">
                        <c:v>45000.382439305555</c:v>
                      </c:pt>
                      <c:pt idx="551">
                        <c:v>45000.382442395836</c:v>
                      </c:pt>
                      <c:pt idx="552">
                        <c:v>45000.382445162038</c:v>
                      </c:pt>
                      <c:pt idx="553">
                        <c:v>45000.382447939817</c:v>
                      </c:pt>
                      <c:pt idx="554">
                        <c:v>45000.382450833335</c:v>
                      </c:pt>
                      <c:pt idx="555">
                        <c:v>45000.382454293984</c:v>
                      </c:pt>
                      <c:pt idx="556">
                        <c:v>45000.382456932872</c:v>
                      </c:pt>
                      <c:pt idx="557">
                        <c:v>45000.382459687498</c:v>
                      </c:pt>
                      <c:pt idx="558">
                        <c:v>45000.382462372683</c:v>
                      </c:pt>
                      <c:pt idx="559">
                        <c:v>45000.38246533565</c:v>
                      </c:pt>
                      <c:pt idx="560">
                        <c:v>45000.382468206015</c:v>
                      </c:pt>
                      <c:pt idx="561">
                        <c:v>45000.382470925928</c:v>
                      </c:pt>
                      <c:pt idx="562">
                        <c:v>45000.382473750004</c:v>
                      </c:pt>
                      <c:pt idx="563">
                        <c:v>45000.38247621528</c:v>
                      </c:pt>
                      <c:pt idx="564">
                        <c:v>45000.382479004627</c:v>
                      </c:pt>
                      <c:pt idx="565">
                        <c:v>45000.38248172454</c:v>
                      </c:pt>
                      <c:pt idx="566">
                        <c:v>45000.382484456015</c:v>
                      </c:pt>
                      <c:pt idx="567">
                        <c:v>45000.382487858798</c:v>
                      </c:pt>
                      <c:pt idx="568">
                        <c:v>45000.382491215278</c:v>
                      </c:pt>
                      <c:pt idx="569">
                        <c:v>45000.38249398148</c:v>
                      </c:pt>
                      <c:pt idx="570">
                        <c:v>45000.382496655089</c:v>
                      </c:pt>
                      <c:pt idx="571">
                        <c:v>45000.382499293984</c:v>
                      </c:pt>
                      <c:pt idx="572">
                        <c:v>45000.382502129629</c:v>
                      </c:pt>
                      <c:pt idx="573">
                        <c:v>45000.382504884263</c:v>
                      </c:pt>
                      <c:pt idx="574">
                        <c:v>45000.382507708331</c:v>
                      </c:pt>
                      <c:pt idx="575">
                        <c:v>45000.382510520831</c:v>
                      </c:pt>
                      <c:pt idx="576">
                        <c:v>45000.382513530094</c:v>
                      </c:pt>
                      <c:pt idx="577">
                        <c:v>45000.382516331018</c:v>
                      </c:pt>
                      <c:pt idx="578">
                        <c:v>45000.382519189814</c:v>
                      </c:pt>
                      <c:pt idx="579">
                        <c:v>45000.382522280095</c:v>
                      </c:pt>
                      <c:pt idx="580">
                        <c:v>45000.382525289351</c:v>
                      </c:pt>
                      <c:pt idx="581">
                        <c:v>45000.382528009257</c:v>
                      </c:pt>
                      <c:pt idx="582">
                        <c:v>45000.382530717594</c:v>
                      </c:pt>
                      <c:pt idx="583">
                        <c:v>45000.382533738426</c:v>
                      </c:pt>
                      <c:pt idx="584">
                        <c:v>45000.382536597222</c:v>
                      </c:pt>
                      <c:pt idx="585">
                        <c:v>45000.382539421298</c:v>
                      </c:pt>
                      <c:pt idx="586">
                        <c:v>45000.382542349536</c:v>
                      </c:pt>
                      <c:pt idx="587">
                        <c:v>45000.382545231485</c:v>
                      </c:pt>
                      <c:pt idx="588">
                        <c:v>45000.382548043985</c:v>
                      </c:pt>
                      <c:pt idx="589">
                        <c:v>45000.382550856484</c:v>
                      </c:pt>
                      <c:pt idx="590">
                        <c:v>45000.382553553238</c:v>
                      </c:pt>
                      <c:pt idx="591">
                        <c:v>45000.382556493052</c:v>
                      </c:pt>
                      <c:pt idx="592">
                        <c:v>45000.382559305559</c:v>
                      </c:pt>
                      <c:pt idx="593">
                        <c:v>45000.382561979168</c:v>
                      </c:pt>
                      <c:pt idx="594">
                        <c:v>45000.382564872685</c:v>
                      </c:pt>
                      <c:pt idx="595">
                        <c:v>45000.382567731482</c:v>
                      </c:pt>
                      <c:pt idx="596">
                        <c:v>45000.382570775466</c:v>
                      </c:pt>
                      <c:pt idx="597">
                        <c:v>45000.382573692128</c:v>
                      </c:pt>
                      <c:pt idx="598">
                        <c:v>45000.382576655094</c:v>
                      </c:pt>
                      <c:pt idx="599">
                        <c:v>45000.382579363424</c:v>
                      </c:pt>
                      <c:pt idx="600">
                        <c:v>45000.382582233797</c:v>
                      </c:pt>
                      <c:pt idx="601">
                        <c:v>45000.382585335647</c:v>
                      </c:pt>
                      <c:pt idx="602">
                        <c:v>45000.382588125001</c:v>
                      </c:pt>
                      <c:pt idx="603">
                        <c:v>45000.382591238427</c:v>
                      </c:pt>
                      <c:pt idx="604">
                        <c:v>45000.382594305556</c:v>
                      </c:pt>
                      <c:pt idx="605">
                        <c:v>45000.382597048614</c:v>
                      </c:pt>
                      <c:pt idx="606">
                        <c:v>45000.382599803241</c:v>
                      </c:pt>
                      <c:pt idx="607">
                        <c:v>45000.382602557867</c:v>
                      </c:pt>
                      <c:pt idx="608">
                        <c:v>45000.382605416664</c:v>
                      </c:pt>
                      <c:pt idx="609">
                        <c:v>45000.38260863426</c:v>
                      </c:pt>
                      <c:pt idx="610">
                        <c:v>45000.382611446759</c:v>
                      </c:pt>
                      <c:pt idx="611">
                        <c:v>45000.38261414352</c:v>
                      </c:pt>
                      <c:pt idx="612">
                        <c:v>45000.382617013885</c:v>
                      </c:pt>
                      <c:pt idx="613">
                        <c:v>45000.382619722222</c:v>
                      </c:pt>
                      <c:pt idx="614">
                        <c:v>45000.382622488425</c:v>
                      </c:pt>
                      <c:pt idx="615">
                        <c:v>45000.382625127313</c:v>
                      </c:pt>
                      <c:pt idx="616">
                        <c:v>45000.382628090279</c:v>
                      </c:pt>
                      <c:pt idx="617">
                        <c:v>45000.38263083333</c:v>
                      </c:pt>
                      <c:pt idx="618">
                        <c:v>45000.382633553243</c:v>
                      </c:pt>
                      <c:pt idx="619">
                        <c:v>45000.382636284725</c:v>
                      </c:pt>
                      <c:pt idx="620">
                        <c:v>45000.382639189818</c:v>
                      </c:pt>
                      <c:pt idx="621">
                        <c:v>45000.382642048608</c:v>
                      </c:pt>
                      <c:pt idx="622">
                        <c:v>45000.382644826386</c:v>
                      </c:pt>
                      <c:pt idx="623">
                        <c:v>45000.382647511571</c:v>
                      </c:pt>
                      <c:pt idx="624">
                        <c:v>45000.382650451385</c:v>
                      </c:pt>
                      <c:pt idx="625">
                        <c:v>45000.382653298613</c:v>
                      </c:pt>
                      <c:pt idx="626">
                        <c:v>45000.382656238427</c:v>
                      </c:pt>
                      <c:pt idx="627">
                        <c:v>45000.382659131945</c:v>
                      </c:pt>
                      <c:pt idx="628">
                        <c:v>45000.382661932868</c:v>
                      </c:pt>
                      <c:pt idx="629">
                        <c:v>45000.382664675926</c:v>
                      </c:pt>
                      <c:pt idx="630">
                        <c:v>45000.382667534723</c:v>
                      </c:pt>
                      <c:pt idx="631">
                        <c:v>45000.382670439816</c:v>
                      </c:pt>
                      <c:pt idx="632">
                        <c:v>45000.382673194443</c:v>
                      </c:pt>
                      <c:pt idx="633">
                        <c:v>45000.382675972221</c:v>
                      </c:pt>
                      <c:pt idx="634">
                        <c:v>45000.382678912036</c:v>
                      </c:pt>
                      <c:pt idx="635">
                        <c:v>45000.382681863426</c:v>
                      </c:pt>
                      <c:pt idx="636">
                        <c:v>45000.382685011573</c:v>
                      </c:pt>
                      <c:pt idx="637">
                        <c:v>45000.38268790509</c:v>
                      </c:pt>
                      <c:pt idx="638">
                        <c:v>45000.382690613427</c:v>
                      </c:pt>
                      <c:pt idx="639">
                        <c:v>45000.382693333333</c:v>
                      </c:pt>
                      <c:pt idx="640">
                        <c:v>45000.382696064815</c:v>
                      </c:pt>
                      <c:pt idx="641">
                        <c:v>45000.382698738424</c:v>
                      </c:pt>
                      <c:pt idx="642">
                        <c:v>45000.382701736111</c:v>
                      </c:pt>
                      <c:pt idx="643">
                        <c:v>45000.382704942131</c:v>
                      </c:pt>
                      <c:pt idx="644">
                        <c:v>45000.382707881945</c:v>
                      </c:pt>
                      <c:pt idx="645">
                        <c:v>45000.382710636572</c:v>
                      </c:pt>
                      <c:pt idx="646">
                        <c:v>45000.382713391205</c:v>
                      </c:pt>
                      <c:pt idx="647">
                        <c:v>45000.382716296299</c:v>
                      </c:pt>
                      <c:pt idx="648">
                        <c:v>45000.382719270834</c:v>
                      </c:pt>
                      <c:pt idx="649">
                        <c:v>45000.382722152775</c:v>
                      </c:pt>
                      <c:pt idx="650">
                        <c:v>45000.382725150463</c:v>
                      </c:pt>
                      <c:pt idx="651">
                        <c:v>45000.382727962962</c:v>
                      </c:pt>
                      <c:pt idx="652">
                        <c:v>45000.382730740741</c:v>
                      </c:pt>
                      <c:pt idx="653">
                        <c:v>45000.382733043982</c:v>
                      </c:pt>
                      <c:pt idx="654">
                        <c:v>45000.38273582176</c:v>
                      </c:pt>
                      <c:pt idx="655">
                        <c:v>45000.382738969907</c:v>
                      </c:pt>
                      <c:pt idx="656">
                        <c:v>45000.38274202546</c:v>
                      </c:pt>
                      <c:pt idx="657">
                        <c:v>45000.382744976851</c:v>
                      </c:pt>
                      <c:pt idx="658">
                        <c:v>45000.382747986114</c:v>
                      </c:pt>
                      <c:pt idx="659">
                        <c:v>45000.382750821758</c:v>
                      </c:pt>
                      <c:pt idx="660">
                        <c:v>45000.382753877311</c:v>
                      </c:pt>
                      <c:pt idx="661">
                        <c:v>45000.382756689818</c:v>
                      </c:pt>
                      <c:pt idx="662">
                        <c:v>45000.382759618056</c:v>
                      </c:pt>
                      <c:pt idx="663">
                        <c:v>45000.382762476853</c:v>
                      </c:pt>
                      <c:pt idx="664">
                        <c:v>45000.382765509261</c:v>
                      </c:pt>
                      <c:pt idx="665">
                        <c:v>45000.382768252312</c:v>
                      </c:pt>
                      <c:pt idx="666">
                        <c:v>45000.382770983793</c:v>
                      </c:pt>
                      <c:pt idx="667">
                        <c:v>45000.382773807869</c:v>
                      </c:pt>
                      <c:pt idx="668">
                        <c:v>45000.382776747683</c:v>
                      </c:pt>
                      <c:pt idx="669">
                        <c:v>45000.382779953703</c:v>
                      </c:pt>
                      <c:pt idx="670">
                        <c:v>45000.382782916669</c:v>
                      </c:pt>
                      <c:pt idx="671">
                        <c:v>45000.382785972222</c:v>
                      </c:pt>
                      <c:pt idx="672">
                        <c:v>45000.382788912037</c:v>
                      </c:pt>
                      <c:pt idx="673">
                        <c:v>45000.382791875003</c:v>
                      </c:pt>
                      <c:pt idx="674">
                        <c:v>45000.38279462963</c:v>
                      </c:pt>
                      <c:pt idx="675">
                        <c:v>45000.382797511571</c:v>
                      </c:pt>
                      <c:pt idx="676">
                        <c:v>45000.382800405096</c:v>
                      </c:pt>
                      <c:pt idx="677">
                        <c:v>45000.382803414352</c:v>
                      </c:pt>
                      <c:pt idx="678">
                        <c:v>45000.38280615741</c:v>
                      </c:pt>
                      <c:pt idx="679">
                        <c:v>45000.382809097224</c:v>
                      </c:pt>
                      <c:pt idx="680">
                        <c:v>45000.382811944444</c:v>
                      </c:pt>
                      <c:pt idx="681">
                        <c:v>45000.382814861114</c:v>
                      </c:pt>
                      <c:pt idx="682">
                        <c:v>45000.382817696758</c:v>
                      </c:pt>
                      <c:pt idx="683">
                        <c:v>45000.382820312501</c:v>
                      </c:pt>
                      <c:pt idx="684">
                        <c:v>45000.382823252316</c:v>
                      </c:pt>
                      <c:pt idx="685">
                        <c:v>45000.382826145833</c:v>
                      </c:pt>
                      <c:pt idx="686">
                        <c:v>45000.382828912036</c:v>
                      </c:pt>
                      <c:pt idx="687">
                        <c:v>45000.382831759256</c:v>
                      </c:pt>
                      <c:pt idx="688">
                        <c:v>45000.382834594908</c:v>
                      </c:pt>
                      <c:pt idx="689">
                        <c:v>45000.382838020836</c:v>
                      </c:pt>
                      <c:pt idx="690">
                        <c:v>45000.382840925929</c:v>
                      </c:pt>
                      <c:pt idx="691">
                        <c:v>45000.382843819447</c:v>
                      </c:pt>
                      <c:pt idx="692">
                        <c:v>45000.38284662037</c:v>
                      </c:pt>
                      <c:pt idx="693">
                        <c:v>45000.382849351852</c:v>
                      </c:pt>
                      <c:pt idx="694">
                        <c:v>45000.38285228009</c:v>
                      </c:pt>
                      <c:pt idx="695">
                        <c:v>45000.382855000003</c:v>
                      </c:pt>
                      <c:pt idx="696">
                        <c:v>45000.382857939818</c:v>
                      </c:pt>
                      <c:pt idx="697">
                        <c:v>45000.382860625003</c:v>
                      </c:pt>
                      <c:pt idx="698">
                        <c:v>45000.382863726853</c:v>
                      </c:pt>
                      <c:pt idx="699">
                        <c:v>45000.382866990738</c:v>
                      </c:pt>
                      <c:pt idx="700">
                        <c:v>45000.382869861111</c:v>
                      </c:pt>
                      <c:pt idx="701">
                        <c:v>45000.382872569447</c:v>
                      </c:pt>
                      <c:pt idx="702">
                        <c:v>45000.382875717594</c:v>
                      </c:pt>
                      <c:pt idx="703">
                        <c:v>45000.382878564815</c:v>
                      </c:pt>
                      <c:pt idx="704">
                        <c:v>45000.382881481484</c:v>
                      </c:pt>
                      <c:pt idx="705">
                        <c:v>45000.382884375002</c:v>
                      </c:pt>
                      <c:pt idx="706">
                        <c:v>45000.382887384258</c:v>
                      </c:pt>
                      <c:pt idx="707">
                        <c:v>45000.382890324072</c:v>
                      </c:pt>
                      <c:pt idx="708">
                        <c:v>45000.382893391201</c:v>
                      </c:pt>
                      <c:pt idx="709">
                        <c:v>45000.382896249997</c:v>
                      </c:pt>
                      <c:pt idx="710">
                        <c:v>45000.382899525466</c:v>
                      </c:pt>
                      <c:pt idx="711">
                        <c:v>45000.382902245372</c:v>
                      </c:pt>
                      <c:pt idx="712">
                        <c:v>45000.382905127313</c:v>
                      </c:pt>
                      <c:pt idx="713">
                        <c:v>45000.382908067128</c:v>
                      </c:pt>
                      <c:pt idx="714">
                        <c:v>45000.382911099536</c:v>
                      </c:pt>
                      <c:pt idx="715">
                        <c:v>45000.382913981484</c:v>
                      </c:pt>
                      <c:pt idx="716">
                        <c:v>45000.38291734954</c:v>
                      </c:pt>
                      <c:pt idx="717">
                        <c:v>45000.382920381948</c:v>
                      </c:pt>
                      <c:pt idx="718">
                        <c:v>45000.382923495374</c:v>
                      </c:pt>
                      <c:pt idx="719">
                        <c:v>45000.382926550927</c:v>
                      </c:pt>
                      <c:pt idx="720">
                        <c:v>45000.382929652777</c:v>
                      </c:pt>
                      <c:pt idx="721">
                        <c:v>45000.382932569446</c:v>
                      </c:pt>
                      <c:pt idx="722">
                        <c:v>45000.382935486108</c:v>
                      </c:pt>
                      <c:pt idx="723">
                        <c:v>45000.382938194445</c:v>
                      </c:pt>
                      <c:pt idx="724">
                        <c:v>45000.38294127315</c:v>
                      </c:pt>
                      <c:pt idx="725">
                        <c:v>45000.382944016201</c:v>
                      </c:pt>
                      <c:pt idx="726">
                        <c:v>45000.382946736114</c:v>
                      </c:pt>
                      <c:pt idx="727">
                        <c:v>45000.382949652776</c:v>
                      </c:pt>
                      <c:pt idx="728">
                        <c:v>45000.382952627318</c:v>
                      </c:pt>
                      <c:pt idx="729">
                        <c:v>45000.38295550926</c:v>
                      </c:pt>
                      <c:pt idx="730">
                        <c:v>45000.382958275462</c:v>
                      </c:pt>
                      <c:pt idx="731">
                        <c:v>45000.382961516203</c:v>
                      </c:pt>
                      <c:pt idx="732">
                        <c:v>45000.382964479169</c:v>
                      </c:pt>
                      <c:pt idx="733">
                        <c:v>45000.382969560182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'rf_coe_records20230315-090835'!$B$2:$B$735</c15:sqref>
                        </c15:formulaRef>
                      </c:ext>
                    </c:extLst>
                    <c:numCache>
                      <c:formatCode>General</c:formatCode>
                      <c:ptCount val="734"/>
                      <c:pt idx="0">
                        <c:v>-102</c:v>
                      </c:pt>
                      <c:pt idx="1">
                        <c:v>-102</c:v>
                      </c:pt>
                      <c:pt idx="2">
                        <c:v>-100</c:v>
                      </c:pt>
                      <c:pt idx="3">
                        <c:v>-96</c:v>
                      </c:pt>
                      <c:pt idx="4">
                        <c:v>-98</c:v>
                      </c:pt>
                      <c:pt idx="5">
                        <c:v>-96</c:v>
                      </c:pt>
                      <c:pt idx="6">
                        <c:v>-93</c:v>
                      </c:pt>
                      <c:pt idx="7">
                        <c:v>-91</c:v>
                      </c:pt>
                      <c:pt idx="8">
                        <c:v>-91</c:v>
                      </c:pt>
                      <c:pt idx="9">
                        <c:v>-89</c:v>
                      </c:pt>
                      <c:pt idx="10">
                        <c:v>-88</c:v>
                      </c:pt>
                      <c:pt idx="11">
                        <c:v>-86</c:v>
                      </c:pt>
                      <c:pt idx="12">
                        <c:v>-86</c:v>
                      </c:pt>
                      <c:pt idx="13">
                        <c:v>-84</c:v>
                      </c:pt>
                      <c:pt idx="14">
                        <c:v>-84</c:v>
                      </c:pt>
                      <c:pt idx="15">
                        <c:v>-82</c:v>
                      </c:pt>
                      <c:pt idx="16">
                        <c:v>-81</c:v>
                      </c:pt>
                      <c:pt idx="17">
                        <c:v>-80</c:v>
                      </c:pt>
                      <c:pt idx="18">
                        <c:v>-81</c:v>
                      </c:pt>
                      <c:pt idx="19">
                        <c:v>-79</c:v>
                      </c:pt>
                      <c:pt idx="20">
                        <c:v>-79</c:v>
                      </c:pt>
                      <c:pt idx="21">
                        <c:v>-77</c:v>
                      </c:pt>
                      <c:pt idx="22">
                        <c:v>-77</c:v>
                      </c:pt>
                      <c:pt idx="23">
                        <c:v>-77</c:v>
                      </c:pt>
                      <c:pt idx="24">
                        <c:v>-76</c:v>
                      </c:pt>
                      <c:pt idx="25">
                        <c:v>-80</c:v>
                      </c:pt>
                      <c:pt idx="26">
                        <c:v>-79</c:v>
                      </c:pt>
                      <c:pt idx="27">
                        <c:v>-79</c:v>
                      </c:pt>
                      <c:pt idx="28">
                        <c:v>-78</c:v>
                      </c:pt>
                      <c:pt idx="29">
                        <c:v>-76</c:v>
                      </c:pt>
                      <c:pt idx="30">
                        <c:v>-76</c:v>
                      </c:pt>
                      <c:pt idx="31">
                        <c:v>-76</c:v>
                      </c:pt>
                      <c:pt idx="32">
                        <c:v>-73</c:v>
                      </c:pt>
                      <c:pt idx="33">
                        <c:v>-74</c:v>
                      </c:pt>
                      <c:pt idx="34">
                        <c:v>-74</c:v>
                      </c:pt>
                      <c:pt idx="35">
                        <c:v>-73</c:v>
                      </c:pt>
                      <c:pt idx="36">
                        <c:v>-76</c:v>
                      </c:pt>
                      <c:pt idx="37">
                        <c:v>-75</c:v>
                      </c:pt>
                      <c:pt idx="38">
                        <c:v>-77</c:v>
                      </c:pt>
                      <c:pt idx="39">
                        <c:v>-77</c:v>
                      </c:pt>
                      <c:pt idx="40">
                        <c:v>-79</c:v>
                      </c:pt>
                      <c:pt idx="41">
                        <c:v>-79</c:v>
                      </c:pt>
                      <c:pt idx="42">
                        <c:v>-81</c:v>
                      </c:pt>
                      <c:pt idx="43">
                        <c:v>-82</c:v>
                      </c:pt>
                      <c:pt idx="44">
                        <c:v>-82</c:v>
                      </c:pt>
                      <c:pt idx="45">
                        <c:v>-84</c:v>
                      </c:pt>
                      <c:pt idx="46">
                        <c:v>-81</c:v>
                      </c:pt>
                      <c:pt idx="47">
                        <c:v>-83</c:v>
                      </c:pt>
                      <c:pt idx="48">
                        <c:v>-82</c:v>
                      </c:pt>
                      <c:pt idx="49">
                        <c:v>-84</c:v>
                      </c:pt>
                      <c:pt idx="50">
                        <c:v>-86</c:v>
                      </c:pt>
                      <c:pt idx="51">
                        <c:v>-87</c:v>
                      </c:pt>
                      <c:pt idx="52">
                        <c:v>-88</c:v>
                      </c:pt>
                      <c:pt idx="53">
                        <c:v>-90</c:v>
                      </c:pt>
                      <c:pt idx="54">
                        <c:v>-90</c:v>
                      </c:pt>
                      <c:pt idx="55">
                        <c:v>-93</c:v>
                      </c:pt>
                      <c:pt idx="56">
                        <c:v>-95</c:v>
                      </c:pt>
                      <c:pt idx="57">
                        <c:v>-95</c:v>
                      </c:pt>
                      <c:pt idx="58">
                        <c:v>-97</c:v>
                      </c:pt>
                      <c:pt idx="59">
                        <c:v>-98</c:v>
                      </c:pt>
                      <c:pt idx="60">
                        <c:v>-98</c:v>
                      </c:pt>
                      <c:pt idx="61">
                        <c:v>-100</c:v>
                      </c:pt>
                      <c:pt idx="62">
                        <c:v>-101</c:v>
                      </c:pt>
                      <c:pt idx="63">
                        <c:v>-102</c:v>
                      </c:pt>
                      <c:pt idx="64">
                        <c:v>-101</c:v>
                      </c:pt>
                      <c:pt idx="65">
                        <c:v>-102</c:v>
                      </c:pt>
                      <c:pt idx="66">
                        <c:v>-103</c:v>
                      </c:pt>
                      <c:pt idx="67">
                        <c:v>-103</c:v>
                      </c:pt>
                      <c:pt idx="68">
                        <c:v>-103</c:v>
                      </c:pt>
                      <c:pt idx="69">
                        <c:v>-101</c:v>
                      </c:pt>
                      <c:pt idx="70">
                        <c:v>-101</c:v>
                      </c:pt>
                      <c:pt idx="71">
                        <c:v>-100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-96</c:v>
                      </c:pt>
                      <c:pt idx="75">
                        <c:v>-95</c:v>
                      </c:pt>
                      <c:pt idx="76">
                        <c:v>-94</c:v>
                      </c:pt>
                      <c:pt idx="77">
                        <c:v>-93</c:v>
                      </c:pt>
                      <c:pt idx="78">
                        <c:v>-94</c:v>
                      </c:pt>
                      <c:pt idx="79">
                        <c:v>-93</c:v>
                      </c:pt>
                      <c:pt idx="80">
                        <c:v>-89</c:v>
                      </c:pt>
                      <c:pt idx="81">
                        <c:v>-88</c:v>
                      </c:pt>
                      <c:pt idx="82">
                        <c:v>-89</c:v>
                      </c:pt>
                      <c:pt idx="83">
                        <c:v>-85</c:v>
                      </c:pt>
                      <c:pt idx="84">
                        <c:v>-84</c:v>
                      </c:pt>
                      <c:pt idx="85">
                        <c:v>-84</c:v>
                      </c:pt>
                      <c:pt idx="86">
                        <c:v>-81</c:v>
                      </c:pt>
                      <c:pt idx="87">
                        <c:v>-81</c:v>
                      </c:pt>
                      <c:pt idx="88">
                        <c:v>-79</c:v>
                      </c:pt>
                      <c:pt idx="89">
                        <c:v>-78</c:v>
                      </c:pt>
                      <c:pt idx="90">
                        <c:v>-77</c:v>
                      </c:pt>
                      <c:pt idx="91">
                        <c:v>-75</c:v>
                      </c:pt>
                      <c:pt idx="92">
                        <c:v>-81</c:v>
                      </c:pt>
                      <c:pt idx="93">
                        <c:v>-78</c:v>
                      </c:pt>
                      <c:pt idx="94">
                        <c:v>-77</c:v>
                      </c:pt>
                      <c:pt idx="95">
                        <c:v>-76</c:v>
                      </c:pt>
                      <c:pt idx="96">
                        <c:v>-75</c:v>
                      </c:pt>
                      <c:pt idx="97">
                        <c:v>-74</c:v>
                      </c:pt>
                      <c:pt idx="98">
                        <c:v>-76</c:v>
                      </c:pt>
                      <c:pt idx="99">
                        <c:v>-78</c:v>
                      </c:pt>
                      <c:pt idx="100">
                        <c:v>-78</c:v>
                      </c:pt>
                      <c:pt idx="101">
                        <c:v>-80</c:v>
                      </c:pt>
                      <c:pt idx="102">
                        <c:v>-81</c:v>
                      </c:pt>
                      <c:pt idx="103">
                        <c:v>-85</c:v>
                      </c:pt>
                      <c:pt idx="104">
                        <c:v>-81</c:v>
                      </c:pt>
                      <c:pt idx="105">
                        <c:v>-82</c:v>
                      </c:pt>
                      <c:pt idx="106">
                        <c:v>-83</c:v>
                      </c:pt>
                      <c:pt idx="107">
                        <c:v>-84</c:v>
                      </c:pt>
                      <c:pt idx="108">
                        <c:v>-86</c:v>
                      </c:pt>
                      <c:pt idx="109">
                        <c:v>-87</c:v>
                      </c:pt>
                      <c:pt idx="110">
                        <c:v>-90</c:v>
                      </c:pt>
                      <c:pt idx="111">
                        <c:v>-90</c:v>
                      </c:pt>
                      <c:pt idx="112">
                        <c:v>-90</c:v>
                      </c:pt>
                      <c:pt idx="113">
                        <c:v>-94</c:v>
                      </c:pt>
                      <c:pt idx="114">
                        <c:v>-94</c:v>
                      </c:pt>
                      <c:pt idx="115">
                        <c:v>-93</c:v>
                      </c:pt>
                      <c:pt idx="116">
                        <c:v>-99</c:v>
                      </c:pt>
                      <c:pt idx="117">
                        <c:v>-97</c:v>
                      </c:pt>
                      <c:pt idx="118">
                        <c:v>-99</c:v>
                      </c:pt>
                      <c:pt idx="119">
                        <c:v>-102</c:v>
                      </c:pt>
                      <c:pt idx="120">
                        <c:v>-103</c:v>
                      </c:pt>
                      <c:pt idx="121">
                        <c:v>-105</c:v>
                      </c:pt>
                      <c:pt idx="122">
                        <c:v>-101</c:v>
                      </c:pt>
                      <c:pt idx="123">
                        <c:v>-104</c:v>
                      </c:pt>
                      <c:pt idx="124">
                        <c:v>-103</c:v>
                      </c:pt>
                      <c:pt idx="125">
                        <c:v>-103</c:v>
                      </c:pt>
                      <c:pt idx="126">
                        <c:v>-103</c:v>
                      </c:pt>
                      <c:pt idx="127">
                        <c:v>-103</c:v>
                      </c:pt>
                      <c:pt idx="128">
                        <c:v>-103</c:v>
                      </c:pt>
                      <c:pt idx="129">
                        <c:v>-103</c:v>
                      </c:pt>
                      <c:pt idx="130">
                        <c:v>-103</c:v>
                      </c:pt>
                      <c:pt idx="131">
                        <c:v>-103</c:v>
                      </c:pt>
                      <c:pt idx="132">
                        <c:v>-103</c:v>
                      </c:pt>
                      <c:pt idx="133">
                        <c:v>-102</c:v>
                      </c:pt>
                      <c:pt idx="134">
                        <c:v>-100</c:v>
                      </c:pt>
                      <c:pt idx="135">
                        <c:v>-102</c:v>
                      </c:pt>
                      <c:pt idx="136">
                        <c:v>-104</c:v>
                      </c:pt>
                      <c:pt idx="137">
                        <c:v>-98</c:v>
                      </c:pt>
                      <c:pt idx="138">
                        <c:v>-98</c:v>
                      </c:pt>
                      <c:pt idx="139">
                        <c:v>-95</c:v>
                      </c:pt>
                      <c:pt idx="140">
                        <c:v>-94</c:v>
                      </c:pt>
                      <c:pt idx="141">
                        <c:v>-93</c:v>
                      </c:pt>
                      <c:pt idx="142">
                        <c:v>-91</c:v>
                      </c:pt>
                      <c:pt idx="143">
                        <c:v>-88</c:v>
                      </c:pt>
                      <c:pt idx="144">
                        <c:v>-88</c:v>
                      </c:pt>
                      <c:pt idx="145">
                        <c:v>-85</c:v>
                      </c:pt>
                      <c:pt idx="146">
                        <c:v>-86</c:v>
                      </c:pt>
                      <c:pt idx="147">
                        <c:v>-85</c:v>
                      </c:pt>
                      <c:pt idx="148">
                        <c:v>-82</c:v>
                      </c:pt>
                      <c:pt idx="149">
                        <c:v>-81</c:v>
                      </c:pt>
                      <c:pt idx="150">
                        <c:v>-81</c:v>
                      </c:pt>
                      <c:pt idx="151">
                        <c:v>-78</c:v>
                      </c:pt>
                      <c:pt idx="152">
                        <c:v>-78</c:v>
                      </c:pt>
                      <c:pt idx="153">
                        <c:v>-77</c:v>
                      </c:pt>
                      <c:pt idx="154">
                        <c:v>-74</c:v>
                      </c:pt>
                      <c:pt idx="155">
                        <c:v>-79</c:v>
                      </c:pt>
                      <c:pt idx="156">
                        <c:v>-79</c:v>
                      </c:pt>
                      <c:pt idx="157">
                        <c:v>-78</c:v>
                      </c:pt>
                      <c:pt idx="158">
                        <c:v>-78</c:v>
                      </c:pt>
                      <c:pt idx="159">
                        <c:v>-75</c:v>
                      </c:pt>
                      <c:pt idx="160">
                        <c:v>-76</c:v>
                      </c:pt>
                      <c:pt idx="161">
                        <c:v>-76</c:v>
                      </c:pt>
                      <c:pt idx="162">
                        <c:v>-76</c:v>
                      </c:pt>
                      <c:pt idx="163">
                        <c:v>-77</c:v>
                      </c:pt>
                      <c:pt idx="164">
                        <c:v>-79</c:v>
                      </c:pt>
                      <c:pt idx="165">
                        <c:v>-80</c:v>
                      </c:pt>
                      <c:pt idx="166">
                        <c:v>-82</c:v>
                      </c:pt>
                      <c:pt idx="167">
                        <c:v>-82</c:v>
                      </c:pt>
                      <c:pt idx="168">
                        <c:v>-82</c:v>
                      </c:pt>
                      <c:pt idx="169">
                        <c:v>-82</c:v>
                      </c:pt>
                      <c:pt idx="170">
                        <c:v>-81</c:v>
                      </c:pt>
                      <c:pt idx="171">
                        <c:v>-80</c:v>
                      </c:pt>
                      <c:pt idx="172">
                        <c:v>-82</c:v>
                      </c:pt>
                      <c:pt idx="173">
                        <c:v>-84</c:v>
                      </c:pt>
                      <c:pt idx="174">
                        <c:v>-85</c:v>
                      </c:pt>
                      <c:pt idx="175">
                        <c:v>-86</c:v>
                      </c:pt>
                      <c:pt idx="176">
                        <c:v>-86</c:v>
                      </c:pt>
                      <c:pt idx="177">
                        <c:v>-89</c:v>
                      </c:pt>
                      <c:pt idx="178">
                        <c:v>-90</c:v>
                      </c:pt>
                      <c:pt idx="179">
                        <c:v>-90</c:v>
                      </c:pt>
                      <c:pt idx="180">
                        <c:v>-92</c:v>
                      </c:pt>
                      <c:pt idx="181">
                        <c:v>-93</c:v>
                      </c:pt>
                      <c:pt idx="182">
                        <c:v>-95</c:v>
                      </c:pt>
                      <c:pt idx="183">
                        <c:v>-99</c:v>
                      </c:pt>
                      <c:pt idx="184">
                        <c:v>-98</c:v>
                      </c:pt>
                      <c:pt idx="185">
                        <c:v>-99</c:v>
                      </c:pt>
                      <c:pt idx="186">
                        <c:v>-100</c:v>
                      </c:pt>
                      <c:pt idx="187">
                        <c:v>-101</c:v>
                      </c:pt>
                      <c:pt idx="188">
                        <c:v>-101</c:v>
                      </c:pt>
                      <c:pt idx="189">
                        <c:v>-101</c:v>
                      </c:pt>
                      <c:pt idx="190">
                        <c:v>-103</c:v>
                      </c:pt>
                      <c:pt idx="191">
                        <c:v>-102</c:v>
                      </c:pt>
                      <c:pt idx="192">
                        <c:v>-101</c:v>
                      </c:pt>
                      <c:pt idx="193">
                        <c:v>-105</c:v>
                      </c:pt>
                      <c:pt idx="194">
                        <c:v>-107</c:v>
                      </c:pt>
                      <c:pt idx="195">
                        <c:v>-104</c:v>
                      </c:pt>
                      <c:pt idx="196">
                        <c:v>-105</c:v>
                      </c:pt>
                      <c:pt idx="197">
                        <c:v>-103</c:v>
                      </c:pt>
                      <c:pt idx="198">
                        <c:v>-102</c:v>
                      </c:pt>
                      <c:pt idx="199">
                        <c:v>-102</c:v>
                      </c:pt>
                      <c:pt idx="200">
                        <c:v>-102</c:v>
                      </c:pt>
                      <c:pt idx="201">
                        <c:v>-103</c:v>
                      </c:pt>
                      <c:pt idx="202">
                        <c:v>-99</c:v>
                      </c:pt>
                      <c:pt idx="203">
                        <c:v>-99</c:v>
                      </c:pt>
                      <c:pt idx="204">
                        <c:v>-96</c:v>
                      </c:pt>
                      <c:pt idx="205">
                        <c:v>-97</c:v>
                      </c:pt>
                      <c:pt idx="206">
                        <c:v>-95</c:v>
                      </c:pt>
                      <c:pt idx="207">
                        <c:v>-95</c:v>
                      </c:pt>
                      <c:pt idx="208">
                        <c:v>-93</c:v>
                      </c:pt>
                      <c:pt idx="209">
                        <c:v>-92</c:v>
                      </c:pt>
                      <c:pt idx="210">
                        <c:v>-91</c:v>
                      </c:pt>
                      <c:pt idx="211">
                        <c:v>-89</c:v>
                      </c:pt>
                      <c:pt idx="212">
                        <c:v>-89</c:v>
                      </c:pt>
                      <c:pt idx="213">
                        <c:v>-88</c:v>
                      </c:pt>
                      <c:pt idx="214">
                        <c:v>-85</c:v>
                      </c:pt>
                      <c:pt idx="215">
                        <c:v>-85</c:v>
                      </c:pt>
                      <c:pt idx="216">
                        <c:v>-83</c:v>
                      </c:pt>
                      <c:pt idx="217">
                        <c:v>-82</c:v>
                      </c:pt>
                      <c:pt idx="218">
                        <c:v>-80</c:v>
                      </c:pt>
                      <c:pt idx="219">
                        <c:v>-80</c:v>
                      </c:pt>
                      <c:pt idx="220">
                        <c:v>-80</c:v>
                      </c:pt>
                      <c:pt idx="221">
                        <c:v>-78</c:v>
                      </c:pt>
                      <c:pt idx="222">
                        <c:v>-76</c:v>
                      </c:pt>
                      <c:pt idx="223">
                        <c:v>-76</c:v>
                      </c:pt>
                      <c:pt idx="224">
                        <c:v>-75</c:v>
                      </c:pt>
                      <c:pt idx="225">
                        <c:v>-79</c:v>
                      </c:pt>
                      <c:pt idx="226">
                        <c:v>-79</c:v>
                      </c:pt>
                      <c:pt idx="227">
                        <c:v>-79</c:v>
                      </c:pt>
                      <c:pt idx="228">
                        <c:v>-76</c:v>
                      </c:pt>
                      <c:pt idx="229">
                        <c:v>-75</c:v>
                      </c:pt>
                      <c:pt idx="230">
                        <c:v>-74</c:v>
                      </c:pt>
                      <c:pt idx="231">
                        <c:v>-73</c:v>
                      </c:pt>
                      <c:pt idx="232">
                        <c:v>-74</c:v>
                      </c:pt>
                      <c:pt idx="233">
                        <c:v>-76</c:v>
                      </c:pt>
                      <c:pt idx="234">
                        <c:v>-76</c:v>
                      </c:pt>
                      <c:pt idx="235">
                        <c:v>-78</c:v>
                      </c:pt>
                      <c:pt idx="236">
                        <c:v>-79</c:v>
                      </c:pt>
                      <c:pt idx="237">
                        <c:v>-80</c:v>
                      </c:pt>
                      <c:pt idx="238">
                        <c:v>-81</c:v>
                      </c:pt>
                      <c:pt idx="239">
                        <c:v>-84</c:v>
                      </c:pt>
                      <c:pt idx="240">
                        <c:v>-85</c:v>
                      </c:pt>
                      <c:pt idx="241">
                        <c:v>-81</c:v>
                      </c:pt>
                      <c:pt idx="242">
                        <c:v>-82</c:v>
                      </c:pt>
                      <c:pt idx="243">
                        <c:v>-81</c:v>
                      </c:pt>
                      <c:pt idx="244">
                        <c:v>-84</c:v>
                      </c:pt>
                      <c:pt idx="245">
                        <c:v>-87</c:v>
                      </c:pt>
                      <c:pt idx="246">
                        <c:v>-87</c:v>
                      </c:pt>
                      <c:pt idx="247">
                        <c:v>-88</c:v>
                      </c:pt>
                      <c:pt idx="248">
                        <c:v>-90</c:v>
                      </c:pt>
                      <c:pt idx="249">
                        <c:v>-92</c:v>
                      </c:pt>
                      <c:pt idx="250">
                        <c:v>-92</c:v>
                      </c:pt>
                      <c:pt idx="251">
                        <c:v>-94</c:v>
                      </c:pt>
                      <c:pt idx="252">
                        <c:v>-97</c:v>
                      </c:pt>
                      <c:pt idx="253">
                        <c:v>-96</c:v>
                      </c:pt>
                      <c:pt idx="254">
                        <c:v>-98</c:v>
                      </c:pt>
                      <c:pt idx="255">
                        <c:v>-100</c:v>
                      </c:pt>
                      <c:pt idx="256">
                        <c:v>-101</c:v>
                      </c:pt>
                      <c:pt idx="257">
                        <c:v>-101</c:v>
                      </c:pt>
                      <c:pt idx="258">
                        <c:v>-102</c:v>
                      </c:pt>
                      <c:pt idx="259">
                        <c:v>-103</c:v>
                      </c:pt>
                      <c:pt idx="260">
                        <c:v>-103</c:v>
                      </c:pt>
                      <c:pt idx="261">
                        <c:v>-101</c:v>
                      </c:pt>
                      <c:pt idx="262">
                        <c:v>-104</c:v>
                      </c:pt>
                      <c:pt idx="263">
                        <c:v>-103</c:v>
                      </c:pt>
                      <c:pt idx="264">
                        <c:v>-101</c:v>
                      </c:pt>
                      <c:pt idx="265">
                        <c:v>-101</c:v>
                      </c:pt>
                      <c:pt idx="266">
                        <c:v>-102</c:v>
                      </c:pt>
                      <c:pt idx="267">
                        <c:v>-103</c:v>
                      </c:pt>
                      <c:pt idx="268">
                        <c:v>-102</c:v>
                      </c:pt>
                      <c:pt idx="269">
                        <c:v>-101</c:v>
                      </c:pt>
                      <c:pt idx="270">
                        <c:v>-99</c:v>
                      </c:pt>
                      <c:pt idx="271">
                        <c:v>-99</c:v>
                      </c:pt>
                      <c:pt idx="272">
                        <c:v>-97</c:v>
                      </c:pt>
                      <c:pt idx="273">
                        <c:v>-97</c:v>
                      </c:pt>
                      <c:pt idx="274">
                        <c:v>-94</c:v>
                      </c:pt>
                      <c:pt idx="275">
                        <c:v>-91</c:v>
                      </c:pt>
                      <c:pt idx="276">
                        <c:v>-90</c:v>
                      </c:pt>
                      <c:pt idx="277">
                        <c:v>-89</c:v>
                      </c:pt>
                      <c:pt idx="278">
                        <c:v>-87</c:v>
                      </c:pt>
                      <c:pt idx="279">
                        <c:v>-87</c:v>
                      </c:pt>
                      <c:pt idx="280">
                        <c:v>-84</c:v>
                      </c:pt>
                      <c:pt idx="281">
                        <c:v>-84</c:v>
                      </c:pt>
                      <c:pt idx="282">
                        <c:v>-84</c:v>
                      </c:pt>
                      <c:pt idx="283">
                        <c:v>-81</c:v>
                      </c:pt>
                      <c:pt idx="284">
                        <c:v>-80</c:v>
                      </c:pt>
                      <c:pt idx="285">
                        <c:v>-80</c:v>
                      </c:pt>
                      <c:pt idx="286">
                        <c:v>-77</c:v>
                      </c:pt>
                      <c:pt idx="287">
                        <c:v>-76</c:v>
                      </c:pt>
                      <c:pt idx="288">
                        <c:v>-75</c:v>
                      </c:pt>
                      <c:pt idx="289">
                        <c:v>-79</c:v>
                      </c:pt>
                      <c:pt idx="290">
                        <c:v>-79</c:v>
                      </c:pt>
                      <c:pt idx="291">
                        <c:v>-78</c:v>
                      </c:pt>
                      <c:pt idx="292">
                        <c:v>-76</c:v>
                      </c:pt>
                      <c:pt idx="293">
                        <c:v>-75</c:v>
                      </c:pt>
                      <c:pt idx="294">
                        <c:v>-74</c:v>
                      </c:pt>
                      <c:pt idx="295">
                        <c:v>-74</c:v>
                      </c:pt>
                      <c:pt idx="296">
                        <c:v>-75</c:v>
                      </c:pt>
                      <c:pt idx="297">
                        <c:v>-75</c:v>
                      </c:pt>
                      <c:pt idx="298">
                        <c:v>-78</c:v>
                      </c:pt>
                      <c:pt idx="299">
                        <c:v>-79</c:v>
                      </c:pt>
                      <c:pt idx="300">
                        <c:v>-79</c:v>
                      </c:pt>
                      <c:pt idx="301">
                        <c:v>-81</c:v>
                      </c:pt>
                      <c:pt idx="302">
                        <c:v>-82</c:v>
                      </c:pt>
                      <c:pt idx="303">
                        <c:v>-84</c:v>
                      </c:pt>
                      <c:pt idx="304">
                        <c:v>-79</c:v>
                      </c:pt>
                      <c:pt idx="305">
                        <c:v>-81</c:v>
                      </c:pt>
                      <c:pt idx="306">
                        <c:v>-82</c:v>
                      </c:pt>
                      <c:pt idx="307">
                        <c:v>-83</c:v>
                      </c:pt>
                      <c:pt idx="308">
                        <c:v>-84</c:v>
                      </c:pt>
                      <c:pt idx="309">
                        <c:v>-86</c:v>
                      </c:pt>
                      <c:pt idx="310">
                        <c:v>-87</c:v>
                      </c:pt>
                      <c:pt idx="311">
                        <c:v>-89</c:v>
                      </c:pt>
                      <c:pt idx="312">
                        <c:v>-90</c:v>
                      </c:pt>
                      <c:pt idx="313">
                        <c:v>-92</c:v>
                      </c:pt>
                      <c:pt idx="314">
                        <c:v>-95</c:v>
                      </c:pt>
                      <c:pt idx="315">
                        <c:v>-95</c:v>
                      </c:pt>
                      <c:pt idx="316">
                        <c:v>-99</c:v>
                      </c:pt>
                      <c:pt idx="317">
                        <c:v>-101</c:v>
                      </c:pt>
                      <c:pt idx="318">
                        <c:v>-102</c:v>
                      </c:pt>
                      <c:pt idx="319">
                        <c:v>-100</c:v>
                      </c:pt>
                      <c:pt idx="320">
                        <c:v>-101</c:v>
                      </c:pt>
                      <c:pt idx="321">
                        <c:v>-102</c:v>
                      </c:pt>
                      <c:pt idx="322">
                        <c:v>-101</c:v>
                      </c:pt>
                      <c:pt idx="323">
                        <c:v>-104</c:v>
                      </c:pt>
                      <c:pt idx="324">
                        <c:v>-103</c:v>
                      </c:pt>
                      <c:pt idx="325">
                        <c:v>-103</c:v>
                      </c:pt>
                      <c:pt idx="326">
                        <c:v>-105</c:v>
                      </c:pt>
                      <c:pt idx="327">
                        <c:v>-101</c:v>
                      </c:pt>
                      <c:pt idx="328">
                        <c:v>-101</c:v>
                      </c:pt>
                      <c:pt idx="329">
                        <c:v>-100</c:v>
                      </c:pt>
                      <c:pt idx="330">
                        <c:v>-100</c:v>
                      </c:pt>
                      <c:pt idx="331">
                        <c:v>-99</c:v>
                      </c:pt>
                      <c:pt idx="332">
                        <c:v>-97</c:v>
                      </c:pt>
                      <c:pt idx="333">
                        <c:v>-96</c:v>
                      </c:pt>
                      <c:pt idx="334">
                        <c:v>-95</c:v>
                      </c:pt>
                      <c:pt idx="335">
                        <c:v>-94</c:v>
                      </c:pt>
                      <c:pt idx="336">
                        <c:v>-92</c:v>
                      </c:pt>
                      <c:pt idx="337">
                        <c:v>-92</c:v>
                      </c:pt>
                      <c:pt idx="338">
                        <c:v>-90</c:v>
                      </c:pt>
                      <c:pt idx="339">
                        <c:v>-88</c:v>
                      </c:pt>
                      <c:pt idx="340">
                        <c:v>-86</c:v>
                      </c:pt>
                      <c:pt idx="341">
                        <c:v>-86</c:v>
                      </c:pt>
                      <c:pt idx="342">
                        <c:v>-83</c:v>
                      </c:pt>
                      <c:pt idx="343">
                        <c:v>-81</c:v>
                      </c:pt>
                      <c:pt idx="344">
                        <c:v>-81</c:v>
                      </c:pt>
                      <c:pt idx="345">
                        <c:v>-80</c:v>
                      </c:pt>
                      <c:pt idx="346">
                        <c:v>-78</c:v>
                      </c:pt>
                      <c:pt idx="347">
                        <c:v>-76</c:v>
                      </c:pt>
                      <c:pt idx="348">
                        <c:v>-76</c:v>
                      </c:pt>
                      <c:pt idx="349">
                        <c:v>-76</c:v>
                      </c:pt>
                      <c:pt idx="350">
                        <c:v>-79</c:v>
                      </c:pt>
                      <c:pt idx="351">
                        <c:v>-78</c:v>
                      </c:pt>
                      <c:pt idx="352">
                        <c:v>-76</c:v>
                      </c:pt>
                      <c:pt idx="353">
                        <c:v>-74</c:v>
                      </c:pt>
                      <c:pt idx="354">
                        <c:v>-74</c:v>
                      </c:pt>
                      <c:pt idx="355">
                        <c:v>-74</c:v>
                      </c:pt>
                      <c:pt idx="356">
                        <c:v>-76</c:v>
                      </c:pt>
                      <c:pt idx="357">
                        <c:v>-76</c:v>
                      </c:pt>
                      <c:pt idx="358">
                        <c:v>-79</c:v>
                      </c:pt>
                      <c:pt idx="359">
                        <c:v>-80</c:v>
                      </c:pt>
                      <c:pt idx="360">
                        <c:v>-81</c:v>
                      </c:pt>
                      <c:pt idx="361">
                        <c:v>-82</c:v>
                      </c:pt>
                      <c:pt idx="362">
                        <c:v>-84</c:v>
                      </c:pt>
                      <c:pt idx="363">
                        <c:v>-80</c:v>
                      </c:pt>
                      <c:pt idx="364">
                        <c:v>-80</c:v>
                      </c:pt>
                      <c:pt idx="365">
                        <c:v>-82</c:v>
                      </c:pt>
                      <c:pt idx="366">
                        <c:v>-85</c:v>
                      </c:pt>
                      <c:pt idx="367">
                        <c:v>-86</c:v>
                      </c:pt>
                      <c:pt idx="368">
                        <c:v>-87</c:v>
                      </c:pt>
                      <c:pt idx="369">
                        <c:v>-88</c:v>
                      </c:pt>
                      <c:pt idx="370">
                        <c:v>-90</c:v>
                      </c:pt>
                      <c:pt idx="371">
                        <c:v>-92</c:v>
                      </c:pt>
                      <c:pt idx="372">
                        <c:v>-92</c:v>
                      </c:pt>
                      <c:pt idx="373">
                        <c:v>-93</c:v>
                      </c:pt>
                      <c:pt idx="374">
                        <c:v>-97</c:v>
                      </c:pt>
                      <c:pt idx="375">
                        <c:v>-99</c:v>
                      </c:pt>
                      <c:pt idx="376">
                        <c:v>-99</c:v>
                      </c:pt>
                      <c:pt idx="377">
                        <c:v>-102</c:v>
                      </c:pt>
                      <c:pt idx="378">
                        <c:v>-102</c:v>
                      </c:pt>
                      <c:pt idx="379">
                        <c:v>-104</c:v>
                      </c:pt>
                      <c:pt idx="380">
                        <c:v>-103</c:v>
                      </c:pt>
                      <c:pt idx="381">
                        <c:v>-104</c:v>
                      </c:pt>
                      <c:pt idx="382">
                        <c:v>-104</c:v>
                      </c:pt>
                      <c:pt idx="383">
                        <c:v>-104</c:v>
                      </c:pt>
                      <c:pt idx="384">
                        <c:v>-104</c:v>
                      </c:pt>
                      <c:pt idx="385">
                        <c:v>-104</c:v>
                      </c:pt>
                      <c:pt idx="386">
                        <c:v>-104</c:v>
                      </c:pt>
                      <c:pt idx="387">
                        <c:v>-104</c:v>
                      </c:pt>
                      <c:pt idx="388">
                        <c:v>-105</c:v>
                      </c:pt>
                      <c:pt idx="389">
                        <c:v>-104</c:v>
                      </c:pt>
                      <c:pt idx="390">
                        <c:v>-102</c:v>
                      </c:pt>
                      <c:pt idx="391">
                        <c:v>-101</c:v>
                      </c:pt>
                      <c:pt idx="392">
                        <c:v>-99</c:v>
                      </c:pt>
                      <c:pt idx="393">
                        <c:v>-99</c:v>
                      </c:pt>
                      <c:pt idx="394">
                        <c:v>-98</c:v>
                      </c:pt>
                      <c:pt idx="395">
                        <c:v>-95</c:v>
                      </c:pt>
                      <c:pt idx="396">
                        <c:v>-94</c:v>
                      </c:pt>
                      <c:pt idx="397">
                        <c:v>-92</c:v>
                      </c:pt>
                      <c:pt idx="398">
                        <c:v>-89</c:v>
                      </c:pt>
                      <c:pt idx="399">
                        <c:v>-88</c:v>
                      </c:pt>
                      <c:pt idx="400">
                        <c:v>-88</c:v>
                      </c:pt>
                      <c:pt idx="401">
                        <c:v>-86</c:v>
                      </c:pt>
                      <c:pt idx="402">
                        <c:v>-84</c:v>
                      </c:pt>
                      <c:pt idx="403">
                        <c:v>-83</c:v>
                      </c:pt>
                      <c:pt idx="404">
                        <c:v>-82</c:v>
                      </c:pt>
                      <c:pt idx="405">
                        <c:v>-80</c:v>
                      </c:pt>
                      <c:pt idx="406">
                        <c:v>-79</c:v>
                      </c:pt>
                      <c:pt idx="407">
                        <c:v>-77</c:v>
                      </c:pt>
                      <c:pt idx="408">
                        <c:v>-77</c:v>
                      </c:pt>
                      <c:pt idx="409">
                        <c:v>-79</c:v>
                      </c:pt>
                      <c:pt idx="410">
                        <c:v>-77</c:v>
                      </c:pt>
                      <c:pt idx="411">
                        <c:v>-78</c:v>
                      </c:pt>
                      <c:pt idx="412">
                        <c:v>-76</c:v>
                      </c:pt>
                      <c:pt idx="413">
                        <c:v>-74</c:v>
                      </c:pt>
                      <c:pt idx="414">
                        <c:v>-75</c:v>
                      </c:pt>
                      <c:pt idx="415">
                        <c:v>-73</c:v>
                      </c:pt>
                      <c:pt idx="416">
                        <c:v>-75</c:v>
                      </c:pt>
                      <c:pt idx="417">
                        <c:v>-75</c:v>
                      </c:pt>
                      <c:pt idx="418">
                        <c:v>-78</c:v>
                      </c:pt>
                      <c:pt idx="419">
                        <c:v>-79</c:v>
                      </c:pt>
                      <c:pt idx="420">
                        <c:v>-79</c:v>
                      </c:pt>
                      <c:pt idx="421">
                        <c:v>-81</c:v>
                      </c:pt>
                      <c:pt idx="422">
                        <c:v>-81</c:v>
                      </c:pt>
                      <c:pt idx="423">
                        <c:v>-83</c:v>
                      </c:pt>
                      <c:pt idx="424">
                        <c:v>-85</c:v>
                      </c:pt>
                      <c:pt idx="425">
                        <c:v>-78</c:v>
                      </c:pt>
                      <c:pt idx="426">
                        <c:v>-81</c:v>
                      </c:pt>
                      <c:pt idx="427">
                        <c:v>-81</c:v>
                      </c:pt>
                      <c:pt idx="428">
                        <c:v>-82</c:v>
                      </c:pt>
                      <c:pt idx="429">
                        <c:v>-84</c:v>
                      </c:pt>
                      <c:pt idx="430">
                        <c:v>-85</c:v>
                      </c:pt>
                      <c:pt idx="431">
                        <c:v>-87</c:v>
                      </c:pt>
                      <c:pt idx="432">
                        <c:v>-88</c:v>
                      </c:pt>
                      <c:pt idx="433">
                        <c:v>-89</c:v>
                      </c:pt>
                      <c:pt idx="434">
                        <c:v>-90</c:v>
                      </c:pt>
                      <c:pt idx="435">
                        <c:v>-90</c:v>
                      </c:pt>
                      <c:pt idx="436">
                        <c:v>-93</c:v>
                      </c:pt>
                      <c:pt idx="437">
                        <c:v>-92</c:v>
                      </c:pt>
                      <c:pt idx="438">
                        <c:v>-95</c:v>
                      </c:pt>
                      <c:pt idx="439">
                        <c:v>-96</c:v>
                      </c:pt>
                      <c:pt idx="440">
                        <c:v>-98</c:v>
                      </c:pt>
                      <c:pt idx="441">
                        <c:v>-100</c:v>
                      </c:pt>
                      <c:pt idx="442">
                        <c:v>-98</c:v>
                      </c:pt>
                      <c:pt idx="443">
                        <c:v>-100</c:v>
                      </c:pt>
                      <c:pt idx="444">
                        <c:v>-101</c:v>
                      </c:pt>
                      <c:pt idx="445">
                        <c:v>-100</c:v>
                      </c:pt>
                      <c:pt idx="446">
                        <c:v>-100</c:v>
                      </c:pt>
                      <c:pt idx="447">
                        <c:v>-103</c:v>
                      </c:pt>
                      <c:pt idx="448">
                        <c:v>-102</c:v>
                      </c:pt>
                      <c:pt idx="449">
                        <c:v>-102</c:v>
                      </c:pt>
                      <c:pt idx="450">
                        <c:v>-102</c:v>
                      </c:pt>
                      <c:pt idx="451">
                        <c:v>-102</c:v>
                      </c:pt>
                      <c:pt idx="452">
                        <c:v>-104</c:v>
                      </c:pt>
                      <c:pt idx="453">
                        <c:v>-103</c:v>
                      </c:pt>
                      <c:pt idx="454">
                        <c:v>-100</c:v>
                      </c:pt>
                      <c:pt idx="455">
                        <c:v>-103</c:v>
                      </c:pt>
                      <c:pt idx="456">
                        <c:v>-101</c:v>
                      </c:pt>
                      <c:pt idx="457">
                        <c:v>-100</c:v>
                      </c:pt>
                      <c:pt idx="458">
                        <c:v>-99</c:v>
                      </c:pt>
                      <c:pt idx="459">
                        <c:v>-98</c:v>
                      </c:pt>
                      <c:pt idx="460">
                        <c:v>-99</c:v>
                      </c:pt>
                      <c:pt idx="461">
                        <c:v>-97</c:v>
                      </c:pt>
                      <c:pt idx="462">
                        <c:v>-95</c:v>
                      </c:pt>
                      <c:pt idx="463">
                        <c:v>-95</c:v>
                      </c:pt>
                      <c:pt idx="464">
                        <c:v>-93</c:v>
                      </c:pt>
                      <c:pt idx="465">
                        <c:v>-90</c:v>
                      </c:pt>
                      <c:pt idx="466">
                        <c:v>-90</c:v>
                      </c:pt>
                      <c:pt idx="467">
                        <c:v>-89</c:v>
                      </c:pt>
                      <c:pt idx="468">
                        <c:v>-87</c:v>
                      </c:pt>
                      <c:pt idx="469">
                        <c:v>-87</c:v>
                      </c:pt>
                      <c:pt idx="470">
                        <c:v>-87</c:v>
                      </c:pt>
                      <c:pt idx="471">
                        <c:v>-85</c:v>
                      </c:pt>
                      <c:pt idx="472">
                        <c:v>-83</c:v>
                      </c:pt>
                      <c:pt idx="473">
                        <c:v>-83</c:v>
                      </c:pt>
                      <c:pt idx="474">
                        <c:v>-80</c:v>
                      </c:pt>
                      <c:pt idx="475">
                        <c:v>-80</c:v>
                      </c:pt>
                      <c:pt idx="476">
                        <c:v>-79</c:v>
                      </c:pt>
                      <c:pt idx="477">
                        <c:v>-79</c:v>
                      </c:pt>
                      <c:pt idx="478">
                        <c:v>-76</c:v>
                      </c:pt>
                      <c:pt idx="479">
                        <c:v>-75</c:v>
                      </c:pt>
                      <c:pt idx="480">
                        <c:v>-79</c:v>
                      </c:pt>
                      <c:pt idx="481">
                        <c:v>-79</c:v>
                      </c:pt>
                      <c:pt idx="482">
                        <c:v>-77</c:v>
                      </c:pt>
                      <c:pt idx="483">
                        <c:v>-76</c:v>
                      </c:pt>
                      <c:pt idx="484">
                        <c:v>-74</c:v>
                      </c:pt>
                      <c:pt idx="485">
                        <c:v>-74</c:v>
                      </c:pt>
                      <c:pt idx="486">
                        <c:v>-75</c:v>
                      </c:pt>
                      <c:pt idx="487">
                        <c:v>-76</c:v>
                      </c:pt>
                      <c:pt idx="488">
                        <c:v>-77</c:v>
                      </c:pt>
                      <c:pt idx="489">
                        <c:v>-80</c:v>
                      </c:pt>
                      <c:pt idx="490">
                        <c:v>-80</c:v>
                      </c:pt>
                      <c:pt idx="491">
                        <c:v>-82</c:v>
                      </c:pt>
                      <c:pt idx="492">
                        <c:v>-83</c:v>
                      </c:pt>
                      <c:pt idx="493">
                        <c:v>-83</c:v>
                      </c:pt>
                      <c:pt idx="494">
                        <c:v>-80</c:v>
                      </c:pt>
                      <c:pt idx="495">
                        <c:v>-82</c:v>
                      </c:pt>
                      <c:pt idx="496">
                        <c:v>-82</c:v>
                      </c:pt>
                      <c:pt idx="497">
                        <c:v>-85</c:v>
                      </c:pt>
                      <c:pt idx="498">
                        <c:v>-86</c:v>
                      </c:pt>
                      <c:pt idx="499">
                        <c:v>-85</c:v>
                      </c:pt>
                      <c:pt idx="500">
                        <c:v>-88</c:v>
                      </c:pt>
                      <c:pt idx="501">
                        <c:v>-90</c:v>
                      </c:pt>
                      <c:pt idx="502">
                        <c:v>-92</c:v>
                      </c:pt>
                      <c:pt idx="503">
                        <c:v>-93</c:v>
                      </c:pt>
                      <c:pt idx="504">
                        <c:v>-94</c:v>
                      </c:pt>
                      <c:pt idx="505">
                        <c:v>-97</c:v>
                      </c:pt>
                      <c:pt idx="506">
                        <c:v>-96</c:v>
                      </c:pt>
                      <c:pt idx="507">
                        <c:v>-97</c:v>
                      </c:pt>
                      <c:pt idx="508">
                        <c:v>-102</c:v>
                      </c:pt>
                      <c:pt idx="509">
                        <c:v>-102</c:v>
                      </c:pt>
                      <c:pt idx="510">
                        <c:v>-103</c:v>
                      </c:pt>
                      <c:pt idx="511">
                        <c:v>-101</c:v>
                      </c:pt>
                      <c:pt idx="512">
                        <c:v>-101</c:v>
                      </c:pt>
                      <c:pt idx="513">
                        <c:v>-101</c:v>
                      </c:pt>
                      <c:pt idx="514">
                        <c:v>-103</c:v>
                      </c:pt>
                      <c:pt idx="515">
                        <c:v>-102</c:v>
                      </c:pt>
                      <c:pt idx="516">
                        <c:v>-103</c:v>
                      </c:pt>
                      <c:pt idx="517">
                        <c:v>-101</c:v>
                      </c:pt>
                      <c:pt idx="518">
                        <c:v>-101</c:v>
                      </c:pt>
                      <c:pt idx="519">
                        <c:v>-102</c:v>
                      </c:pt>
                      <c:pt idx="520">
                        <c:v>-101</c:v>
                      </c:pt>
                      <c:pt idx="521">
                        <c:v>-102</c:v>
                      </c:pt>
                      <c:pt idx="522">
                        <c:v>-100</c:v>
                      </c:pt>
                      <c:pt idx="523">
                        <c:v>-100</c:v>
                      </c:pt>
                      <c:pt idx="524">
                        <c:v>-96</c:v>
                      </c:pt>
                      <c:pt idx="525">
                        <c:v>-95</c:v>
                      </c:pt>
                      <c:pt idx="526">
                        <c:v>-93</c:v>
                      </c:pt>
                      <c:pt idx="527">
                        <c:v>-93</c:v>
                      </c:pt>
                      <c:pt idx="528">
                        <c:v>-89</c:v>
                      </c:pt>
                      <c:pt idx="529">
                        <c:v>-89</c:v>
                      </c:pt>
                      <c:pt idx="530">
                        <c:v>-88</c:v>
                      </c:pt>
                      <c:pt idx="531">
                        <c:v>-85</c:v>
                      </c:pt>
                      <c:pt idx="532">
                        <c:v>-85</c:v>
                      </c:pt>
                      <c:pt idx="533">
                        <c:v>-84</c:v>
                      </c:pt>
                      <c:pt idx="534">
                        <c:v>-81</c:v>
                      </c:pt>
                      <c:pt idx="535">
                        <c:v>-80</c:v>
                      </c:pt>
                      <c:pt idx="536">
                        <c:v>-79</c:v>
                      </c:pt>
                      <c:pt idx="537">
                        <c:v>-78</c:v>
                      </c:pt>
                      <c:pt idx="538">
                        <c:v>-75</c:v>
                      </c:pt>
                      <c:pt idx="539">
                        <c:v>-78</c:v>
                      </c:pt>
                      <c:pt idx="540">
                        <c:v>-80</c:v>
                      </c:pt>
                      <c:pt idx="541">
                        <c:v>-79</c:v>
                      </c:pt>
                      <c:pt idx="542">
                        <c:v>-76</c:v>
                      </c:pt>
                      <c:pt idx="543">
                        <c:v>-73</c:v>
                      </c:pt>
                      <c:pt idx="544">
                        <c:v>-74</c:v>
                      </c:pt>
                      <c:pt idx="545">
                        <c:v>-74</c:v>
                      </c:pt>
                      <c:pt idx="546">
                        <c:v>-75</c:v>
                      </c:pt>
                      <c:pt idx="547">
                        <c:v>-76</c:v>
                      </c:pt>
                      <c:pt idx="548">
                        <c:v>-78</c:v>
                      </c:pt>
                      <c:pt idx="549">
                        <c:v>-79</c:v>
                      </c:pt>
                      <c:pt idx="550">
                        <c:v>-79</c:v>
                      </c:pt>
                      <c:pt idx="551">
                        <c:v>-81</c:v>
                      </c:pt>
                      <c:pt idx="552">
                        <c:v>-83</c:v>
                      </c:pt>
                      <c:pt idx="553">
                        <c:v>-84</c:v>
                      </c:pt>
                      <c:pt idx="554">
                        <c:v>-80</c:v>
                      </c:pt>
                      <c:pt idx="555">
                        <c:v>-81</c:v>
                      </c:pt>
                      <c:pt idx="556">
                        <c:v>-83</c:v>
                      </c:pt>
                      <c:pt idx="557">
                        <c:v>-84</c:v>
                      </c:pt>
                      <c:pt idx="558">
                        <c:v>-85</c:v>
                      </c:pt>
                      <c:pt idx="559">
                        <c:v>-86</c:v>
                      </c:pt>
                      <c:pt idx="560">
                        <c:v>-88</c:v>
                      </c:pt>
                      <c:pt idx="561">
                        <c:v>-88</c:v>
                      </c:pt>
                      <c:pt idx="562">
                        <c:v>-91</c:v>
                      </c:pt>
                      <c:pt idx="563">
                        <c:v>-93</c:v>
                      </c:pt>
                      <c:pt idx="564">
                        <c:v>-93</c:v>
                      </c:pt>
                      <c:pt idx="565">
                        <c:v>-96</c:v>
                      </c:pt>
                      <c:pt idx="566">
                        <c:v>-97</c:v>
                      </c:pt>
                      <c:pt idx="567">
                        <c:v>-98</c:v>
                      </c:pt>
                      <c:pt idx="568">
                        <c:v>-102</c:v>
                      </c:pt>
                      <c:pt idx="569">
                        <c:v>-100</c:v>
                      </c:pt>
                      <c:pt idx="570">
                        <c:v>-100</c:v>
                      </c:pt>
                      <c:pt idx="571">
                        <c:v>-101</c:v>
                      </c:pt>
                      <c:pt idx="572">
                        <c:v>-102</c:v>
                      </c:pt>
                      <c:pt idx="573">
                        <c:v>-106</c:v>
                      </c:pt>
                      <c:pt idx="574">
                        <c:v>-102</c:v>
                      </c:pt>
                      <c:pt idx="575">
                        <c:v>-104</c:v>
                      </c:pt>
                      <c:pt idx="576">
                        <c:v>-103</c:v>
                      </c:pt>
                      <c:pt idx="577">
                        <c:v>-103</c:v>
                      </c:pt>
                      <c:pt idx="578">
                        <c:v>-100</c:v>
                      </c:pt>
                      <c:pt idx="579">
                        <c:v>-102</c:v>
                      </c:pt>
                      <c:pt idx="580">
                        <c:v>-101</c:v>
                      </c:pt>
                      <c:pt idx="581">
                        <c:v>-101</c:v>
                      </c:pt>
                      <c:pt idx="582">
                        <c:v>-99</c:v>
                      </c:pt>
                      <c:pt idx="583">
                        <c:v>-95</c:v>
                      </c:pt>
                      <c:pt idx="584">
                        <c:v>-96</c:v>
                      </c:pt>
                      <c:pt idx="585">
                        <c:v>-94</c:v>
                      </c:pt>
                      <c:pt idx="586">
                        <c:v>-93</c:v>
                      </c:pt>
                      <c:pt idx="587">
                        <c:v>-92</c:v>
                      </c:pt>
                      <c:pt idx="588">
                        <c:v>-90</c:v>
                      </c:pt>
                      <c:pt idx="589">
                        <c:v>-88</c:v>
                      </c:pt>
                      <c:pt idx="590">
                        <c:v>-86</c:v>
                      </c:pt>
                      <c:pt idx="591">
                        <c:v>-86</c:v>
                      </c:pt>
                      <c:pt idx="592">
                        <c:v>-84</c:v>
                      </c:pt>
                      <c:pt idx="593">
                        <c:v>-82</c:v>
                      </c:pt>
                      <c:pt idx="594">
                        <c:v>-82</c:v>
                      </c:pt>
                      <c:pt idx="595">
                        <c:v>-81</c:v>
                      </c:pt>
                      <c:pt idx="596">
                        <c:v>-78</c:v>
                      </c:pt>
                      <c:pt idx="597">
                        <c:v>-77</c:v>
                      </c:pt>
                      <c:pt idx="598">
                        <c:v>-77</c:v>
                      </c:pt>
                      <c:pt idx="599">
                        <c:v>-78</c:v>
                      </c:pt>
                      <c:pt idx="600">
                        <c:v>-78</c:v>
                      </c:pt>
                      <c:pt idx="601">
                        <c:v>-78</c:v>
                      </c:pt>
                      <c:pt idx="602">
                        <c:v>-76</c:v>
                      </c:pt>
                      <c:pt idx="603">
                        <c:v>-74</c:v>
                      </c:pt>
                      <c:pt idx="604">
                        <c:v>-74</c:v>
                      </c:pt>
                      <c:pt idx="605">
                        <c:v>-75</c:v>
                      </c:pt>
                      <c:pt idx="606">
                        <c:v>-76</c:v>
                      </c:pt>
                      <c:pt idx="607">
                        <c:v>-79</c:v>
                      </c:pt>
                      <c:pt idx="608">
                        <c:v>-79</c:v>
                      </c:pt>
                      <c:pt idx="609">
                        <c:v>-80</c:v>
                      </c:pt>
                      <c:pt idx="610">
                        <c:v>-83</c:v>
                      </c:pt>
                      <c:pt idx="611">
                        <c:v>-84</c:v>
                      </c:pt>
                      <c:pt idx="612">
                        <c:v>-84</c:v>
                      </c:pt>
                      <c:pt idx="613">
                        <c:v>-80</c:v>
                      </c:pt>
                      <c:pt idx="614">
                        <c:v>-82</c:v>
                      </c:pt>
                      <c:pt idx="615">
                        <c:v>-82</c:v>
                      </c:pt>
                      <c:pt idx="616">
                        <c:v>-84</c:v>
                      </c:pt>
                      <c:pt idx="617">
                        <c:v>-86</c:v>
                      </c:pt>
                      <c:pt idx="618">
                        <c:v>-86</c:v>
                      </c:pt>
                      <c:pt idx="619">
                        <c:v>-89</c:v>
                      </c:pt>
                      <c:pt idx="620">
                        <c:v>-90</c:v>
                      </c:pt>
                      <c:pt idx="621">
                        <c:v>-89</c:v>
                      </c:pt>
                      <c:pt idx="622">
                        <c:v>-93</c:v>
                      </c:pt>
                      <c:pt idx="623">
                        <c:v>-95</c:v>
                      </c:pt>
                      <c:pt idx="624">
                        <c:v>-94</c:v>
                      </c:pt>
                      <c:pt idx="625">
                        <c:v>-97</c:v>
                      </c:pt>
                      <c:pt idx="626">
                        <c:v>-99</c:v>
                      </c:pt>
                      <c:pt idx="627">
                        <c:v>-102</c:v>
                      </c:pt>
                      <c:pt idx="628">
                        <c:v>-103</c:v>
                      </c:pt>
                      <c:pt idx="629">
                        <c:v>-104</c:v>
                      </c:pt>
                      <c:pt idx="630">
                        <c:v>-102</c:v>
                      </c:pt>
                      <c:pt idx="631">
                        <c:v>-103</c:v>
                      </c:pt>
                      <c:pt idx="632">
                        <c:v>-104</c:v>
                      </c:pt>
                      <c:pt idx="633">
                        <c:v>-103</c:v>
                      </c:pt>
                      <c:pt idx="634">
                        <c:v>-103</c:v>
                      </c:pt>
                      <c:pt idx="635">
                        <c:v>-103</c:v>
                      </c:pt>
                      <c:pt idx="636">
                        <c:v>-104</c:v>
                      </c:pt>
                      <c:pt idx="637">
                        <c:v>-104</c:v>
                      </c:pt>
                      <c:pt idx="638">
                        <c:v>-103</c:v>
                      </c:pt>
                      <c:pt idx="639">
                        <c:v>-102</c:v>
                      </c:pt>
                      <c:pt idx="640">
                        <c:v>-102</c:v>
                      </c:pt>
                      <c:pt idx="641">
                        <c:v>-101</c:v>
                      </c:pt>
                      <c:pt idx="642">
                        <c:v>-99</c:v>
                      </c:pt>
                      <c:pt idx="643">
                        <c:v>-97</c:v>
                      </c:pt>
                      <c:pt idx="644">
                        <c:v>-94</c:v>
                      </c:pt>
                      <c:pt idx="645">
                        <c:v>-95</c:v>
                      </c:pt>
                      <c:pt idx="646">
                        <c:v>-92</c:v>
                      </c:pt>
                      <c:pt idx="647">
                        <c:v>-91</c:v>
                      </c:pt>
                      <c:pt idx="648">
                        <c:v>-90</c:v>
                      </c:pt>
                      <c:pt idx="649">
                        <c:v>-88</c:v>
                      </c:pt>
                      <c:pt idx="650">
                        <c:v>-86</c:v>
                      </c:pt>
                      <c:pt idx="651">
                        <c:v>-85</c:v>
                      </c:pt>
                      <c:pt idx="652">
                        <c:v>-85</c:v>
                      </c:pt>
                      <c:pt idx="653">
                        <c:v>-83</c:v>
                      </c:pt>
                      <c:pt idx="654">
                        <c:v>-83</c:v>
                      </c:pt>
                      <c:pt idx="655">
                        <c:v>-81</c:v>
                      </c:pt>
                      <c:pt idx="656">
                        <c:v>-78</c:v>
                      </c:pt>
                      <c:pt idx="657">
                        <c:v>-76</c:v>
                      </c:pt>
                      <c:pt idx="658">
                        <c:v>-74</c:v>
                      </c:pt>
                      <c:pt idx="659">
                        <c:v>-80</c:v>
                      </c:pt>
                      <c:pt idx="660">
                        <c:v>-78</c:v>
                      </c:pt>
                      <c:pt idx="661">
                        <c:v>-77</c:v>
                      </c:pt>
                      <c:pt idx="662">
                        <c:v>-75</c:v>
                      </c:pt>
                      <c:pt idx="663">
                        <c:v>-74</c:v>
                      </c:pt>
                      <c:pt idx="664">
                        <c:v>-74</c:v>
                      </c:pt>
                      <c:pt idx="665">
                        <c:v>-75</c:v>
                      </c:pt>
                      <c:pt idx="666">
                        <c:v>-76</c:v>
                      </c:pt>
                      <c:pt idx="667">
                        <c:v>-78</c:v>
                      </c:pt>
                      <c:pt idx="668">
                        <c:v>-79</c:v>
                      </c:pt>
                      <c:pt idx="669">
                        <c:v>-80</c:v>
                      </c:pt>
                      <c:pt idx="670">
                        <c:v>-82</c:v>
                      </c:pt>
                      <c:pt idx="671">
                        <c:v>-83</c:v>
                      </c:pt>
                      <c:pt idx="672">
                        <c:v>-85</c:v>
                      </c:pt>
                      <c:pt idx="673">
                        <c:v>-80</c:v>
                      </c:pt>
                      <c:pt idx="674">
                        <c:v>-81</c:v>
                      </c:pt>
                      <c:pt idx="675">
                        <c:v>-82</c:v>
                      </c:pt>
                      <c:pt idx="676">
                        <c:v>-83</c:v>
                      </c:pt>
                      <c:pt idx="677">
                        <c:v>-85</c:v>
                      </c:pt>
                      <c:pt idx="678">
                        <c:v>-87</c:v>
                      </c:pt>
                      <c:pt idx="679">
                        <c:v>-88</c:v>
                      </c:pt>
                      <c:pt idx="680">
                        <c:v>-89</c:v>
                      </c:pt>
                      <c:pt idx="681">
                        <c:v>-90</c:v>
                      </c:pt>
                      <c:pt idx="682">
                        <c:v>-93</c:v>
                      </c:pt>
                      <c:pt idx="683">
                        <c:v>-93</c:v>
                      </c:pt>
                      <c:pt idx="684">
                        <c:v>-97</c:v>
                      </c:pt>
                      <c:pt idx="685">
                        <c:v>-97</c:v>
                      </c:pt>
                      <c:pt idx="686">
                        <c:v>-98</c:v>
                      </c:pt>
                      <c:pt idx="687">
                        <c:v>-101</c:v>
                      </c:pt>
                      <c:pt idx="688">
                        <c:v>-101</c:v>
                      </c:pt>
                      <c:pt idx="689">
                        <c:v>-101</c:v>
                      </c:pt>
                      <c:pt idx="690">
                        <c:v>-101</c:v>
                      </c:pt>
                      <c:pt idx="691">
                        <c:v>-101</c:v>
                      </c:pt>
                      <c:pt idx="692">
                        <c:v>-103</c:v>
                      </c:pt>
                      <c:pt idx="693">
                        <c:v>-103</c:v>
                      </c:pt>
                      <c:pt idx="694">
                        <c:v>-105</c:v>
                      </c:pt>
                      <c:pt idx="695">
                        <c:v>-102</c:v>
                      </c:pt>
                      <c:pt idx="696">
                        <c:v>-103</c:v>
                      </c:pt>
                      <c:pt idx="697">
                        <c:v>-101</c:v>
                      </c:pt>
                      <c:pt idx="698">
                        <c:v>-103</c:v>
                      </c:pt>
                      <c:pt idx="699">
                        <c:v>-101</c:v>
                      </c:pt>
                      <c:pt idx="700">
                        <c:v>-99</c:v>
                      </c:pt>
                      <c:pt idx="701">
                        <c:v>-98</c:v>
                      </c:pt>
                      <c:pt idx="702">
                        <c:v>-94</c:v>
                      </c:pt>
                      <c:pt idx="703">
                        <c:v>-94</c:v>
                      </c:pt>
                      <c:pt idx="704">
                        <c:v>-93</c:v>
                      </c:pt>
                      <c:pt idx="705">
                        <c:v>-92</c:v>
                      </c:pt>
                      <c:pt idx="706">
                        <c:v>-90</c:v>
                      </c:pt>
                      <c:pt idx="707">
                        <c:v>-87</c:v>
                      </c:pt>
                      <c:pt idx="708">
                        <c:v>-87</c:v>
                      </c:pt>
                      <c:pt idx="709">
                        <c:v>-85</c:v>
                      </c:pt>
                      <c:pt idx="710">
                        <c:v>-84</c:v>
                      </c:pt>
                      <c:pt idx="711">
                        <c:v>-82</c:v>
                      </c:pt>
                      <c:pt idx="712">
                        <c:v>-81</c:v>
                      </c:pt>
                      <c:pt idx="713">
                        <c:v>-80</c:v>
                      </c:pt>
                      <c:pt idx="714">
                        <c:v>-78</c:v>
                      </c:pt>
                      <c:pt idx="715">
                        <c:v>-77</c:v>
                      </c:pt>
                      <c:pt idx="716">
                        <c:v>-75</c:v>
                      </c:pt>
                      <c:pt idx="717">
                        <c:v>-80</c:v>
                      </c:pt>
                      <c:pt idx="718">
                        <c:v>-78</c:v>
                      </c:pt>
                      <c:pt idx="719">
                        <c:v>-78</c:v>
                      </c:pt>
                      <c:pt idx="720">
                        <c:v>-76</c:v>
                      </c:pt>
                      <c:pt idx="721">
                        <c:v>-74</c:v>
                      </c:pt>
                      <c:pt idx="722">
                        <c:v>-76</c:v>
                      </c:pt>
                      <c:pt idx="723">
                        <c:v>-75</c:v>
                      </c:pt>
                      <c:pt idx="724">
                        <c:v>-76</c:v>
                      </c:pt>
                      <c:pt idx="725">
                        <c:v>-78</c:v>
                      </c:pt>
                      <c:pt idx="726">
                        <c:v>-79</c:v>
                      </c:pt>
                      <c:pt idx="727">
                        <c:v>-81</c:v>
                      </c:pt>
                      <c:pt idx="728">
                        <c:v>-83</c:v>
                      </c:pt>
                      <c:pt idx="729">
                        <c:v>-84</c:v>
                      </c:pt>
                      <c:pt idx="730">
                        <c:v>-78</c:v>
                      </c:pt>
                      <c:pt idx="731">
                        <c:v>-81</c:v>
                      </c:pt>
                      <c:pt idx="732">
                        <c:v>-82</c:v>
                      </c:pt>
                      <c:pt idx="733">
                        <c:v>-85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81A8-477E-B310-4D235E1ED606}"/>
                  </c:ext>
                </c:extLst>
              </c15:ser>
            </c15:filteredScatterSeries>
          </c:ext>
        </c:extLst>
      </c:scatterChart>
      <c:valAx>
        <c:axId val="1257868184"/>
        <c:scaling>
          <c:orientation val="minMax"/>
          <c:max val="45000.383099999999"/>
          <c:min val="45000.3809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[min:sec.ms]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5232"/>
        <c:crosses val="autoZero"/>
        <c:crossBetween val="midCat"/>
      </c:valAx>
      <c:valAx>
        <c:axId val="1257865232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baseline="0">
                    <a:solidFill>
                      <a:schemeClr val="accent6">
                        <a:lumMod val="75000"/>
                      </a:schemeClr>
                    </a:solidFill>
                  </a:rPr>
                  <a:t>Dropout Measured [NA]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8184"/>
        <c:crosses val="autoZero"/>
        <c:crossBetween val="midCat"/>
      </c:valAx>
      <c:valAx>
        <c:axId val="10442992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baseline="0">
                    <a:solidFill>
                      <a:schemeClr val="bg2">
                        <a:lumMod val="50000"/>
                      </a:schemeClr>
                    </a:solidFill>
                  </a:rPr>
                  <a:t>Latency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308448"/>
        <c:crosses val="max"/>
        <c:crossBetween val="midCat"/>
      </c:valAx>
      <c:valAx>
        <c:axId val="1048308448"/>
        <c:scaling>
          <c:orientation val="minMax"/>
        </c:scaling>
        <c:delete val="1"/>
        <c:axPos val="b"/>
        <c:numFmt formatCode="mm:ss.0" sourceLinked="1"/>
        <c:majorTickMark val="out"/>
        <c:minorTickMark val="none"/>
        <c:tickLblPos val="nextTo"/>
        <c:crossAx val="1044299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 Mean +/- STDV</a:t>
            </a:r>
          </a:p>
          <a:p>
            <a:pPr>
              <a:defRPr/>
            </a:pPr>
            <a:r>
              <a:rPr lang="en-US"/>
              <a:t>Whole Population</a:t>
            </a:r>
            <a:r>
              <a:rPr lang="en-US" baseline="0"/>
              <a:t> vs Rolling Avg of 10 Samples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Mean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Sheet1!$V$4:$V$103</c:f>
              <c:numCache>
                <c:formatCode>0.00</c:formatCode>
                <c:ptCount val="100"/>
                <c:pt idx="0">
                  <c:v>-61</c:v>
                </c:pt>
                <c:pt idx="1">
                  <c:v>-60.7</c:v>
                </c:pt>
                <c:pt idx="2">
                  <c:v>-61.3</c:v>
                </c:pt>
                <c:pt idx="3">
                  <c:v>-61.2</c:v>
                </c:pt>
                <c:pt idx="4">
                  <c:v>-61.2</c:v>
                </c:pt>
                <c:pt idx="5">
                  <c:v>-61.2</c:v>
                </c:pt>
                <c:pt idx="6">
                  <c:v>-62.1</c:v>
                </c:pt>
                <c:pt idx="7">
                  <c:v>-61.4</c:v>
                </c:pt>
                <c:pt idx="8">
                  <c:v>-60.8</c:v>
                </c:pt>
                <c:pt idx="9">
                  <c:v>-61.2</c:v>
                </c:pt>
                <c:pt idx="10">
                  <c:v>-61.6</c:v>
                </c:pt>
                <c:pt idx="11">
                  <c:v>-61.2</c:v>
                </c:pt>
                <c:pt idx="12">
                  <c:v>-61.7</c:v>
                </c:pt>
                <c:pt idx="13">
                  <c:v>-61.8</c:v>
                </c:pt>
                <c:pt idx="14">
                  <c:v>-61.9</c:v>
                </c:pt>
                <c:pt idx="15">
                  <c:v>-61.9</c:v>
                </c:pt>
                <c:pt idx="16">
                  <c:v>-61.5</c:v>
                </c:pt>
                <c:pt idx="17">
                  <c:v>-61.6</c:v>
                </c:pt>
                <c:pt idx="18">
                  <c:v>-61.1</c:v>
                </c:pt>
                <c:pt idx="19">
                  <c:v>-61.4</c:v>
                </c:pt>
                <c:pt idx="20">
                  <c:v>-61.4</c:v>
                </c:pt>
                <c:pt idx="21">
                  <c:v>-61.2</c:v>
                </c:pt>
                <c:pt idx="22">
                  <c:v>-60.9</c:v>
                </c:pt>
                <c:pt idx="23">
                  <c:v>-61.3</c:v>
                </c:pt>
                <c:pt idx="24">
                  <c:v>-61.4</c:v>
                </c:pt>
                <c:pt idx="25">
                  <c:v>-61.9</c:v>
                </c:pt>
                <c:pt idx="26">
                  <c:v>-61.7</c:v>
                </c:pt>
                <c:pt idx="27">
                  <c:v>-62.1</c:v>
                </c:pt>
                <c:pt idx="28">
                  <c:v>-61.6</c:v>
                </c:pt>
                <c:pt idx="29">
                  <c:v>-61.1</c:v>
                </c:pt>
                <c:pt idx="30">
                  <c:v>-61.2</c:v>
                </c:pt>
                <c:pt idx="31">
                  <c:v>-61.4</c:v>
                </c:pt>
                <c:pt idx="32">
                  <c:v>-61.4</c:v>
                </c:pt>
                <c:pt idx="33">
                  <c:v>-61.9</c:v>
                </c:pt>
                <c:pt idx="34">
                  <c:v>-62.5</c:v>
                </c:pt>
                <c:pt idx="35">
                  <c:v>-63.5</c:v>
                </c:pt>
                <c:pt idx="36">
                  <c:v>-61.7</c:v>
                </c:pt>
                <c:pt idx="37">
                  <c:v>-61.3</c:v>
                </c:pt>
                <c:pt idx="38">
                  <c:v>-61.6</c:v>
                </c:pt>
                <c:pt idx="39">
                  <c:v>-62.3</c:v>
                </c:pt>
                <c:pt idx="40">
                  <c:v>-60.9</c:v>
                </c:pt>
                <c:pt idx="41">
                  <c:v>-61.7</c:v>
                </c:pt>
                <c:pt idx="42">
                  <c:v>-61.3</c:v>
                </c:pt>
                <c:pt idx="43">
                  <c:v>-61.8</c:v>
                </c:pt>
                <c:pt idx="44">
                  <c:v>-62.3</c:v>
                </c:pt>
                <c:pt idx="45">
                  <c:v>-62.3</c:v>
                </c:pt>
                <c:pt idx="46">
                  <c:v>-62.2</c:v>
                </c:pt>
                <c:pt idx="47">
                  <c:v>-61.4</c:v>
                </c:pt>
                <c:pt idx="48">
                  <c:v>-61.2</c:v>
                </c:pt>
                <c:pt idx="49">
                  <c:v>-61.7</c:v>
                </c:pt>
                <c:pt idx="50">
                  <c:v>-62.3</c:v>
                </c:pt>
                <c:pt idx="51">
                  <c:v>-60.8</c:v>
                </c:pt>
                <c:pt idx="52">
                  <c:v>-61.2</c:v>
                </c:pt>
                <c:pt idx="53">
                  <c:v>-61.4</c:v>
                </c:pt>
                <c:pt idx="54">
                  <c:v>-61.8</c:v>
                </c:pt>
                <c:pt idx="55">
                  <c:v>-61.2</c:v>
                </c:pt>
                <c:pt idx="56">
                  <c:v>-61.5</c:v>
                </c:pt>
                <c:pt idx="57">
                  <c:v>-61.1</c:v>
                </c:pt>
                <c:pt idx="58">
                  <c:v>-61.3</c:v>
                </c:pt>
                <c:pt idx="59">
                  <c:v>-61.6</c:v>
                </c:pt>
                <c:pt idx="60">
                  <c:v>-61.1</c:v>
                </c:pt>
                <c:pt idx="61">
                  <c:v>-61.4</c:v>
                </c:pt>
                <c:pt idx="62">
                  <c:v>-61.6</c:v>
                </c:pt>
                <c:pt idx="63">
                  <c:v>-61.1</c:v>
                </c:pt>
                <c:pt idx="64">
                  <c:v>-61.4</c:v>
                </c:pt>
                <c:pt idx="65">
                  <c:v>-62.6</c:v>
                </c:pt>
                <c:pt idx="66">
                  <c:v>-61.4</c:v>
                </c:pt>
                <c:pt idx="67">
                  <c:v>-61.4</c:v>
                </c:pt>
                <c:pt idx="68">
                  <c:v>-61.4</c:v>
                </c:pt>
                <c:pt idx="69">
                  <c:v>-61.4</c:v>
                </c:pt>
                <c:pt idx="70">
                  <c:v>-61.4</c:v>
                </c:pt>
                <c:pt idx="71">
                  <c:v>-61.5</c:v>
                </c:pt>
                <c:pt idx="72">
                  <c:v>-62.6</c:v>
                </c:pt>
                <c:pt idx="73">
                  <c:v>-62.6</c:v>
                </c:pt>
                <c:pt idx="74">
                  <c:v>-62.2</c:v>
                </c:pt>
                <c:pt idx="75">
                  <c:v>-62.4</c:v>
                </c:pt>
                <c:pt idx="76">
                  <c:v>-62.8</c:v>
                </c:pt>
                <c:pt idx="77">
                  <c:v>-62.1</c:v>
                </c:pt>
                <c:pt idx="78">
                  <c:v>-62.7</c:v>
                </c:pt>
                <c:pt idx="79">
                  <c:v>-62.6</c:v>
                </c:pt>
                <c:pt idx="80">
                  <c:v>-62.6</c:v>
                </c:pt>
                <c:pt idx="81">
                  <c:v>-62.1</c:v>
                </c:pt>
                <c:pt idx="82">
                  <c:v>-62.3</c:v>
                </c:pt>
                <c:pt idx="83">
                  <c:v>-61.6</c:v>
                </c:pt>
                <c:pt idx="84">
                  <c:v>-61.9</c:v>
                </c:pt>
                <c:pt idx="85">
                  <c:v>-61.5</c:v>
                </c:pt>
                <c:pt idx="86">
                  <c:v>-61.8</c:v>
                </c:pt>
                <c:pt idx="87">
                  <c:v>-61.2</c:v>
                </c:pt>
                <c:pt idx="88">
                  <c:v>-61.3</c:v>
                </c:pt>
                <c:pt idx="89">
                  <c:v>-61.4</c:v>
                </c:pt>
                <c:pt idx="90">
                  <c:v>-61.2</c:v>
                </c:pt>
                <c:pt idx="91">
                  <c:v>-61.3</c:v>
                </c:pt>
                <c:pt idx="92">
                  <c:v>-61.2</c:v>
                </c:pt>
                <c:pt idx="93">
                  <c:v>-61.2</c:v>
                </c:pt>
                <c:pt idx="94">
                  <c:v>-61.2</c:v>
                </c:pt>
                <c:pt idx="95">
                  <c:v>-61.5</c:v>
                </c:pt>
                <c:pt idx="96">
                  <c:v>-61.5</c:v>
                </c:pt>
                <c:pt idx="97">
                  <c:v>-62.1</c:v>
                </c:pt>
                <c:pt idx="98">
                  <c:v>-61.3</c:v>
                </c:pt>
                <c:pt idx="99">
                  <c:v>-61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1C-4DD8-89C9-58E123732FE8}"/>
            </c:ext>
          </c:extLst>
        </c:ser>
        <c:ser>
          <c:idx val="1"/>
          <c:order val="1"/>
          <c:tx>
            <c:v>Mean+3sig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Sheet1!$W$4:$W$103</c:f>
              <c:numCache>
                <c:formatCode>0.00</c:formatCode>
                <c:ptCount val="100"/>
                <c:pt idx="0">
                  <c:v>-59</c:v>
                </c:pt>
                <c:pt idx="1">
                  <c:v>-57.018212994270918</c:v>
                </c:pt>
                <c:pt idx="2">
                  <c:v>-59.24519533234367</c:v>
                </c:pt>
                <c:pt idx="3">
                  <c:v>-59.2</c:v>
                </c:pt>
                <c:pt idx="4">
                  <c:v>-59.2</c:v>
                </c:pt>
                <c:pt idx="5">
                  <c:v>-58.371572875253811</c:v>
                </c:pt>
                <c:pt idx="6">
                  <c:v>-59.008793834834769</c:v>
                </c:pt>
                <c:pt idx="7">
                  <c:v>-59.4</c:v>
                </c:pt>
                <c:pt idx="8">
                  <c:v>-57.637722339831619</c:v>
                </c:pt>
                <c:pt idx="9">
                  <c:v>-58.988916806429735</c:v>
                </c:pt>
                <c:pt idx="10">
                  <c:v>-58.77157287525381</c:v>
                </c:pt>
                <c:pt idx="11">
                  <c:v>-59.2</c:v>
                </c:pt>
                <c:pt idx="12">
                  <c:v>-58.871572875253811</c:v>
                </c:pt>
                <c:pt idx="13">
                  <c:v>-58.05834261322606</c:v>
                </c:pt>
                <c:pt idx="14">
                  <c:v>-60.485786437626906</c:v>
                </c:pt>
                <c:pt idx="15">
                  <c:v>-59.151262916254893</c:v>
                </c:pt>
                <c:pt idx="16">
                  <c:v>-59.5</c:v>
                </c:pt>
                <c:pt idx="17">
                  <c:v>-59.150510257216823</c:v>
                </c:pt>
                <c:pt idx="18">
                  <c:v>-58.351262916254896</c:v>
                </c:pt>
                <c:pt idx="19">
                  <c:v>-58.532558244319119</c:v>
                </c:pt>
                <c:pt idx="20">
                  <c:v>-58.23772233983162</c:v>
                </c:pt>
                <c:pt idx="21">
                  <c:v>-57.800653657604812</c:v>
                </c:pt>
                <c:pt idx="22">
                  <c:v>-57.73772233983162</c:v>
                </c:pt>
                <c:pt idx="23">
                  <c:v>-58.942977396044839</c:v>
                </c:pt>
                <c:pt idx="24">
                  <c:v>-58.532558244319119</c:v>
                </c:pt>
                <c:pt idx="25">
                  <c:v>-60.014381916835873</c:v>
                </c:pt>
                <c:pt idx="26">
                  <c:v>-60.285786437626911</c:v>
                </c:pt>
                <c:pt idx="27">
                  <c:v>-60.214381916835876</c:v>
                </c:pt>
                <c:pt idx="28">
                  <c:v>-60.185786437626909</c:v>
                </c:pt>
                <c:pt idx="29">
                  <c:v>-58.888916806429734</c:v>
                </c:pt>
                <c:pt idx="30">
                  <c:v>-57.900168354462778</c:v>
                </c:pt>
                <c:pt idx="31">
                  <c:v>-59.345195332343671</c:v>
                </c:pt>
                <c:pt idx="32">
                  <c:v>-59.4</c:v>
                </c:pt>
                <c:pt idx="33">
                  <c:v>-57.657359312880715</c:v>
                </c:pt>
                <c:pt idx="34">
                  <c:v>-60.005561742150704</c:v>
                </c:pt>
                <c:pt idx="35">
                  <c:v>-60.87533070866273</c:v>
                </c:pt>
                <c:pt idx="36">
                  <c:v>-58.871572875253811</c:v>
                </c:pt>
                <c:pt idx="37">
                  <c:v>-58.471572875253806</c:v>
                </c:pt>
                <c:pt idx="38">
                  <c:v>-59.105561742150705</c:v>
                </c:pt>
                <c:pt idx="39">
                  <c:v>-59.805561742150701</c:v>
                </c:pt>
                <c:pt idx="40">
                  <c:v>-57.808793834834766</c:v>
                </c:pt>
                <c:pt idx="41">
                  <c:v>-60.209288015000141</c:v>
                </c:pt>
                <c:pt idx="42">
                  <c:v>-58.942977396044839</c:v>
                </c:pt>
                <c:pt idx="43">
                  <c:v>-59.051262916254892</c:v>
                </c:pt>
                <c:pt idx="44">
                  <c:v>-60.3</c:v>
                </c:pt>
                <c:pt idx="45">
                  <c:v>-59.942977396044839</c:v>
                </c:pt>
                <c:pt idx="46">
                  <c:v>-60.314381916835877</c:v>
                </c:pt>
                <c:pt idx="47">
                  <c:v>-58.95051025721682</c:v>
                </c:pt>
                <c:pt idx="48">
                  <c:v>-58.371572875253811</c:v>
                </c:pt>
                <c:pt idx="49">
                  <c:v>-59.7</c:v>
                </c:pt>
                <c:pt idx="50">
                  <c:v>-60.414381916835872</c:v>
                </c:pt>
                <c:pt idx="51">
                  <c:v>-58.442977396044839</c:v>
                </c:pt>
                <c:pt idx="52">
                  <c:v>-58.108793834834771</c:v>
                </c:pt>
                <c:pt idx="53">
                  <c:v>-59.909288015000136</c:v>
                </c:pt>
                <c:pt idx="54">
                  <c:v>-59.588916806429729</c:v>
                </c:pt>
                <c:pt idx="55">
                  <c:v>-59.314381916835877</c:v>
                </c:pt>
                <c:pt idx="56">
                  <c:v>-59.050510257216821</c:v>
                </c:pt>
                <c:pt idx="57">
                  <c:v>-58.742977396044843</c:v>
                </c:pt>
                <c:pt idx="58">
                  <c:v>-58.208793834834765</c:v>
                </c:pt>
                <c:pt idx="59">
                  <c:v>-59.150510257216823</c:v>
                </c:pt>
                <c:pt idx="60">
                  <c:v>-58.475330708662732</c:v>
                </c:pt>
                <c:pt idx="61">
                  <c:v>-59.345195332343671</c:v>
                </c:pt>
                <c:pt idx="62">
                  <c:v>-59.150510257216823</c:v>
                </c:pt>
                <c:pt idx="63">
                  <c:v>-59.214381916835876</c:v>
                </c:pt>
                <c:pt idx="64">
                  <c:v>-59.04297739604484</c:v>
                </c:pt>
                <c:pt idx="65">
                  <c:v>-61.185786437626909</c:v>
                </c:pt>
                <c:pt idx="66">
                  <c:v>-58.651262916254893</c:v>
                </c:pt>
                <c:pt idx="67">
                  <c:v>-59.985786437626906</c:v>
                </c:pt>
                <c:pt idx="68">
                  <c:v>-59.345195332343671</c:v>
                </c:pt>
                <c:pt idx="69">
                  <c:v>-59.4</c:v>
                </c:pt>
                <c:pt idx="70">
                  <c:v>-59.345195332343671</c:v>
                </c:pt>
                <c:pt idx="71">
                  <c:v>-58.302778984458186</c:v>
                </c:pt>
                <c:pt idx="72">
                  <c:v>-58.828763833671751</c:v>
                </c:pt>
                <c:pt idx="73">
                  <c:v>-59.732558244319122</c:v>
                </c:pt>
                <c:pt idx="74">
                  <c:v>-58.703970506099495</c:v>
                </c:pt>
                <c:pt idx="75">
                  <c:v>-60.345195332343671</c:v>
                </c:pt>
                <c:pt idx="76">
                  <c:v>-59.400653657604806</c:v>
                </c:pt>
                <c:pt idx="77">
                  <c:v>-60.1</c:v>
                </c:pt>
                <c:pt idx="78">
                  <c:v>-59.608793834834771</c:v>
                </c:pt>
                <c:pt idx="79">
                  <c:v>-59.103970506099493</c:v>
                </c:pt>
                <c:pt idx="80">
                  <c:v>-59.851262916254896</c:v>
                </c:pt>
                <c:pt idx="81">
                  <c:v>-59.118576030000284</c:v>
                </c:pt>
                <c:pt idx="82">
                  <c:v>-59.208793834834765</c:v>
                </c:pt>
                <c:pt idx="83">
                  <c:v>-58.437722339831623</c:v>
                </c:pt>
                <c:pt idx="84">
                  <c:v>-59.688916806429731</c:v>
                </c:pt>
                <c:pt idx="85">
                  <c:v>-59.005561742150704</c:v>
                </c:pt>
                <c:pt idx="86">
                  <c:v>-59.8</c:v>
                </c:pt>
                <c:pt idx="87">
                  <c:v>-58.451262916254898</c:v>
                </c:pt>
                <c:pt idx="88">
                  <c:v>-59.3</c:v>
                </c:pt>
                <c:pt idx="89">
                  <c:v>-59.985786437626906</c:v>
                </c:pt>
                <c:pt idx="90">
                  <c:v>-58.988916806429735</c:v>
                </c:pt>
                <c:pt idx="91">
                  <c:v>-58.850510257216818</c:v>
                </c:pt>
                <c:pt idx="92">
                  <c:v>-59.314381916835877</c:v>
                </c:pt>
                <c:pt idx="93">
                  <c:v>-59.500326828802407</c:v>
                </c:pt>
                <c:pt idx="94">
                  <c:v>-59.2</c:v>
                </c:pt>
                <c:pt idx="95">
                  <c:v>-58.003970506099492</c:v>
                </c:pt>
                <c:pt idx="96">
                  <c:v>-60.085786437626908</c:v>
                </c:pt>
                <c:pt idx="97">
                  <c:v>-59.118576030000284</c:v>
                </c:pt>
                <c:pt idx="98">
                  <c:v>-58.942977396044839</c:v>
                </c:pt>
                <c:pt idx="99">
                  <c:v>-58.171572875253808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1C-4DD8-89C9-58E123732FE8}"/>
            </c:ext>
          </c:extLst>
        </c:ser>
        <c:ser>
          <c:idx val="2"/>
          <c:order val="2"/>
          <c:tx>
            <c:v>Mean-3sig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Sheet1!$U$4:$U$103</c:f>
              <c:numCache>
                <c:formatCode>0.00</c:formatCode>
                <c:ptCount val="100"/>
                <c:pt idx="0">
                  <c:v>-63</c:v>
                </c:pt>
                <c:pt idx="1">
                  <c:v>-64.381787005729095</c:v>
                </c:pt>
                <c:pt idx="2">
                  <c:v>-63.354804667656325</c:v>
                </c:pt>
                <c:pt idx="3">
                  <c:v>-63.2</c:v>
                </c:pt>
                <c:pt idx="4">
                  <c:v>-63.2</c:v>
                </c:pt>
                <c:pt idx="5">
                  <c:v>-64.028427124746187</c:v>
                </c:pt>
                <c:pt idx="6">
                  <c:v>-65.191206165165241</c:v>
                </c:pt>
                <c:pt idx="7">
                  <c:v>-63.4</c:v>
                </c:pt>
                <c:pt idx="8">
                  <c:v>-63.962277660168375</c:v>
                </c:pt>
                <c:pt idx="9">
                  <c:v>-63.411083193570271</c:v>
                </c:pt>
                <c:pt idx="10">
                  <c:v>-64.428427124746193</c:v>
                </c:pt>
                <c:pt idx="11">
                  <c:v>-63.2</c:v>
                </c:pt>
                <c:pt idx="12">
                  <c:v>-64.528427124746187</c:v>
                </c:pt>
                <c:pt idx="13">
                  <c:v>-65.541657386773934</c:v>
                </c:pt>
                <c:pt idx="14">
                  <c:v>-63.314213562373091</c:v>
                </c:pt>
                <c:pt idx="15">
                  <c:v>-64.648737083745104</c:v>
                </c:pt>
                <c:pt idx="16">
                  <c:v>-63.5</c:v>
                </c:pt>
                <c:pt idx="17">
                  <c:v>-64.04948974278318</c:v>
                </c:pt>
                <c:pt idx="18">
                  <c:v>-63.848737083745107</c:v>
                </c:pt>
                <c:pt idx="19">
                  <c:v>-64.267441755680878</c:v>
                </c:pt>
                <c:pt idx="20">
                  <c:v>-64.562277660168377</c:v>
                </c:pt>
                <c:pt idx="21">
                  <c:v>-64.599346342395194</c:v>
                </c:pt>
                <c:pt idx="22">
                  <c:v>-64.062277660168377</c:v>
                </c:pt>
                <c:pt idx="23">
                  <c:v>-63.657022603955156</c:v>
                </c:pt>
                <c:pt idx="24">
                  <c:v>-64.267441755680878</c:v>
                </c:pt>
                <c:pt idx="25">
                  <c:v>-63.785618083164124</c:v>
                </c:pt>
                <c:pt idx="26">
                  <c:v>-63.114213562373095</c:v>
                </c:pt>
                <c:pt idx="27">
                  <c:v>-63.985618083164127</c:v>
                </c:pt>
                <c:pt idx="28">
                  <c:v>-63.014213562373094</c:v>
                </c:pt>
                <c:pt idx="29">
                  <c:v>-63.311083193570269</c:v>
                </c:pt>
                <c:pt idx="30">
                  <c:v>-64.499831645537228</c:v>
                </c:pt>
                <c:pt idx="31">
                  <c:v>-63.454804667656326</c:v>
                </c:pt>
                <c:pt idx="32">
                  <c:v>-63.4</c:v>
                </c:pt>
                <c:pt idx="33">
                  <c:v>-66.142640687119282</c:v>
                </c:pt>
                <c:pt idx="34">
                  <c:v>-64.994438257849296</c:v>
                </c:pt>
                <c:pt idx="35">
                  <c:v>-66.12466929133727</c:v>
                </c:pt>
                <c:pt idx="36">
                  <c:v>-64.528427124746187</c:v>
                </c:pt>
                <c:pt idx="37">
                  <c:v>-64.128427124746182</c:v>
                </c:pt>
                <c:pt idx="38">
                  <c:v>-64.094438257849291</c:v>
                </c:pt>
                <c:pt idx="39">
                  <c:v>-64.794438257849293</c:v>
                </c:pt>
                <c:pt idx="40">
                  <c:v>-63.991206165165231</c:v>
                </c:pt>
                <c:pt idx="41">
                  <c:v>-63.190711984999865</c:v>
                </c:pt>
                <c:pt idx="42">
                  <c:v>-63.657022603955156</c:v>
                </c:pt>
                <c:pt idx="43">
                  <c:v>-64.54873708374511</c:v>
                </c:pt>
                <c:pt idx="44">
                  <c:v>-64.3</c:v>
                </c:pt>
                <c:pt idx="45">
                  <c:v>-64.657022603955156</c:v>
                </c:pt>
                <c:pt idx="46">
                  <c:v>-64.085618083164135</c:v>
                </c:pt>
                <c:pt idx="47">
                  <c:v>-63.849489742783177</c:v>
                </c:pt>
                <c:pt idx="48">
                  <c:v>-64.028427124746187</c:v>
                </c:pt>
                <c:pt idx="49">
                  <c:v>-63.7</c:v>
                </c:pt>
                <c:pt idx="50">
                  <c:v>-64.18561808316413</c:v>
                </c:pt>
                <c:pt idx="51">
                  <c:v>-63.157022603955156</c:v>
                </c:pt>
                <c:pt idx="52">
                  <c:v>-64.291206165165235</c:v>
                </c:pt>
                <c:pt idx="53">
                  <c:v>-62.890711984999861</c:v>
                </c:pt>
                <c:pt idx="54">
                  <c:v>-64.011083193570258</c:v>
                </c:pt>
                <c:pt idx="55">
                  <c:v>-63.085618083164128</c:v>
                </c:pt>
                <c:pt idx="56">
                  <c:v>-63.949489742783179</c:v>
                </c:pt>
                <c:pt idx="57">
                  <c:v>-63.45702260395516</c:v>
                </c:pt>
                <c:pt idx="58">
                  <c:v>-64.391206165165229</c:v>
                </c:pt>
                <c:pt idx="59">
                  <c:v>-64.04948974278318</c:v>
                </c:pt>
                <c:pt idx="60">
                  <c:v>-63.724669291337271</c:v>
                </c:pt>
                <c:pt idx="61">
                  <c:v>-63.454804667656326</c:v>
                </c:pt>
                <c:pt idx="62">
                  <c:v>-64.04948974278318</c:v>
                </c:pt>
                <c:pt idx="63">
                  <c:v>-62.985618083164127</c:v>
                </c:pt>
                <c:pt idx="64">
                  <c:v>-63.757022603955157</c:v>
                </c:pt>
                <c:pt idx="65">
                  <c:v>-64.014213562373101</c:v>
                </c:pt>
                <c:pt idx="66">
                  <c:v>-64.148737083745104</c:v>
                </c:pt>
                <c:pt idx="67">
                  <c:v>-62.814213562373091</c:v>
                </c:pt>
                <c:pt idx="68">
                  <c:v>-63.454804667656326</c:v>
                </c:pt>
                <c:pt idx="69">
                  <c:v>-63.4</c:v>
                </c:pt>
                <c:pt idx="70">
                  <c:v>-63.454804667656326</c:v>
                </c:pt>
                <c:pt idx="71">
                  <c:v>-64.697221015541814</c:v>
                </c:pt>
                <c:pt idx="72">
                  <c:v>-66.371236166328259</c:v>
                </c:pt>
                <c:pt idx="73">
                  <c:v>-65.467441755680881</c:v>
                </c:pt>
                <c:pt idx="74">
                  <c:v>-65.696029493900511</c:v>
                </c:pt>
                <c:pt idx="75">
                  <c:v>-64.454804667656319</c:v>
                </c:pt>
                <c:pt idx="76">
                  <c:v>-66.199346342395188</c:v>
                </c:pt>
                <c:pt idx="77">
                  <c:v>-64.099999999999994</c:v>
                </c:pt>
                <c:pt idx="78">
                  <c:v>-65.791206165165235</c:v>
                </c:pt>
                <c:pt idx="79">
                  <c:v>-66.096029493900502</c:v>
                </c:pt>
                <c:pt idx="80">
                  <c:v>-65.348737083745107</c:v>
                </c:pt>
                <c:pt idx="81">
                  <c:v>-65.081423969999719</c:v>
                </c:pt>
                <c:pt idx="82">
                  <c:v>-65.391206165165229</c:v>
                </c:pt>
                <c:pt idx="83">
                  <c:v>-64.76227766016838</c:v>
                </c:pt>
                <c:pt idx="84">
                  <c:v>-64.111083193570266</c:v>
                </c:pt>
                <c:pt idx="85">
                  <c:v>-63.994438257849296</c:v>
                </c:pt>
                <c:pt idx="86">
                  <c:v>-63.8</c:v>
                </c:pt>
                <c:pt idx="87">
                  <c:v>-63.948737083745108</c:v>
                </c:pt>
                <c:pt idx="88">
                  <c:v>-63.3</c:v>
                </c:pt>
                <c:pt idx="89">
                  <c:v>-62.814213562373091</c:v>
                </c:pt>
                <c:pt idx="90">
                  <c:v>-63.411083193570271</c:v>
                </c:pt>
                <c:pt idx="91">
                  <c:v>-63.749489742783176</c:v>
                </c:pt>
                <c:pt idx="92">
                  <c:v>-63.085618083164128</c:v>
                </c:pt>
                <c:pt idx="93">
                  <c:v>-62.899673171197598</c:v>
                </c:pt>
                <c:pt idx="94">
                  <c:v>-63.2</c:v>
                </c:pt>
                <c:pt idx="95">
                  <c:v>-64.996029493900508</c:v>
                </c:pt>
                <c:pt idx="96">
                  <c:v>-62.914213562373092</c:v>
                </c:pt>
                <c:pt idx="97">
                  <c:v>-65.081423969999719</c:v>
                </c:pt>
                <c:pt idx="98">
                  <c:v>-63.657022603955156</c:v>
                </c:pt>
                <c:pt idx="99">
                  <c:v>-63.828427124746192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81C-4DD8-89C9-58E123732FE8}"/>
            </c:ext>
          </c:extLst>
        </c:ser>
        <c:ser>
          <c:idx val="3"/>
          <c:order val="3"/>
          <c:tx>
            <c:v>Mean whole pop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Sheet1!$AC$2:$AC$3</c:f>
              <c:numCache>
                <c:formatCode>General</c:formatCode>
                <c:ptCount val="2"/>
                <c:pt idx="0">
                  <c:v>-61.610999999999997</c:v>
                </c:pt>
                <c:pt idx="1">
                  <c:v>-61.610999999999997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81C-4DD8-89C9-58E123732FE8}"/>
            </c:ext>
          </c:extLst>
        </c:ser>
        <c:ser>
          <c:idx val="4"/>
          <c:order val="4"/>
          <c:tx>
            <c:v>Mean-3sig Whole Pop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Sheet1!$AB$2:$AB$3</c:f>
              <c:numCache>
                <c:formatCode>General</c:formatCode>
                <c:ptCount val="2"/>
                <c:pt idx="0">
                  <c:v>-64.646310692499213</c:v>
                </c:pt>
                <c:pt idx="1">
                  <c:v>-64.646310692499213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81C-4DD8-89C9-58E123732FE8}"/>
            </c:ext>
          </c:extLst>
        </c:ser>
        <c:ser>
          <c:idx val="5"/>
          <c:order val="5"/>
          <c:tx>
            <c:v>Mean+3sig Whole Pop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Sheet1!$AD$2:$AD$3</c:f>
              <c:numCache>
                <c:formatCode>General</c:formatCode>
                <c:ptCount val="2"/>
                <c:pt idx="0">
                  <c:v>-58.575689307500774</c:v>
                </c:pt>
                <c:pt idx="1">
                  <c:v>-58.575689307500774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81C-4DD8-89C9-58E123732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583928"/>
        <c:axId val="1038583600"/>
      </c:scatterChart>
      <c:valAx>
        <c:axId val="1038583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83600"/>
        <c:crosses val="autoZero"/>
        <c:crossBetween val="midCat"/>
      </c:valAx>
      <c:valAx>
        <c:axId val="10385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83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21:21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24575,'627'0'-1365,"-616"0"-5461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21:21:0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24575,'3'-1'0,"0"1"0,0-1 0,0 1 0,0-1 0,0 0 0,0 0 0,0 0 0,0 0 0,0-1 0,0 1 0,-1-1 0,5-3 0,3-3 0,16-17 0,-15 14 0,-3 3 0,0-1 0,-1 1 0,11-16 0,23-33 0,-26 39 0,19-32 0,-23 24 0,-10 21 0,1 0 0,0 0 0,0 1 0,1-1 0,0 1 0,2-5 0,5-3-1365,-1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21:21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24575,'4'7'0,"1"0"0,-1 0 0,1-1 0,0 1 0,7 5 0,31 27 0,-26-25 0,16 17 0,108 111-1365,-128-130-5461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5507-3762-D8C2-BFCD-7A51DCF4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0E545-7261-9D65-5D1B-299AD644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58DD-32AC-4314-8CDE-CF330D50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D3B4-C489-0C52-DAEE-8FA0151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6DA2-199D-21FD-C5CC-1B3F631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91C5-8993-9D45-E324-F45976E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29FAA-8354-8E80-C641-6EE288B5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6C4A-7533-B4ED-0565-2F03379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57A1-4DC2-CD61-8F2B-EE7B662B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5E6B-BCFB-7865-77B0-D98584C3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5550A-C261-B21F-3A94-E85D80BB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1618D-6602-C232-C085-E905AAA9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EF2D-E28A-C55C-7CDA-60FF5786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C0FC-9BF7-C721-A7C9-F11C3B46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35BA-125E-D343-663E-05B387A7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B8B1-D6F9-FE89-7972-585A79CB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2EA-F959-39DA-9085-CEB8CD7B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F5A7-6321-7468-6553-734CDE29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4CD1-BD19-AB60-6CEF-DB5C7F1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DCAA-F26B-4CCB-0D74-7D6425B3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BEDB-CD6E-B296-7452-25BFEE5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EBC4-8B57-28AF-4C27-F030ED3A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FADB-6690-3DB1-7E60-8B509CA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AFF4-778D-BB9C-A4F5-CFFBE4B4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31C9-EEF0-E0D0-3122-98D8AE5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D86-6095-51E7-F83A-3867D299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8681-CB8D-E065-6836-64A0CB89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7333B-D2AD-C852-21F3-92561E33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E1CB-A3DD-142B-E0C6-042A56FF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BBBE-3D16-4D9E-D5EF-1F0800D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E3A3-C8F6-6399-CFB9-59AA85FB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2053-C84A-609F-D55F-959DB32A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F1B84-BF96-41B4-3FBA-BB540943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5B86-525C-8D84-AA58-BC39D194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FA2F-94D6-1107-9EE8-A55D25D1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D2F09-53FC-A267-5492-E0B8C8AE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E5195-663C-3071-5F70-4F614F7A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BF226-5023-165F-AD1F-25C06D92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BBD5C-B4E1-3A83-6632-DA5246D6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E47-9124-BB20-E530-30408599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0BA01-4C04-5D95-CEF7-B3BA3E26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41E8-A8FD-71C4-6BE8-E194B9D1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8E84B-C6D9-5DDB-A95B-5DFB1CD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4E06F-F6D8-EE8C-EE38-A86FA75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1ACC-99FF-D7AA-F39E-03E3C366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56D6-1C00-5B5F-3DF1-8F32492F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406-92C5-536C-E099-050EF43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A998-6917-37E5-5E27-1B776911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C4A7-4F99-F9FB-FF2C-A48909CF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AFD6-045D-44DF-1E69-9248C659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4DCE-CB79-1838-E589-92506F46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EF21-86B2-3198-3855-33F6E02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AED6-06B9-8728-10FC-55120DDB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56364-F034-CA05-0B1D-E763DC82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3666-1B24-2CA5-5709-29D36F4C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E0F1-A3DB-26E3-5963-FF6AE1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B6B8-6159-6693-F0A2-6B4B701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5FC97-6269-03DE-7F6E-821CBD6A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352F7-AAAE-0C03-0287-81C66E43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56E8-2FBE-7806-5EBC-329A36AC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F319-3DA8-5BD5-C72F-513077AA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BF81-C7FB-4AA8-A218-75BD003A29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799A-01BC-5E19-4005-049BA0AC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9B1D-46BF-2C2D-0FB2-2553098D4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6C5-7A37-1272-59C3-06C072870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1D387-C3B3-C716-7B37-ADB5E9E3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CF09-0963-385C-6828-916F5492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Dropouts vs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1D9FE8-5203-9DFF-C6BA-2E77B0B0E2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774D0-6047-0A26-04D5-B8D81676BAE8}"/>
              </a:ext>
            </a:extLst>
          </p:cNvPr>
          <p:cNvSpPr/>
          <p:nvPr/>
        </p:nvSpPr>
        <p:spPr>
          <a:xfrm>
            <a:off x="96762" y="6125028"/>
            <a:ext cx="11998476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Dropouts occur near latency discontinuities: </a:t>
            </a:r>
          </a:p>
          <a:p>
            <a:pPr algn="ctr"/>
            <a:r>
              <a:rPr lang="en-US" dirty="0"/>
              <a:t>Music cuts off around right when latency dips.</a:t>
            </a:r>
          </a:p>
          <a:p>
            <a:pPr algn="ctr"/>
            <a:r>
              <a:rPr lang="en-US" dirty="0"/>
              <a:t>Music returns right when latency spikes.</a:t>
            </a:r>
          </a:p>
        </p:txBody>
      </p:sp>
    </p:spTree>
    <p:extLst>
      <p:ext uri="{BB962C8B-B14F-4D97-AF65-F5344CB8AC3E}">
        <p14:creationId xmlns:p14="http://schemas.microsoft.com/office/powerpoint/2010/main" val="94463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637-D2C6-A688-5DC4-7ADE3FA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B61E-2E9F-BCB4-40E8-52874307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Baseline vs </a:t>
            </a:r>
            <a:r>
              <a:rPr lang="en-US" dirty="0" err="1"/>
              <a:t>APTx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42CBA6-BA06-6909-2D7A-0CDA19B4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3034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46CDF-F551-5FD2-CC8C-1A6C515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DE99-F2A3-E51D-00AB-857C9C9AF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190-893A-F75E-E31D-047898B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RSSI Variation over Time</a:t>
            </a:r>
            <a:br>
              <a:rPr lang="en-US" dirty="0"/>
            </a:br>
            <a:r>
              <a:rPr lang="en-US" dirty="0" err="1"/>
              <a:t>DigAttn</a:t>
            </a:r>
            <a:r>
              <a:rPr lang="en-US" dirty="0"/>
              <a:t> = 0. </a:t>
            </a:r>
            <a:r>
              <a:rPr lang="en-US"/>
              <a:t>Noise = Off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19514A-4CE2-2F45-49D0-E4A0AE0131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FDB8C1-B0D2-0113-8817-08A71879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20520"/>
              </p:ext>
            </p:extLst>
          </p:nvPr>
        </p:nvGraphicFramePr>
        <p:xfrm>
          <a:off x="8342970" y="1825625"/>
          <a:ext cx="3526109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958">
                  <a:extLst>
                    <a:ext uri="{9D8B030D-6E8A-4147-A177-3AD203B41FA5}">
                      <a16:colId xmlns:a16="http://schemas.microsoft.com/office/drawing/2014/main" val="474374648"/>
                    </a:ext>
                  </a:extLst>
                </a:gridCol>
                <a:gridCol w="518433">
                  <a:extLst>
                    <a:ext uri="{9D8B030D-6E8A-4147-A177-3AD203B41FA5}">
                      <a16:colId xmlns:a16="http://schemas.microsoft.com/office/drawing/2014/main" val="4026954808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978415208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1732344258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2251353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RSSI 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Stdev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mean-3</a:t>
                      </a:r>
                      <a:r>
                        <a:rPr lang="el-GR" sz="1400" b="1" u="none" strike="noStrike" dirty="0">
                          <a:effectLst/>
                        </a:rPr>
                        <a:t>σ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mean+3</a:t>
                      </a:r>
                      <a:r>
                        <a:rPr lang="el-GR" sz="1400" b="1" u="none" strike="noStrike" dirty="0">
                          <a:effectLst/>
                        </a:rPr>
                        <a:t>σ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523721"/>
                  </a:ext>
                </a:extLst>
              </a:tr>
              <a:tr h="3769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-64.65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-61.61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-58.58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4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7D90-9E6B-E140-FF17-870FA07F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154F-00F2-CCF4-249E-5C461CE3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 of the Test Bench</a:t>
            </a:r>
          </a:p>
          <a:p>
            <a:r>
              <a:rPr lang="en-US" dirty="0"/>
              <a:t>Overview of the Test Bench – Physical - Nathan</a:t>
            </a:r>
          </a:p>
          <a:p>
            <a:r>
              <a:rPr lang="en-US" dirty="0"/>
              <a:t>Status of SW script/environment including challenges - </a:t>
            </a:r>
            <a:r>
              <a:rPr lang="en-US" dirty="0" err="1"/>
              <a:t>Aatir</a:t>
            </a:r>
            <a:endParaRPr lang="en-US" dirty="0"/>
          </a:p>
          <a:p>
            <a:pPr lvl="1"/>
            <a:r>
              <a:rPr lang="en-US" dirty="0"/>
              <a:t>Fading Accuracy</a:t>
            </a:r>
          </a:p>
          <a:p>
            <a:pPr lvl="1"/>
            <a:r>
              <a:rPr lang="en-US" dirty="0"/>
              <a:t>Dropout Rendering</a:t>
            </a:r>
          </a:p>
          <a:p>
            <a:pPr lvl="1"/>
            <a:r>
              <a:rPr lang="en-US" dirty="0"/>
              <a:t>Current challenges – data capture rate </a:t>
            </a:r>
          </a:p>
          <a:p>
            <a:r>
              <a:rPr lang="en-US" dirty="0"/>
              <a:t>Data Acquisition and Analysis – Michael/Andrew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What’s Next – Nathan/Joe </a:t>
            </a:r>
          </a:p>
          <a:p>
            <a:pPr lvl="1"/>
            <a:r>
              <a:rPr lang="en-US" dirty="0"/>
              <a:t>Focus on Baseline vs </a:t>
            </a:r>
            <a:r>
              <a:rPr lang="en-US" dirty="0" err="1"/>
              <a:t>APTx</a:t>
            </a:r>
            <a:endParaRPr lang="en-US" dirty="0"/>
          </a:p>
          <a:p>
            <a:r>
              <a:rPr lang="en-US" dirty="0"/>
              <a:t>Wrap Up – Joe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B6306E-9B10-9FF0-2D3A-C8621257EB1E}"/>
              </a:ext>
            </a:extLst>
          </p:cNvPr>
          <p:cNvSpPr/>
          <p:nvPr/>
        </p:nvSpPr>
        <p:spPr>
          <a:xfrm>
            <a:off x="9649871" y="1473652"/>
            <a:ext cx="213087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Shield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D204D1-31D2-DDEE-6988-5E1CA1161BF0}"/>
              </a:ext>
            </a:extLst>
          </p:cNvPr>
          <p:cNvGrpSpPr/>
          <p:nvPr/>
        </p:nvGrpSpPr>
        <p:grpSpPr>
          <a:xfrm>
            <a:off x="10371393" y="1947181"/>
            <a:ext cx="914400" cy="914400"/>
            <a:chOff x="4955720" y="1947181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3A96EF-6C24-9F7D-0588-2F3FDED98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720" y="1947181"/>
              <a:ext cx="914400" cy="9144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66E574-B36C-3278-1A3F-6777C432D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4320" y="2061481"/>
              <a:ext cx="685800" cy="685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96CB87-D7B0-E963-77F3-0886D1DE3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2920" y="2175781"/>
              <a:ext cx="457200" cy="4572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CFD65F9-4C4E-EC72-6199-E22D5588BCFB}"/>
              </a:ext>
            </a:extLst>
          </p:cNvPr>
          <p:cNvSpPr/>
          <p:nvPr/>
        </p:nvSpPr>
        <p:spPr>
          <a:xfrm>
            <a:off x="10972484" y="1947181"/>
            <a:ext cx="80826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FB4437-9148-A83E-F77B-3AFB33292FA8}"/>
              </a:ext>
            </a:extLst>
          </p:cNvPr>
          <p:cNvGrpSpPr/>
          <p:nvPr/>
        </p:nvGrpSpPr>
        <p:grpSpPr>
          <a:xfrm>
            <a:off x="9667762" y="2052341"/>
            <a:ext cx="354600" cy="218160"/>
            <a:chOff x="9653881" y="2248524"/>
            <a:chExt cx="3546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EC7B7B-FE88-43FC-51A0-7236EA54A287}"/>
                    </a:ext>
                  </a:extLst>
                </p14:cNvPr>
                <p14:cNvContentPartPr/>
                <p14:nvPr/>
              </p14:nvContentPartPr>
              <p14:xfrm>
                <a:off x="9653881" y="2364084"/>
                <a:ext cx="2304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EC7B7B-FE88-43FC-51A0-7236EA54A2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5241" y="2355444"/>
                  <a:ext cx="248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4A63CA-405A-5CC0-7D95-1C0C32EFBA30}"/>
                    </a:ext>
                  </a:extLst>
                </p14:cNvPr>
                <p14:cNvContentPartPr/>
                <p14:nvPr/>
              </p14:nvContentPartPr>
              <p14:xfrm>
                <a:off x="9886441" y="2248524"/>
                <a:ext cx="97200" cy="11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4A63CA-405A-5CC0-7D95-1C0C32EFB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7801" y="2239884"/>
                  <a:ext cx="114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16AD96-1E90-E797-51EF-1F0AE497CB75}"/>
                    </a:ext>
                  </a:extLst>
                </p14:cNvPr>
                <p14:cNvContentPartPr/>
                <p14:nvPr/>
              </p14:nvContentPartPr>
              <p14:xfrm>
                <a:off x="9906601" y="2364084"/>
                <a:ext cx="101880" cy="10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16AD96-1E90-E797-51EF-1F0AE497CB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97601" y="2355444"/>
                  <a:ext cx="119520" cy="12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71956-210F-5A89-88A4-A74F6B6C075A}"/>
              </a:ext>
            </a:extLst>
          </p:cNvPr>
          <p:cNvSpPr/>
          <p:nvPr/>
        </p:nvSpPr>
        <p:spPr>
          <a:xfrm>
            <a:off x="7449454" y="1816550"/>
            <a:ext cx="1571152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Attn 1</a:t>
            </a:r>
          </a:p>
          <a:p>
            <a:pPr algn="ctr"/>
            <a:r>
              <a:rPr lang="en-US" dirty="0"/>
              <a:t>AT1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45BA8-15BD-2095-2756-88C2666BDA37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flipH="1" flipV="1">
            <a:off x="9020606" y="2159450"/>
            <a:ext cx="62926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48D8F-C1E5-758D-4915-FDEFD273D57A}"/>
              </a:ext>
            </a:extLst>
          </p:cNvPr>
          <p:cNvCxnSpPr>
            <a:cxnSpLocks/>
            <a:stCxn id="19" idx="1"/>
            <a:endCxn id="42" idx="6"/>
          </p:cNvCxnSpPr>
          <p:nvPr/>
        </p:nvCxnSpPr>
        <p:spPr>
          <a:xfrm flipH="1">
            <a:off x="4225719" y="2159451"/>
            <a:ext cx="780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52F347-A0BB-6EE9-3F3E-D39E1CA969BE}"/>
              </a:ext>
            </a:extLst>
          </p:cNvPr>
          <p:cNvGrpSpPr/>
          <p:nvPr/>
        </p:nvGrpSpPr>
        <p:grpSpPr>
          <a:xfrm>
            <a:off x="5006466" y="1473651"/>
            <a:ext cx="1813724" cy="1371600"/>
            <a:chOff x="5006466" y="1473651"/>
            <a:chExt cx="1813724" cy="13879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1188D3-53D4-EBE7-E9E0-0E8FBA0C1976}"/>
                </a:ext>
              </a:extLst>
            </p:cNvPr>
            <p:cNvSpPr/>
            <p:nvPr/>
          </p:nvSpPr>
          <p:spPr>
            <a:xfrm>
              <a:off x="5006466" y="1473651"/>
              <a:ext cx="1813723" cy="1387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Coupler</a:t>
              </a:r>
            </a:p>
            <a:p>
              <a:pPr algn="ctr"/>
              <a:r>
                <a:rPr lang="en-US" dirty="0"/>
                <a:t>U1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620E4A3-038E-66E0-31B6-1490C05D8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6467" y="2175781"/>
              <a:ext cx="18137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E4213A45-CFF9-69AE-AC08-8036029F59C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 flipH="1">
              <a:off x="5256727" y="2204980"/>
              <a:ext cx="482119" cy="831083"/>
            </a:xfrm>
            <a:prstGeom prst="curvedConnector4">
              <a:avLst>
                <a:gd name="adj1" fmla="val 42700"/>
                <a:gd name="adj2" fmla="val 197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DF40AD25-8192-F237-0597-170C1018E66C}"/>
              </a:ext>
            </a:extLst>
          </p:cNvPr>
          <p:cNvSpPr>
            <a:spLocks noChangeAspect="1"/>
          </p:cNvSpPr>
          <p:nvPr/>
        </p:nvSpPr>
        <p:spPr>
          <a:xfrm>
            <a:off x="2854119" y="1473651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/>
              <a:t>SpitFire</a:t>
            </a:r>
            <a:endParaRPr lang="en-US" dirty="0"/>
          </a:p>
          <a:p>
            <a:pPr algn="ctr"/>
            <a:r>
              <a:rPr lang="en-US" dirty="0"/>
              <a:t>(test image)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9921E3-36F9-0857-44B2-85A6023B9DF8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6820189" y="2159450"/>
            <a:ext cx="6292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4C7B80-6EC2-69CB-D2CA-D1C752678F40}"/>
              </a:ext>
            </a:extLst>
          </p:cNvPr>
          <p:cNvSpPr/>
          <p:nvPr/>
        </p:nvSpPr>
        <p:spPr>
          <a:xfrm rot="5400000">
            <a:off x="5127751" y="3871676"/>
            <a:ext cx="1571152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Attn 2</a:t>
            </a:r>
          </a:p>
          <a:p>
            <a:pPr algn="ctr"/>
            <a:r>
              <a:rPr lang="en-US" dirty="0"/>
              <a:t>AT2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52488F0-6063-67A4-642A-3C2875FA929A}"/>
              </a:ext>
            </a:extLst>
          </p:cNvPr>
          <p:cNvSpPr/>
          <p:nvPr/>
        </p:nvSpPr>
        <p:spPr>
          <a:xfrm>
            <a:off x="5097142" y="5598367"/>
            <a:ext cx="1632369" cy="69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Source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1393F-13F2-DA9E-29EA-0B9DE84E630F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5913327" y="2845250"/>
            <a:ext cx="1" cy="58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3AF80-4E42-2583-4B9D-30D4AE0603FE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5913327" y="5000152"/>
            <a:ext cx="0" cy="598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D46DC8F-E4BE-4C5F-E6D8-020DB65ED97E}"/>
              </a:ext>
            </a:extLst>
          </p:cNvPr>
          <p:cNvCxnSpPr>
            <a:cxnSpLocks/>
            <a:stCxn id="42" idx="2"/>
            <a:endCxn id="62" idx="4"/>
          </p:cNvCxnSpPr>
          <p:nvPr/>
        </p:nvCxnSpPr>
        <p:spPr>
          <a:xfrm rot="10800000" flipV="1">
            <a:off x="1997593" y="2159450"/>
            <a:ext cx="856526" cy="984965"/>
          </a:xfrm>
          <a:prstGeom prst="curvedConnector4">
            <a:avLst>
              <a:gd name="adj1" fmla="val 50000"/>
              <a:gd name="adj2" fmla="val 123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42180D1-0D5F-9EDD-84FE-C3A16930B129}"/>
              </a:ext>
            </a:extLst>
          </p:cNvPr>
          <p:cNvSpPr/>
          <p:nvPr/>
        </p:nvSpPr>
        <p:spPr>
          <a:xfrm>
            <a:off x="149291" y="1473651"/>
            <a:ext cx="1848302" cy="16707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  <a:p>
            <a:pPr algn="ctr"/>
            <a:r>
              <a:rPr lang="en-US" dirty="0"/>
              <a:t>phones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C08348-5755-1A83-E8AE-5BB4A4E19181}"/>
              </a:ext>
            </a:extLst>
          </p:cNvPr>
          <p:cNvSpPr txBox="1"/>
          <p:nvPr/>
        </p:nvSpPr>
        <p:spPr>
          <a:xfrm>
            <a:off x="195613" y="4012750"/>
            <a:ext cx="17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Track:</a:t>
            </a:r>
          </a:p>
          <a:p>
            <a:pPr algn="ctr"/>
            <a:r>
              <a:rPr lang="en-US" dirty="0"/>
              <a:t>Audio dropouts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FFED52-AD2F-A99D-352B-51F3683A7507}"/>
              </a:ext>
            </a:extLst>
          </p:cNvPr>
          <p:cNvSpPr txBox="1"/>
          <p:nvPr/>
        </p:nvSpPr>
        <p:spPr>
          <a:xfrm>
            <a:off x="2214972" y="4012750"/>
            <a:ext cx="264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Track:</a:t>
            </a:r>
          </a:p>
          <a:p>
            <a:pPr algn="ctr"/>
            <a:r>
              <a:rPr lang="en-US" dirty="0"/>
              <a:t>RSSI</a:t>
            </a:r>
          </a:p>
          <a:p>
            <a:pPr algn="ctr"/>
            <a:r>
              <a:rPr lang="en-US" dirty="0"/>
              <a:t>Latency (buffer size)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6093E3-1CB9-6676-1878-E901FEE93B26}"/>
              </a:ext>
            </a:extLst>
          </p:cNvPr>
          <p:cNvCxnSpPr>
            <a:stCxn id="62" idx="3"/>
            <a:endCxn id="64" idx="0"/>
          </p:cNvCxnSpPr>
          <p:nvPr/>
        </p:nvCxnSpPr>
        <p:spPr>
          <a:xfrm>
            <a:off x="1073442" y="3144416"/>
            <a:ext cx="3521" cy="868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4D5CD6-5455-6989-3DD9-2ED6CFBFBC12}"/>
              </a:ext>
            </a:extLst>
          </p:cNvPr>
          <p:cNvCxnSpPr>
            <a:cxnSpLocks/>
            <a:stCxn id="42" idx="4"/>
            <a:endCxn id="65" idx="0"/>
          </p:cNvCxnSpPr>
          <p:nvPr/>
        </p:nvCxnSpPr>
        <p:spPr>
          <a:xfrm>
            <a:off x="3539919" y="2845251"/>
            <a:ext cx="0" cy="1167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08CA74-E59F-DC54-FE15-71949B6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Test Bench</a:t>
            </a:r>
          </a:p>
        </p:txBody>
      </p:sp>
    </p:spTree>
    <p:extLst>
      <p:ext uri="{BB962C8B-B14F-4D97-AF65-F5344CB8AC3E}">
        <p14:creationId xmlns:p14="http://schemas.microsoft.com/office/powerpoint/2010/main" val="36576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1BAF-345F-4FC6-ED1C-9BD87DD2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Test Bench (physical)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D9FA-17DB-B3E3-402D-9E7C92AE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in person</a:t>
            </a:r>
          </a:p>
        </p:txBody>
      </p:sp>
    </p:spTree>
    <p:extLst>
      <p:ext uri="{BB962C8B-B14F-4D97-AF65-F5344CB8AC3E}">
        <p14:creationId xmlns:p14="http://schemas.microsoft.com/office/powerpoint/2010/main" val="24726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419-D489-A49E-5756-D08D6B1A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8F61-68F7-91F8-0791-73A7B174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5EBD-71FB-293A-F1A2-1DFEB703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057E-606E-D0B0-36BC-B121A727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B94E-D225-F020-962E-124B750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RSSI Variation over Time</a:t>
            </a:r>
            <a:br>
              <a:rPr lang="en-US" dirty="0"/>
            </a:br>
            <a:r>
              <a:rPr lang="en-US" dirty="0" err="1"/>
              <a:t>DigAttn</a:t>
            </a:r>
            <a:r>
              <a:rPr lang="en-US" dirty="0"/>
              <a:t> = 0. Noise = Off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850BB7-A133-0A6C-22C7-BA7AA3F9A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552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3EDF0D-1658-3CE6-3911-9D6C2D7D54B3}"/>
              </a:ext>
            </a:extLst>
          </p:cNvPr>
          <p:cNvSpPr/>
          <p:nvPr/>
        </p:nvSpPr>
        <p:spPr>
          <a:xfrm>
            <a:off x="96762" y="6125028"/>
            <a:ext cx="11998476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time collecting this data. Data collected using </a:t>
            </a:r>
            <a:r>
              <a:rPr lang="en-US" dirty="0" err="1"/>
              <a:t>Aatir’s</a:t>
            </a:r>
            <a:r>
              <a:rPr lang="en-US" dirty="0"/>
              <a:t> phone and playing first song on repeat. </a:t>
            </a:r>
          </a:p>
          <a:p>
            <a:pPr algn="ctr"/>
            <a:r>
              <a:rPr lang="en-US" dirty="0"/>
              <a:t>No features keeping phone in repeatable position.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CC7BE-EF14-A732-CBB1-C184761E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76464"/>
              </p:ext>
            </p:extLst>
          </p:nvPr>
        </p:nvGraphicFramePr>
        <p:xfrm>
          <a:off x="7694342" y="1602740"/>
          <a:ext cx="3526109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958">
                  <a:extLst>
                    <a:ext uri="{9D8B030D-6E8A-4147-A177-3AD203B41FA5}">
                      <a16:colId xmlns:a16="http://schemas.microsoft.com/office/drawing/2014/main" val="600225787"/>
                    </a:ext>
                  </a:extLst>
                </a:gridCol>
                <a:gridCol w="518433">
                  <a:extLst>
                    <a:ext uri="{9D8B030D-6E8A-4147-A177-3AD203B41FA5}">
                      <a16:colId xmlns:a16="http://schemas.microsoft.com/office/drawing/2014/main" val="610145276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2630528170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408877507"/>
                    </a:ext>
                  </a:extLst>
                </a:gridCol>
                <a:gridCol w="731906">
                  <a:extLst>
                    <a:ext uri="{9D8B030D-6E8A-4147-A177-3AD203B41FA5}">
                      <a16:colId xmlns:a16="http://schemas.microsoft.com/office/drawing/2014/main" val="643781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RSSI 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Stdev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mean-3</a:t>
                      </a:r>
                      <a:r>
                        <a:rPr lang="el-GR" sz="1400" b="1" u="none" strike="noStrike" dirty="0">
                          <a:effectLst/>
                        </a:rPr>
                        <a:t>σ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mean+3</a:t>
                      </a:r>
                      <a:r>
                        <a:rPr lang="el-GR" sz="1400" b="1" u="none" strike="noStrike" dirty="0">
                          <a:effectLst/>
                        </a:rPr>
                        <a:t>σ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17442"/>
                  </a:ext>
                </a:extLst>
              </a:tr>
              <a:tr h="3769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-64.65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-61.61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-58.58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7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B368-56E3-E86F-17C7-37B0684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RSSI and Attenuation </a:t>
            </a:r>
            <a:br>
              <a:rPr lang="en-US" dirty="0"/>
            </a:br>
            <a:r>
              <a:rPr lang="en-US" dirty="0"/>
              <a:t>vs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FFAB5-78D3-9123-5255-2EFFBC3CE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708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C45B9B-46AE-C320-E0AD-87A8CA12FD18}"/>
              </a:ext>
            </a:extLst>
          </p:cNvPr>
          <p:cNvSpPr/>
          <p:nvPr/>
        </p:nvSpPr>
        <p:spPr>
          <a:xfrm>
            <a:off x="96762" y="6125028"/>
            <a:ext cx="11998476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RSSI tracks the attenuation setting.</a:t>
            </a:r>
          </a:p>
        </p:txBody>
      </p:sp>
    </p:spTree>
    <p:extLst>
      <p:ext uri="{BB962C8B-B14F-4D97-AF65-F5344CB8AC3E}">
        <p14:creationId xmlns:p14="http://schemas.microsoft.com/office/powerpoint/2010/main" val="142942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302F-218E-8CF8-78C9-4732A03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RSSI and Dropouts</a:t>
            </a:r>
            <a:br>
              <a:rPr lang="en-US" dirty="0"/>
            </a:br>
            <a:r>
              <a:rPr lang="en-US" dirty="0"/>
              <a:t>vs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C609E1-66EB-D322-7349-40C10D52A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04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8A3C591-0A32-A262-53BD-6EF348C7231F}"/>
              </a:ext>
            </a:extLst>
          </p:cNvPr>
          <p:cNvSpPr/>
          <p:nvPr/>
        </p:nvSpPr>
        <p:spPr>
          <a:xfrm>
            <a:off x="96762" y="6125028"/>
            <a:ext cx="11998476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Dropouts occur around RSSI ~&lt; -95 to -100[dB]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Sptifire</a:t>
            </a:r>
            <a:r>
              <a:rPr lang="en-US" dirty="0"/>
              <a:t> board hooked up to </a:t>
            </a:r>
            <a:r>
              <a:rPr lang="en-US" dirty="0" err="1"/>
              <a:t>Aartir’s</a:t>
            </a:r>
            <a:r>
              <a:rPr lang="en-US" dirty="0"/>
              <a:t> phone in the shielded box.</a:t>
            </a:r>
          </a:p>
        </p:txBody>
      </p:sp>
    </p:spTree>
    <p:extLst>
      <p:ext uri="{BB962C8B-B14F-4D97-AF65-F5344CB8AC3E}">
        <p14:creationId xmlns:p14="http://schemas.microsoft.com/office/powerpoint/2010/main" val="195408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391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Collected Data</vt:lpstr>
      <vt:lpstr>Agenda</vt:lpstr>
      <vt:lpstr>Overview of Test Bench</vt:lpstr>
      <vt:lpstr>Overview of Test Bench (physical)</vt:lpstr>
      <vt:lpstr>Status of Software</vt:lpstr>
      <vt:lpstr>Data Acquisition: Methods</vt:lpstr>
      <vt:lpstr>Latency and RSSI Variation over Time DigAttn = 0. Noise = Off</vt:lpstr>
      <vt:lpstr>RSSI and Attenuation  vs Time</vt:lpstr>
      <vt:lpstr>RSSI and Dropouts vs Time</vt:lpstr>
      <vt:lpstr>Latency and Dropouts vs Time</vt:lpstr>
      <vt:lpstr>Up Next</vt:lpstr>
      <vt:lpstr>The End</vt:lpstr>
      <vt:lpstr>Backup</vt:lpstr>
      <vt:lpstr>Latency and RSSI Variation over Time DigAttn = 0. Noise =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Collected Data</dc:title>
  <dc:creator>Trumbo, Andrew</dc:creator>
  <cp:lastModifiedBy>Trumbo, Andrew</cp:lastModifiedBy>
  <cp:revision>11</cp:revision>
  <dcterms:created xsi:type="dcterms:W3CDTF">2023-03-14T18:37:57Z</dcterms:created>
  <dcterms:modified xsi:type="dcterms:W3CDTF">2023-03-20T12:39:54Z</dcterms:modified>
</cp:coreProperties>
</file>