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1057120\WearableTestUtils\WearableTestUtils\AttenuationUtils\data_capture_testing20230314\rf_coe_record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Latency and RSSI vs Time</a:t>
            </a:r>
          </a:p>
          <a:p>
            <a:pPr>
              <a:defRPr/>
            </a:pPr>
            <a:r>
              <a:rPr lang="en-US"/>
              <a:t>Atten</a:t>
            </a:r>
            <a:r>
              <a:rPr lang="en-US" baseline="0"/>
              <a:t> = Constant 0dB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rf_coe_records!$I$1:$I$2</c:f>
              <c:strCache>
                <c:ptCount val="2"/>
                <c:pt idx="0">
                  <c:v>OK Data. Attn = 0 for whole time.</c:v>
                </c:pt>
                <c:pt idx="1">
                  <c:v>attn1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rf_coe_records!$G$3:$G$1002</c:f>
              <c:numCache>
                <c:formatCode>General</c:formatCode>
                <c:ptCount val="1000"/>
                <c:pt idx="0">
                  <c:v>186</c:v>
                </c:pt>
                <c:pt idx="1">
                  <c:v>186</c:v>
                </c:pt>
                <c:pt idx="2">
                  <c:v>186</c:v>
                </c:pt>
                <c:pt idx="3">
                  <c:v>186</c:v>
                </c:pt>
                <c:pt idx="4">
                  <c:v>183</c:v>
                </c:pt>
                <c:pt idx="5">
                  <c:v>183</c:v>
                </c:pt>
                <c:pt idx="6">
                  <c:v>185</c:v>
                </c:pt>
                <c:pt idx="7">
                  <c:v>184</c:v>
                </c:pt>
                <c:pt idx="8">
                  <c:v>185</c:v>
                </c:pt>
                <c:pt idx="9">
                  <c:v>184</c:v>
                </c:pt>
                <c:pt idx="10">
                  <c:v>184</c:v>
                </c:pt>
                <c:pt idx="11">
                  <c:v>184</c:v>
                </c:pt>
                <c:pt idx="12">
                  <c:v>183</c:v>
                </c:pt>
                <c:pt idx="13">
                  <c:v>184</c:v>
                </c:pt>
                <c:pt idx="14">
                  <c:v>184</c:v>
                </c:pt>
                <c:pt idx="15">
                  <c:v>176</c:v>
                </c:pt>
                <c:pt idx="16">
                  <c:v>180</c:v>
                </c:pt>
                <c:pt idx="17">
                  <c:v>183</c:v>
                </c:pt>
                <c:pt idx="18">
                  <c:v>184</c:v>
                </c:pt>
                <c:pt idx="19">
                  <c:v>183</c:v>
                </c:pt>
                <c:pt idx="20">
                  <c:v>177</c:v>
                </c:pt>
                <c:pt idx="21">
                  <c:v>184</c:v>
                </c:pt>
                <c:pt idx="22">
                  <c:v>180</c:v>
                </c:pt>
                <c:pt idx="23">
                  <c:v>183</c:v>
                </c:pt>
                <c:pt idx="24">
                  <c:v>182</c:v>
                </c:pt>
                <c:pt idx="25">
                  <c:v>177</c:v>
                </c:pt>
                <c:pt idx="26">
                  <c:v>180</c:v>
                </c:pt>
                <c:pt idx="27">
                  <c:v>181</c:v>
                </c:pt>
                <c:pt idx="28">
                  <c:v>182</c:v>
                </c:pt>
                <c:pt idx="29">
                  <c:v>181</c:v>
                </c:pt>
                <c:pt idx="30">
                  <c:v>176</c:v>
                </c:pt>
                <c:pt idx="31">
                  <c:v>182</c:v>
                </c:pt>
                <c:pt idx="32">
                  <c:v>181</c:v>
                </c:pt>
                <c:pt idx="33">
                  <c:v>177</c:v>
                </c:pt>
                <c:pt idx="34">
                  <c:v>182</c:v>
                </c:pt>
                <c:pt idx="35">
                  <c:v>176</c:v>
                </c:pt>
                <c:pt idx="36">
                  <c:v>181</c:v>
                </c:pt>
                <c:pt idx="37">
                  <c:v>177</c:v>
                </c:pt>
                <c:pt idx="38">
                  <c:v>181</c:v>
                </c:pt>
                <c:pt idx="39">
                  <c:v>180</c:v>
                </c:pt>
                <c:pt idx="40">
                  <c:v>181</c:v>
                </c:pt>
                <c:pt idx="41">
                  <c:v>177</c:v>
                </c:pt>
                <c:pt idx="42">
                  <c:v>180</c:v>
                </c:pt>
                <c:pt idx="43">
                  <c:v>178</c:v>
                </c:pt>
                <c:pt idx="44">
                  <c:v>180</c:v>
                </c:pt>
                <c:pt idx="45">
                  <c:v>178</c:v>
                </c:pt>
                <c:pt idx="46">
                  <c:v>180</c:v>
                </c:pt>
                <c:pt idx="47">
                  <c:v>179</c:v>
                </c:pt>
                <c:pt idx="48">
                  <c:v>177</c:v>
                </c:pt>
                <c:pt idx="49">
                  <c:v>173</c:v>
                </c:pt>
                <c:pt idx="50">
                  <c:v>179</c:v>
                </c:pt>
                <c:pt idx="51">
                  <c:v>179</c:v>
                </c:pt>
                <c:pt idx="52">
                  <c:v>180</c:v>
                </c:pt>
                <c:pt idx="53">
                  <c:v>178</c:v>
                </c:pt>
                <c:pt idx="54">
                  <c:v>167</c:v>
                </c:pt>
                <c:pt idx="55">
                  <c:v>179</c:v>
                </c:pt>
                <c:pt idx="56">
                  <c:v>178</c:v>
                </c:pt>
                <c:pt idx="57">
                  <c:v>171</c:v>
                </c:pt>
                <c:pt idx="58">
                  <c:v>178</c:v>
                </c:pt>
                <c:pt idx="59">
                  <c:v>178</c:v>
                </c:pt>
                <c:pt idx="60">
                  <c:v>179</c:v>
                </c:pt>
                <c:pt idx="61">
                  <c:v>176</c:v>
                </c:pt>
                <c:pt idx="62">
                  <c:v>178</c:v>
                </c:pt>
                <c:pt idx="63">
                  <c:v>178</c:v>
                </c:pt>
                <c:pt idx="64">
                  <c:v>179</c:v>
                </c:pt>
                <c:pt idx="65">
                  <c:v>178</c:v>
                </c:pt>
                <c:pt idx="66">
                  <c:v>178</c:v>
                </c:pt>
                <c:pt idx="67">
                  <c:v>177</c:v>
                </c:pt>
                <c:pt idx="68">
                  <c:v>173</c:v>
                </c:pt>
                <c:pt idx="69">
                  <c:v>178</c:v>
                </c:pt>
                <c:pt idx="70">
                  <c:v>177</c:v>
                </c:pt>
                <c:pt idx="71">
                  <c:v>176</c:v>
                </c:pt>
                <c:pt idx="72">
                  <c:v>177</c:v>
                </c:pt>
                <c:pt idx="73">
                  <c:v>174</c:v>
                </c:pt>
                <c:pt idx="74">
                  <c:v>174</c:v>
                </c:pt>
                <c:pt idx="75">
                  <c:v>177</c:v>
                </c:pt>
                <c:pt idx="76">
                  <c:v>174</c:v>
                </c:pt>
                <c:pt idx="77">
                  <c:v>177</c:v>
                </c:pt>
                <c:pt idx="78">
                  <c:v>177</c:v>
                </c:pt>
                <c:pt idx="79">
                  <c:v>176</c:v>
                </c:pt>
                <c:pt idx="80">
                  <c:v>177</c:v>
                </c:pt>
                <c:pt idx="81">
                  <c:v>177</c:v>
                </c:pt>
                <c:pt idx="82">
                  <c:v>171</c:v>
                </c:pt>
                <c:pt idx="83">
                  <c:v>176</c:v>
                </c:pt>
                <c:pt idx="84">
                  <c:v>175</c:v>
                </c:pt>
                <c:pt idx="85">
                  <c:v>175</c:v>
                </c:pt>
                <c:pt idx="86">
                  <c:v>175</c:v>
                </c:pt>
                <c:pt idx="87">
                  <c:v>176</c:v>
                </c:pt>
                <c:pt idx="88">
                  <c:v>175</c:v>
                </c:pt>
                <c:pt idx="89">
                  <c:v>176</c:v>
                </c:pt>
                <c:pt idx="90">
                  <c:v>174</c:v>
                </c:pt>
                <c:pt idx="91">
                  <c:v>176</c:v>
                </c:pt>
                <c:pt idx="92">
                  <c:v>175</c:v>
                </c:pt>
                <c:pt idx="93">
                  <c:v>170</c:v>
                </c:pt>
                <c:pt idx="94">
                  <c:v>176</c:v>
                </c:pt>
                <c:pt idx="95">
                  <c:v>174</c:v>
                </c:pt>
                <c:pt idx="96">
                  <c:v>167</c:v>
                </c:pt>
                <c:pt idx="97">
                  <c:v>174</c:v>
                </c:pt>
                <c:pt idx="98">
                  <c:v>172</c:v>
                </c:pt>
                <c:pt idx="99">
                  <c:v>173</c:v>
                </c:pt>
                <c:pt idx="100">
                  <c:v>175</c:v>
                </c:pt>
                <c:pt idx="101">
                  <c:v>173</c:v>
                </c:pt>
                <c:pt idx="102">
                  <c:v>166</c:v>
                </c:pt>
                <c:pt idx="103">
                  <c:v>168</c:v>
                </c:pt>
                <c:pt idx="104">
                  <c:v>173</c:v>
                </c:pt>
                <c:pt idx="105">
                  <c:v>163</c:v>
                </c:pt>
                <c:pt idx="106">
                  <c:v>174</c:v>
                </c:pt>
                <c:pt idx="107">
                  <c:v>174</c:v>
                </c:pt>
                <c:pt idx="108">
                  <c:v>157</c:v>
                </c:pt>
                <c:pt idx="109">
                  <c:v>173</c:v>
                </c:pt>
                <c:pt idx="110">
                  <c:v>163</c:v>
                </c:pt>
                <c:pt idx="111">
                  <c:v>173</c:v>
                </c:pt>
                <c:pt idx="112">
                  <c:v>173</c:v>
                </c:pt>
                <c:pt idx="113">
                  <c:v>172</c:v>
                </c:pt>
                <c:pt idx="114">
                  <c:v>173</c:v>
                </c:pt>
                <c:pt idx="115">
                  <c:v>172</c:v>
                </c:pt>
                <c:pt idx="116">
                  <c:v>163</c:v>
                </c:pt>
                <c:pt idx="117">
                  <c:v>173</c:v>
                </c:pt>
                <c:pt idx="118">
                  <c:v>170</c:v>
                </c:pt>
                <c:pt idx="119">
                  <c:v>169</c:v>
                </c:pt>
                <c:pt idx="120">
                  <c:v>171</c:v>
                </c:pt>
                <c:pt idx="121">
                  <c:v>172</c:v>
                </c:pt>
                <c:pt idx="122">
                  <c:v>173</c:v>
                </c:pt>
                <c:pt idx="123">
                  <c:v>167</c:v>
                </c:pt>
                <c:pt idx="124">
                  <c:v>170</c:v>
                </c:pt>
                <c:pt idx="125">
                  <c:v>170</c:v>
                </c:pt>
                <c:pt idx="126">
                  <c:v>154</c:v>
                </c:pt>
                <c:pt idx="127">
                  <c:v>171</c:v>
                </c:pt>
                <c:pt idx="128">
                  <c:v>167</c:v>
                </c:pt>
                <c:pt idx="129">
                  <c:v>172</c:v>
                </c:pt>
                <c:pt idx="130">
                  <c:v>171</c:v>
                </c:pt>
                <c:pt idx="131">
                  <c:v>169</c:v>
                </c:pt>
                <c:pt idx="132">
                  <c:v>163</c:v>
                </c:pt>
                <c:pt idx="133">
                  <c:v>171</c:v>
                </c:pt>
                <c:pt idx="134">
                  <c:v>172</c:v>
                </c:pt>
                <c:pt idx="135">
                  <c:v>172</c:v>
                </c:pt>
                <c:pt idx="136">
                  <c:v>172</c:v>
                </c:pt>
                <c:pt idx="137">
                  <c:v>172</c:v>
                </c:pt>
                <c:pt idx="138">
                  <c:v>171</c:v>
                </c:pt>
                <c:pt idx="139">
                  <c:v>172</c:v>
                </c:pt>
                <c:pt idx="140">
                  <c:v>171</c:v>
                </c:pt>
                <c:pt idx="141">
                  <c:v>171</c:v>
                </c:pt>
                <c:pt idx="142">
                  <c:v>170</c:v>
                </c:pt>
                <c:pt idx="143">
                  <c:v>171</c:v>
                </c:pt>
                <c:pt idx="144">
                  <c:v>165</c:v>
                </c:pt>
                <c:pt idx="145">
                  <c:v>171</c:v>
                </c:pt>
                <c:pt idx="146">
                  <c:v>169</c:v>
                </c:pt>
                <c:pt idx="147">
                  <c:v>155</c:v>
                </c:pt>
                <c:pt idx="148">
                  <c:v>171</c:v>
                </c:pt>
                <c:pt idx="149">
                  <c:v>170</c:v>
                </c:pt>
                <c:pt idx="150">
                  <c:v>168</c:v>
                </c:pt>
                <c:pt idx="151">
                  <c:v>171</c:v>
                </c:pt>
                <c:pt idx="152">
                  <c:v>170</c:v>
                </c:pt>
                <c:pt idx="153">
                  <c:v>170</c:v>
                </c:pt>
                <c:pt idx="154">
                  <c:v>169</c:v>
                </c:pt>
                <c:pt idx="155">
                  <c:v>167</c:v>
                </c:pt>
                <c:pt idx="156">
                  <c:v>169</c:v>
                </c:pt>
                <c:pt idx="157">
                  <c:v>166</c:v>
                </c:pt>
                <c:pt idx="158">
                  <c:v>169</c:v>
                </c:pt>
                <c:pt idx="159">
                  <c:v>170</c:v>
                </c:pt>
                <c:pt idx="160">
                  <c:v>168</c:v>
                </c:pt>
                <c:pt idx="161">
                  <c:v>170</c:v>
                </c:pt>
                <c:pt idx="162">
                  <c:v>169</c:v>
                </c:pt>
                <c:pt idx="163">
                  <c:v>169</c:v>
                </c:pt>
                <c:pt idx="164">
                  <c:v>169</c:v>
                </c:pt>
                <c:pt idx="165">
                  <c:v>164</c:v>
                </c:pt>
                <c:pt idx="166">
                  <c:v>168</c:v>
                </c:pt>
                <c:pt idx="167">
                  <c:v>168</c:v>
                </c:pt>
                <c:pt idx="168">
                  <c:v>169</c:v>
                </c:pt>
                <c:pt idx="169">
                  <c:v>169</c:v>
                </c:pt>
                <c:pt idx="170">
                  <c:v>169</c:v>
                </c:pt>
                <c:pt idx="171">
                  <c:v>168</c:v>
                </c:pt>
                <c:pt idx="172">
                  <c:v>169</c:v>
                </c:pt>
                <c:pt idx="173">
                  <c:v>169</c:v>
                </c:pt>
                <c:pt idx="174">
                  <c:v>169</c:v>
                </c:pt>
                <c:pt idx="175">
                  <c:v>168</c:v>
                </c:pt>
                <c:pt idx="176">
                  <c:v>169</c:v>
                </c:pt>
                <c:pt idx="177">
                  <c:v>168</c:v>
                </c:pt>
                <c:pt idx="178">
                  <c:v>168</c:v>
                </c:pt>
                <c:pt idx="179">
                  <c:v>161</c:v>
                </c:pt>
                <c:pt idx="180">
                  <c:v>168</c:v>
                </c:pt>
                <c:pt idx="181">
                  <c:v>168</c:v>
                </c:pt>
                <c:pt idx="182">
                  <c:v>164</c:v>
                </c:pt>
                <c:pt idx="183">
                  <c:v>168</c:v>
                </c:pt>
                <c:pt idx="184">
                  <c:v>168</c:v>
                </c:pt>
                <c:pt idx="185">
                  <c:v>160</c:v>
                </c:pt>
                <c:pt idx="186">
                  <c:v>168</c:v>
                </c:pt>
                <c:pt idx="187">
                  <c:v>168</c:v>
                </c:pt>
                <c:pt idx="188">
                  <c:v>166</c:v>
                </c:pt>
                <c:pt idx="189">
                  <c:v>162</c:v>
                </c:pt>
                <c:pt idx="190">
                  <c:v>168</c:v>
                </c:pt>
                <c:pt idx="191">
                  <c:v>166</c:v>
                </c:pt>
                <c:pt idx="192">
                  <c:v>167</c:v>
                </c:pt>
                <c:pt idx="193">
                  <c:v>167</c:v>
                </c:pt>
                <c:pt idx="194">
                  <c:v>165</c:v>
                </c:pt>
                <c:pt idx="195">
                  <c:v>167</c:v>
                </c:pt>
                <c:pt idx="196">
                  <c:v>167</c:v>
                </c:pt>
                <c:pt idx="197">
                  <c:v>166</c:v>
                </c:pt>
                <c:pt idx="198">
                  <c:v>166</c:v>
                </c:pt>
                <c:pt idx="199">
                  <c:v>166</c:v>
                </c:pt>
                <c:pt idx="200">
                  <c:v>167</c:v>
                </c:pt>
                <c:pt idx="201">
                  <c:v>159</c:v>
                </c:pt>
                <c:pt idx="202">
                  <c:v>166</c:v>
                </c:pt>
                <c:pt idx="203">
                  <c:v>161</c:v>
                </c:pt>
                <c:pt idx="204">
                  <c:v>166</c:v>
                </c:pt>
                <c:pt idx="205">
                  <c:v>166</c:v>
                </c:pt>
                <c:pt idx="206">
                  <c:v>166</c:v>
                </c:pt>
                <c:pt idx="207">
                  <c:v>166</c:v>
                </c:pt>
                <c:pt idx="208">
                  <c:v>166</c:v>
                </c:pt>
                <c:pt idx="209">
                  <c:v>148</c:v>
                </c:pt>
                <c:pt idx="210">
                  <c:v>165</c:v>
                </c:pt>
                <c:pt idx="211">
                  <c:v>166</c:v>
                </c:pt>
                <c:pt idx="212">
                  <c:v>165</c:v>
                </c:pt>
                <c:pt idx="213">
                  <c:v>165</c:v>
                </c:pt>
                <c:pt idx="214">
                  <c:v>166</c:v>
                </c:pt>
                <c:pt idx="215">
                  <c:v>161</c:v>
                </c:pt>
                <c:pt idx="216">
                  <c:v>165</c:v>
                </c:pt>
                <c:pt idx="217">
                  <c:v>159</c:v>
                </c:pt>
                <c:pt idx="218">
                  <c:v>164</c:v>
                </c:pt>
                <c:pt idx="219">
                  <c:v>165</c:v>
                </c:pt>
                <c:pt idx="220">
                  <c:v>165</c:v>
                </c:pt>
                <c:pt idx="221">
                  <c:v>165</c:v>
                </c:pt>
                <c:pt idx="222">
                  <c:v>165</c:v>
                </c:pt>
                <c:pt idx="223">
                  <c:v>158</c:v>
                </c:pt>
                <c:pt idx="224">
                  <c:v>165</c:v>
                </c:pt>
                <c:pt idx="225">
                  <c:v>158</c:v>
                </c:pt>
                <c:pt idx="226">
                  <c:v>165</c:v>
                </c:pt>
                <c:pt idx="227">
                  <c:v>165</c:v>
                </c:pt>
                <c:pt idx="228">
                  <c:v>158</c:v>
                </c:pt>
                <c:pt idx="229">
                  <c:v>163</c:v>
                </c:pt>
                <c:pt idx="230">
                  <c:v>165</c:v>
                </c:pt>
                <c:pt idx="231">
                  <c:v>152</c:v>
                </c:pt>
                <c:pt idx="232">
                  <c:v>165</c:v>
                </c:pt>
                <c:pt idx="233">
                  <c:v>158</c:v>
                </c:pt>
                <c:pt idx="234">
                  <c:v>165</c:v>
                </c:pt>
                <c:pt idx="235">
                  <c:v>154</c:v>
                </c:pt>
                <c:pt idx="236">
                  <c:v>164</c:v>
                </c:pt>
                <c:pt idx="237">
                  <c:v>165</c:v>
                </c:pt>
                <c:pt idx="238">
                  <c:v>163</c:v>
                </c:pt>
                <c:pt idx="239">
                  <c:v>165</c:v>
                </c:pt>
                <c:pt idx="240">
                  <c:v>165</c:v>
                </c:pt>
                <c:pt idx="241">
                  <c:v>163</c:v>
                </c:pt>
                <c:pt idx="242">
                  <c:v>163</c:v>
                </c:pt>
                <c:pt idx="243">
                  <c:v>164</c:v>
                </c:pt>
                <c:pt idx="244">
                  <c:v>151</c:v>
                </c:pt>
                <c:pt idx="245">
                  <c:v>164</c:v>
                </c:pt>
                <c:pt idx="246">
                  <c:v>165</c:v>
                </c:pt>
                <c:pt idx="247">
                  <c:v>158</c:v>
                </c:pt>
                <c:pt idx="248">
                  <c:v>164</c:v>
                </c:pt>
                <c:pt idx="249">
                  <c:v>156</c:v>
                </c:pt>
                <c:pt idx="250">
                  <c:v>163</c:v>
                </c:pt>
                <c:pt idx="251">
                  <c:v>163</c:v>
                </c:pt>
                <c:pt idx="252">
                  <c:v>163</c:v>
                </c:pt>
                <c:pt idx="253">
                  <c:v>159</c:v>
                </c:pt>
                <c:pt idx="254">
                  <c:v>128</c:v>
                </c:pt>
                <c:pt idx="255">
                  <c:v>162</c:v>
                </c:pt>
                <c:pt idx="256">
                  <c:v>160</c:v>
                </c:pt>
                <c:pt idx="257">
                  <c:v>153</c:v>
                </c:pt>
                <c:pt idx="258">
                  <c:v>154</c:v>
                </c:pt>
                <c:pt idx="259">
                  <c:v>150</c:v>
                </c:pt>
                <c:pt idx="260">
                  <c:v>159</c:v>
                </c:pt>
                <c:pt idx="261">
                  <c:v>118</c:v>
                </c:pt>
                <c:pt idx="262">
                  <c:v>159</c:v>
                </c:pt>
                <c:pt idx="263">
                  <c:v>145</c:v>
                </c:pt>
                <c:pt idx="264">
                  <c:v>151</c:v>
                </c:pt>
                <c:pt idx="265">
                  <c:v>157</c:v>
                </c:pt>
                <c:pt idx="266">
                  <c:v>148</c:v>
                </c:pt>
                <c:pt idx="267">
                  <c:v>164</c:v>
                </c:pt>
                <c:pt idx="268">
                  <c:v>160</c:v>
                </c:pt>
                <c:pt idx="269">
                  <c:v>163</c:v>
                </c:pt>
                <c:pt idx="270">
                  <c:v>159</c:v>
                </c:pt>
                <c:pt idx="271">
                  <c:v>162</c:v>
                </c:pt>
                <c:pt idx="272">
                  <c:v>164</c:v>
                </c:pt>
                <c:pt idx="273">
                  <c:v>163</c:v>
                </c:pt>
                <c:pt idx="274">
                  <c:v>162</c:v>
                </c:pt>
                <c:pt idx="275">
                  <c:v>163</c:v>
                </c:pt>
                <c:pt idx="276">
                  <c:v>148</c:v>
                </c:pt>
                <c:pt idx="277">
                  <c:v>162</c:v>
                </c:pt>
                <c:pt idx="278">
                  <c:v>163</c:v>
                </c:pt>
                <c:pt idx="279">
                  <c:v>162</c:v>
                </c:pt>
                <c:pt idx="280">
                  <c:v>162</c:v>
                </c:pt>
                <c:pt idx="281">
                  <c:v>162</c:v>
                </c:pt>
                <c:pt idx="282">
                  <c:v>162</c:v>
                </c:pt>
                <c:pt idx="283">
                  <c:v>163</c:v>
                </c:pt>
                <c:pt idx="284">
                  <c:v>158</c:v>
                </c:pt>
                <c:pt idx="285">
                  <c:v>163</c:v>
                </c:pt>
                <c:pt idx="286">
                  <c:v>162</c:v>
                </c:pt>
                <c:pt idx="287">
                  <c:v>161</c:v>
                </c:pt>
                <c:pt idx="288">
                  <c:v>157</c:v>
                </c:pt>
                <c:pt idx="289">
                  <c:v>162</c:v>
                </c:pt>
                <c:pt idx="290">
                  <c:v>158</c:v>
                </c:pt>
                <c:pt idx="291">
                  <c:v>162</c:v>
                </c:pt>
                <c:pt idx="292">
                  <c:v>157</c:v>
                </c:pt>
                <c:pt idx="293">
                  <c:v>162</c:v>
                </c:pt>
                <c:pt idx="294">
                  <c:v>160</c:v>
                </c:pt>
                <c:pt idx="295">
                  <c:v>151</c:v>
                </c:pt>
                <c:pt idx="296">
                  <c:v>162</c:v>
                </c:pt>
                <c:pt idx="297">
                  <c:v>162</c:v>
                </c:pt>
                <c:pt idx="298">
                  <c:v>156</c:v>
                </c:pt>
                <c:pt idx="299">
                  <c:v>162</c:v>
                </c:pt>
                <c:pt idx="300">
                  <c:v>162</c:v>
                </c:pt>
                <c:pt idx="301">
                  <c:v>161</c:v>
                </c:pt>
                <c:pt idx="302">
                  <c:v>161</c:v>
                </c:pt>
                <c:pt idx="303">
                  <c:v>162</c:v>
                </c:pt>
                <c:pt idx="304">
                  <c:v>161</c:v>
                </c:pt>
                <c:pt idx="305">
                  <c:v>162</c:v>
                </c:pt>
                <c:pt idx="306">
                  <c:v>153</c:v>
                </c:pt>
                <c:pt idx="307">
                  <c:v>161</c:v>
                </c:pt>
                <c:pt idx="308">
                  <c:v>153</c:v>
                </c:pt>
                <c:pt idx="309">
                  <c:v>161</c:v>
                </c:pt>
                <c:pt idx="310">
                  <c:v>160</c:v>
                </c:pt>
                <c:pt idx="311">
                  <c:v>161</c:v>
                </c:pt>
                <c:pt idx="312">
                  <c:v>161</c:v>
                </c:pt>
                <c:pt idx="313">
                  <c:v>153</c:v>
                </c:pt>
                <c:pt idx="314">
                  <c:v>159</c:v>
                </c:pt>
                <c:pt idx="315">
                  <c:v>158</c:v>
                </c:pt>
                <c:pt idx="316">
                  <c:v>150</c:v>
                </c:pt>
                <c:pt idx="317">
                  <c:v>161</c:v>
                </c:pt>
                <c:pt idx="318">
                  <c:v>160</c:v>
                </c:pt>
                <c:pt idx="319">
                  <c:v>160</c:v>
                </c:pt>
                <c:pt idx="320">
                  <c:v>159</c:v>
                </c:pt>
                <c:pt idx="321">
                  <c:v>159</c:v>
                </c:pt>
                <c:pt idx="322">
                  <c:v>144</c:v>
                </c:pt>
                <c:pt idx="323">
                  <c:v>160</c:v>
                </c:pt>
                <c:pt idx="324">
                  <c:v>148</c:v>
                </c:pt>
                <c:pt idx="325">
                  <c:v>160</c:v>
                </c:pt>
                <c:pt idx="326">
                  <c:v>162</c:v>
                </c:pt>
                <c:pt idx="327">
                  <c:v>160</c:v>
                </c:pt>
                <c:pt idx="328">
                  <c:v>161</c:v>
                </c:pt>
                <c:pt idx="329">
                  <c:v>159</c:v>
                </c:pt>
                <c:pt idx="330">
                  <c:v>152</c:v>
                </c:pt>
                <c:pt idx="331">
                  <c:v>160</c:v>
                </c:pt>
                <c:pt idx="332">
                  <c:v>151</c:v>
                </c:pt>
                <c:pt idx="333">
                  <c:v>159</c:v>
                </c:pt>
                <c:pt idx="334">
                  <c:v>159</c:v>
                </c:pt>
                <c:pt idx="335">
                  <c:v>160</c:v>
                </c:pt>
                <c:pt idx="336">
                  <c:v>160</c:v>
                </c:pt>
                <c:pt idx="337">
                  <c:v>160</c:v>
                </c:pt>
                <c:pt idx="338">
                  <c:v>160</c:v>
                </c:pt>
                <c:pt idx="339">
                  <c:v>160</c:v>
                </c:pt>
                <c:pt idx="340">
                  <c:v>150</c:v>
                </c:pt>
                <c:pt idx="341">
                  <c:v>160</c:v>
                </c:pt>
                <c:pt idx="342">
                  <c:v>159</c:v>
                </c:pt>
                <c:pt idx="343">
                  <c:v>155</c:v>
                </c:pt>
                <c:pt idx="344">
                  <c:v>160</c:v>
                </c:pt>
                <c:pt idx="345">
                  <c:v>157</c:v>
                </c:pt>
                <c:pt idx="346">
                  <c:v>159</c:v>
                </c:pt>
                <c:pt idx="347">
                  <c:v>159</c:v>
                </c:pt>
                <c:pt idx="348">
                  <c:v>159</c:v>
                </c:pt>
                <c:pt idx="349">
                  <c:v>149</c:v>
                </c:pt>
                <c:pt idx="350">
                  <c:v>148</c:v>
                </c:pt>
                <c:pt idx="351">
                  <c:v>159</c:v>
                </c:pt>
                <c:pt idx="352">
                  <c:v>159</c:v>
                </c:pt>
                <c:pt idx="353">
                  <c:v>159</c:v>
                </c:pt>
                <c:pt idx="354">
                  <c:v>159</c:v>
                </c:pt>
                <c:pt idx="355">
                  <c:v>160</c:v>
                </c:pt>
                <c:pt idx="356">
                  <c:v>159</c:v>
                </c:pt>
                <c:pt idx="357">
                  <c:v>160</c:v>
                </c:pt>
                <c:pt idx="358">
                  <c:v>157</c:v>
                </c:pt>
                <c:pt idx="359">
                  <c:v>159</c:v>
                </c:pt>
                <c:pt idx="360">
                  <c:v>159</c:v>
                </c:pt>
                <c:pt idx="361">
                  <c:v>160</c:v>
                </c:pt>
                <c:pt idx="362">
                  <c:v>159</c:v>
                </c:pt>
                <c:pt idx="363">
                  <c:v>159</c:v>
                </c:pt>
                <c:pt idx="364">
                  <c:v>160</c:v>
                </c:pt>
                <c:pt idx="365">
                  <c:v>159</c:v>
                </c:pt>
                <c:pt idx="366">
                  <c:v>160</c:v>
                </c:pt>
                <c:pt idx="367">
                  <c:v>159</c:v>
                </c:pt>
                <c:pt idx="368">
                  <c:v>159</c:v>
                </c:pt>
                <c:pt idx="369">
                  <c:v>152</c:v>
                </c:pt>
                <c:pt idx="370">
                  <c:v>159</c:v>
                </c:pt>
                <c:pt idx="371">
                  <c:v>159</c:v>
                </c:pt>
                <c:pt idx="372">
                  <c:v>155</c:v>
                </c:pt>
                <c:pt idx="373">
                  <c:v>160</c:v>
                </c:pt>
                <c:pt idx="374">
                  <c:v>156</c:v>
                </c:pt>
                <c:pt idx="375">
                  <c:v>158</c:v>
                </c:pt>
                <c:pt idx="376">
                  <c:v>158</c:v>
                </c:pt>
                <c:pt idx="377">
                  <c:v>159</c:v>
                </c:pt>
                <c:pt idx="378">
                  <c:v>159</c:v>
                </c:pt>
                <c:pt idx="379">
                  <c:v>158</c:v>
                </c:pt>
                <c:pt idx="380">
                  <c:v>159</c:v>
                </c:pt>
                <c:pt idx="381">
                  <c:v>158</c:v>
                </c:pt>
                <c:pt idx="382">
                  <c:v>159</c:v>
                </c:pt>
                <c:pt idx="383">
                  <c:v>158</c:v>
                </c:pt>
                <c:pt idx="384">
                  <c:v>158</c:v>
                </c:pt>
                <c:pt idx="385">
                  <c:v>154</c:v>
                </c:pt>
                <c:pt idx="386">
                  <c:v>158</c:v>
                </c:pt>
                <c:pt idx="387">
                  <c:v>158</c:v>
                </c:pt>
                <c:pt idx="388">
                  <c:v>158</c:v>
                </c:pt>
                <c:pt idx="389">
                  <c:v>157</c:v>
                </c:pt>
                <c:pt idx="390">
                  <c:v>157</c:v>
                </c:pt>
                <c:pt idx="391">
                  <c:v>158</c:v>
                </c:pt>
                <c:pt idx="392">
                  <c:v>158</c:v>
                </c:pt>
                <c:pt idx="393">
                  <c:v>159</c:v>
                </c:pt>
                <c:pt idx="394">
                  <c:v>157</c:v>
                </c:pt>
                <c:pt idx="395">
                  <c:v>157</c:v>
                </c:pt>
                <c:pt idx="396">
                  <c:v>158</c:v>
                </c:pt>
                <c:pt idx="397">
                  <c:v>159</c:v>
                </c:pt>
                <c:pt idx="398">
                  <c:v>158</c:v>
                </c:pt>
                <c:pt idx="399">
                  <c:v>158</c:v>
                </c:pt>
                <c:pt idx="400">
                  <c:v>158</c:v>
                </c:pt>
                <c:pt idx="401">
                  <c:v>153</c:v>
                </c:pt>
                <c:pt idx="402">
                  <c:v>142</c:v>
                </c:pt>
                <c:pt idx="403">
                  <c:v>158</c:v>
                </c:pt>
                <c:pt idx="404">
                  <c:v>158</c:v>
                </c:pt>
                <c:pt idx="405">
                  <c:v>158</c:v>
                </c:pt>
                <c:pt idx="406">
                  <c:v>158</c:v>
                </c:pt>
                <c:pt idx="407">
                  <c:v>158</c:v>
                </c:pt>
                <c:pt idx="408">
                  <c:v>157</c:v>
                </c:pt>
                <c:pt idx="409">
                  <c:v>154</c:v>
                </c:pt>
                <c:pt idx="410">
                  <c:v>158</c:v>
                </c:pt>
                <c:pt idx="411">
                  <c:v>156</c:v>
                </c:pt>
                <c:pt idx="412">
                  <c:v>153</c:v>
                </c:pt>
                <c:pt idx="413">
                  <c:v>158</c:v>
                </c:pt>
                <c:pt idx="414">
                  <c:v>158</c:v>
                </c:pt>
                <c:pt idx="415">
                  <c:v>158</c:v>
                </c:pt>
                <c:pt idx="416">
                  <c:v>159</c:v>
                </c:pt>
                <c:pt idx="417">
                  <c:v>154</c:v>
                </c:pt>
                <c:pt idx="418">
                  <c:v>143</c:v>
                </c:pt>
                <c:pt idx="419">
                  <c:v>157</c:v>
                </c:pt>
                <c:pt idx="420">
                  <c:v>154</c:v>
                </c:pt>
                <c:pt idx="421">
                  <c:v>156</c:v>
                </c:pt>
                <c:pt idx="422">
                  <c:v>157</c:v>
                </c:pt>
                <c:pt idx="423">
                  <c:v>157</c:v>
                </c:pt>
                <c:pt idx="424">
                  <c:v>156</c:v>
                </c:pt>
                <c:pt idx="425">
                  <c:v>151</c:v>
                </c:pt>
                <c:pt idx="426">
                  <c:v>157</c:v>
                </c:pt>
                <c:pt idx="427">
                  <c:v>157</c:v>
                </c:pt>
                <c:pt idx="428">
                  <c:v>157</c:v>
                </c:pt>
                <c:pt idx="429">
                  <c:v>157</c:v>
                </c:pt>
                <c:pt idx="430">
                  <c:v>157</c:v>
                </c:pt>
                <c:pt idx="431">
                  <c:v>154</c:v>
                </c:pt>
                <c:pt idx="432">
                  <c:v>157</c:v>
                </c:pt>
                <c:pt idx="433">
                  <c:v>156</c:v>
                </c:pt>
                <c:pt idx="434">
                  <c:v>156</c:v>
                </c:pt>
                <c:pt idx="435">
                  <c:v>157</c:v>
                </c:pt>
                <c:pt idx="436">
                  <c:v>156</c:v>
                </c:pt>
                <c:pt idx="437">
                  <c:v>157</c:v>
                </c:pt>
                <c:pt idx="438">
                  <c:v>157</c:v>
                </c:pt>
                <c:pt idx="439">
                  <c:v>156</c:v>
                </c:pt>
                <c:pt idx="440">
                  <c:v>157</c:v>
                </c:pt>
                <c:pt idx="441">
                  <c:v>157</c:v>
                </c:pt>
                <c:pt idx="442">
                  <c:v>157</c:v>
                </c:pt>
                <c:pt idx="443">
                  <c:v>157</c:v>
                </c:pt>
                <c:pt idx="444">
                  <c:v>157</c:v>
                </c:pt>
                <c:pt idx="445">
                  <c:v>148</c:v>
                </c:pt>
                <c:pt idx="446">
                  <c:v>157</c:v>
                </c:pt>
                <c:pt idx="447">
                  <c:v>155</c:v>
                </c:pt>
                <c:pt idx="448">
                  <c:v>155</c:v>
                </c:pt>
                <c:pt idx="449">
                  <c:v>157</c:v>
                </c:pt>
                <c:pt idx="450">
                  <c:v>155</c:v>
                </c:pt>
                <c:pt idx="451">
                  <c:v>153</c:v>
                </c:pt>
                <c:pt idx="452">
                  <c:v>152</c:v>
                </c:pt>
                <c:pt idx="453">
                  <c:v>157</c:v>
                </c:pt>
                <c:pt idx="454">
                  <c:v>150</c:v>
                </c:pt>
                <c:pt idx="455">
                  <c:v>158</c:v>
                </c:pt>
                <c:pt idx="456">
                  <c:v>134</c:v>
                </c:pt>
                <c:pt idx="457">
                  <c:v>157</c:v>
                </c:pt>
                <c:pt idx="458">
                  <c:v>150</c:v>
                </c:pt>
                <c:pt idx="459">
                  <c:v>142</c:v>
                </c:pt>
                <c:pt idx="460">
                  <c:v>149</c:v>
                </c:pt>
                <c:pt idx="461">
                  <c:v>138</c:v>
                </c:pt>
                <c:pt idx="462">
                  <c:v>149</c:v>
                </c:pt>
                <c:pt idx="463">
                  <c:v>136</c:v>
                </c:pt>
                <c:pt idx="464">
                  <c:v>144</c:v>
                </c:pt>
                <c:pt idx="465">
                  <c:v>153</c:v>
                </c:pt>
                <c:pt idx="466">
                  <c:v>155</c:v>
                </c:pt>
                <c:pt idx="467">
                  <c:v>144</c:v>
                </c:pt>
                <c:pt idx="468">
                  <c:v>154</c:v>
                </c:pt>
                <c:pt idx="469">
                  <c:v>155</c:v>
                </c:pt>
                <c:pt idx="470">
                  <c:v>154</c:v>
                </c:pt>
                <c:pt idx="471">
                  <c:v>154</c:v>
                </c:pt>
                <c:pt idx="472">
                  <c:v>154</c:v>
                </c:pt>
                <c:pt idx="473">
                  <c:v>155</c:v>
                </c:pt>
                <c:pt idx="474">
                  <c:v>147</c:v>
                </c:pt>
                <c:pt idx="475">
                  <c:v>156</c:v>
                </c:pt>
                <c:pt idx="476">
                  <c:v>155</c:v>
                </c:pt>
                <c:pt idx="477">
                  <c:v>156</c:v>
                </c:pt>
                <c:pt idx="478">
                  <c:v>155</c:v>
                </c:pt>
                <c:pt idx="479">
                  <c:v>155</c:v>
                </c:pt>
                <c:pt idx="480">
                  <c:v>153</c:v>
                </c:pt>
                <c:pt idx="481">
                  <c:v>154</c:v>
                </c:pt>
                <c:pt idx="482">
                  <c:v>156</c:v>
                </c:pt>
                <c:pt idx="483">
                  <c:v>154</c:v>
                </c:pt>
                <c:pt idx="484">
                  <c:v>154</c:v>
                </c:pt>
                <c:pt idx="485">
                  <c:v>154</c:v>
                </c:pt>
                <c:pt idx="486">
                  <c:v>135</c:v>
                </c:pt>
                <c:pt idx="487">
                  <c:v>154</c:v>
                </c:pt>
                <c:pt idx="488">
                  <c:v>155</c:v>
                </c:pt>
                <c:pt idx="489">
                  <c:v>155</c:v>
                </c:pt>
                <c:pt idx="490">
                  <c:v>143</c:v>
                </c:pt>
                <c:pt idx="491">
                  <c:v>155</c:v>
                </c:pt>
                <c:pt idx="492">
                  <c:v>156</c:v>
                </c:pt>
                <c:pt idx="493">
                  <c:v>156</c:v>
                </c:pt>
                <c:pt idx="494">
                  <c:v>155</c:v>
                </c:pt>
                <c:pt idx="495">
                  <c:v>155</c:v>
                </c:pt>
                <c:pt idx="496">
                  <c:v>154</c:v>
                </c:pt>
                <c:pt idx="497">
                  <c:v>156</c:v>
                </c:pt>
                <c:pt idx="498">
                  <c:v>154</c:v>
                </c:pt>
                <c:pt idx="499">
                  <c:v>154</c:v>
                </c:pt>
                <c:pt idx="500">
                  <c:v>147</c:v>
                </c:pt>
                <c:pt idx="501">
                  <c:v>156</c:v>
                </c:pt>
                <c:pt idx="502">
                  <c:v>156</c:v>
                </c:pt>
                <c:pt idx="503">
                  <c:v>154</c:v>
                </c:pt>
                <c:pt idx="504">
                  <c:v>155</c:v>
                </c:pt>
                <c:pt idx="505">
                  <c:v>153</c:v>
                </c:pt>
                <c:pt idx="506">
                  <c:v>155</c:v>
                </c:pt>
                <c:pt idx="507">
                  <c:v>155</c:v>
                </c:pt>
                <c:pt idx="508">
                  <c:v>155</c:v>
                </c:pt>
                <c:pt idx="509">
                  <c:v>150</c:v>
                </c:pt>
                <c:pt idx="510">
                  <c:v>154</c:v>
                </c:pt>
                <c:pt idx="511">
                  <c:v>154</c:v>
                </c:pt>
                <c:pt idx="512">
                  <c:v>154</c:v>
                </c:pt>
                <c:pt idx="513">
                  <c:v>149</c:v>
                </c:pt>
                <c:pt idx="514">
                  <c:v>150</c:v>
                </c:pt>
                <c:pt idx="515">
                  <c:v>151</c:v>
                </c:pt>
                <c:pt idx="516">
                  <c:v>154</c:v>
                </c:pt>
                <c:pt idx="517">
                  <c:v>154</c:v>
                </c:pt>
                <c:pt idx="518">
                  <c:v>153</c:v>
                </c:pt>
                <c:pt idx="519">
                  <c:v>148</c:v>
                </c:pt>
                <c:pt idx="520">
                  <c:v>153</c:v>
                </c:pt>
                <c:pt idx="521">
                  <c:v>146</c:v>
                </c:pt>
                <c:pt idx="522">
                  <c:v>155</c:v>
                </c:pt>
                <c:pt idx="523">
                  <c:v>154</c:v>
                </c:pt>
                <c:pt idx="524">
                  <c:v>154</c:v>
                </c:pt>
                <c:pt idx="525">
                  <c:v>142</c:v>
                </c:pt>
                <c:pt idx="526">
                  <c:v>154</c:v>
                </c:pt>
                <c:pt idx="527">
                  <c:v>155</c:v>
                </c:pt>
                <c:pt idx="528">
                  <c:v>155</c:v>
                </c:pt>
                <c:pt idx="529">
                  <c:v>155</c:v>
                </c:pt>
                <c:pt idx="530">
                  <c:v>155</c:v>
                </c:pt>
                <c:pt idx="531">
                  <c:v>154</c:v>
                </c:pt>
                <c:pt idx="532">
                  <c:v>155</c:v>
                </c:pt>
                <c:pt idx="533">
                  <c:v>153</c:v>
                </c:pt>
                <c:pt idx="534">
                  <c:v>154</c:v>
                </c:pt>
                <c:pt idx="535">
                  <c:v>147</c:v>
                </c:pt>
                <c:pt idx="536">
                  <c:v>153</c:v>
                </c:pt>
                <c:pt idx="537">
                  <c:v>153</c:v>
                </c:pt>
                <c:pt idx="538">
                  <c:v>154</c:v>
                </c:pt>
                <c:pt idx="539">
                  <c:v>155</c:v>
                </c:pt>
                <c:pt idx="540">
                  <c:v>154</c:v>
                </c:pt>
                <c:pt idx="541">
                  <c:v>154</c:v>
                </c:pt>
                <c:pt idx="542">
                  <c:v>139</c:v>
                </c:pt>
                <c:pt idx="543">
                  <c:v>154</c:v>
                </c:pt>
                <c:pt idx="544">
                  <c:v>155</c:v>
                </c:pt>
                <c:pt idx="545">
                  <c:v>154</c:v>
                </c:pt>
                <c:pt idx="546">
                  <c:v>154</c:v>
                </c:pt>
                <c:pt idx="547">
                  <c:v>155</c:v>
                </c:pt>
                <c:pt idx="548">
                  <c:v>154</c:v>
                </c:pt>
                <c:pt idx="549">
                  <c:v>146</c:v>
                </c:pt>
                <c:pt idx="550">
                  <c:v>153</c:v>
                </c:pt>
                <c:pt idx="551">
                  <c:v>155</c:v>
                </c:pt>
                <c:pt idx="552">
                  <c:v>153</c:v>
                </c:pt>
                <c:pt idx="553">
                  <c:v>154</c:v>
                </c:pt>
                <c:pt idx="554">
                  <c:v>152</c:v>
                </c:pt>
                <c:pt idx="555">
                  <c:v>153</c:v>
                </c:pt>
                <c:pt idx="556">
                  <c:v>155</c:v>
                </c:pt>
                <c:pt idx="557">
                  <c:v>154</c:v>
                </c:pt>
                <c:pt idx="558">
                  <c:v>154</c:v>
                </c:pt>
                <c:pt idx="559">
                  <c:v>155</c:v>
                </c:pt>
                <c:pt idx="560">
                  <c:v>153</c:v>
                </c:pt>
                <c:pt idx="561">
                  <c:v>142</c:v>
                </c:pt>
                <c:pt idx="562">
                  <c:v>154</c:v>
                </c:pt>
                <c:pt idx="563">
                  <c:v>153</c:v>
                </c:pt>
                <c:pt idx="564">
                  <c:v>153</c:v>
                </c:pt>
                <c:pt idx="565">
                  <c:v>139</c:v>
                </c:pt>
                <c:pt idx="566">
                  <c:v>150</c:v>
                </c:pt>
                <c:pt idx="567">
                  <c:v>154</c:v>
                </c:pt>
                <c:pt idx="568">
                  <c:v>152</c:v>
                </c:pt>
                <c:pt idx="569">
                  <c:v>153</c:v>
                </c:pt>
                <c:pt idx="570">
                  <c:v>154</c:v>
                </c:pt>
                <c:pt idx="571">
                  <c:v>154</c:v>
                </c:pt>
                <c:pt idx="572">
                  <c:v>152</c:v>
                </c:pt>
                <c:pt idx="573">
                  <c:v>154</c:v>
                </c:pt>
                <c:pt idx="574">
                  <c:v>154</c:v>
                </c:pt>
                <c:pt idx="575">
                  <c:v>154</c:v>
                </c:pt>
                <c:pt idx="576">
                  <c:v>153</c:v>
                </c:pt>
                <c:pt idx="577">
                  <c:v>154</c:v>
                </c:pt>
                <c:pt idx="578">
                  <c:v>155</c:v>
                </c:pt>
                <c:pt idx="579">
                  <c:v>147</c:v>
                </c:pt>
                <c:pt idx="580">
                  <c:v>155</c:v>
                </c:pt>
                <c:pt idx="581">
                  <c:v>152</c:v>
                </c:pt>
                <c:pt idx="582">
                  <c:v>146</c:v>
                </c:pt>
                <c:pt idx="583">
                  <c:v>154</c:v>
                </c:pt>
                <c:pt idx="584">
                  <c:v>154</c:v>
                </c:pt>
                <c:pt idx="585">
                  <c:v>144</c:v>
                </c:pt>
                <c:pt idx="586">
                  <c:v>154</c:v>
                </c:pt>
                <c:pt idx="587">
                  <c:v>154</c:v>
                </c:pt>
                <c:pt idx="588">
                  <c:v>138</c:v>
                </c:pt>
                <c:pt idx="589">
                  <c:v>153</c:v>
                </c:pt>
                <c:pt idx="590">
                  <c:v>154</c:v>
                </c:pt>
                <c:pt idx="591">
                  <c:v>155</c:v>
                </c:pt>
                <c:pt idx="592">
                  <c:v>155</c:v>
                </c:pt>
                <c:pt idx="593">
                  <c:v>151</c:v>
                </c:pt>
                <c:pt idx="594">
                  <c:v>153</c:v>
                </c:pt>
                <c:pt idx="595">
                  <c:v>154</c:v>
                </c:pt>
                <c:pt idx="596">
                  <c:v>154</c:v>
                </c:pt>
                <c:pt idx="597">
                  <c:v>154</c:v>
                </c:pt>
                <c:pt idx="598">
                  <c:v>151</c:v>
                </c:pt>
                <c:pt idx="599">
                  <c:v>154</c:v>
                </c:pt>
                <c:pt idx="600">
                  <c:v>155</c:v>
                </c:pt>
                <c:pt idx="601">
                  <c:v>152</c:v>
                </c:pt>
                <c:pt idx="602">
                  <c:v>154</c:v>
                </c:pt>
                <c:pt idx="603">
                  <c:v>155</c:v>
                </c:pt>
                <c:pt idx="604">
                  <c:v>153</c:v>
                </c:pt>
                <c:pt idx="605">
                  <c:v>154</c:v>
                </c:pt>
                <c:pt idx="606">
                  <c:v>138</c:v>
                </c:pt>
                <c:pt idx="607">
                  <c:v>155</c:v>
                </c:pt>
                <c:pt idx="608">
                  <c:v>154</c:v>
                </c:pt>
                <c:pt idx="609">
                  <c:v>152</c:v>
                </c:pt>
                <c:pt idx="610">
                  <c:v>154</c:v>
                </c:pt>
                <c:pt idx="611">
                  <c:v>155</c:v>
                </c:pt>
                <c:pt idx="612">
                  <c:v>154</c:v>
                </c:pt>
                <c:pt idx="613">
                  <c:v>154</c:v>
                </c:pt>
                <c:pt idx="614">
                  <c:v>154</c:v>
                </c:pt>
                <c:pt idx="615">
                  <c:v>154</c:v>
                </c:pt>
                <c:pt idx="616">
                  <c:v>154</c:v>
                </c:pt>
                <c:pt idx="617">
                  <c:v>154</c:v>
                </c:pt>
                <c:pt idx="618">
                  <c:v>153</c:v>
                </c:pt>
                <c:pt idx="619">
                  <c:v>154</c:v>
                </c:pt>
                <c:pt idx="620">
                  <c:v>154</c:v>
                </c:pt>
                <c:pt idx="621">
                  <c:v>146</c:v>
                </c:pt>
                <c:pt idx="622">
                  <c:v>155</c:v>
                </c:pt>
                <c:pt idx="623">
                  <c:v>154</c:v>
                </c:pt>
                <c:pt idx="624">
                  <c:v>154</c:v>
                </c:pt>
                <c:pt idx="625">
                  <c:v>153</c:v>
                </c:pt>
                <c:pt idx="626">
                  <c:v>154</c:v>
                </c:pt>
                <c:pt idx="627">
                  <c:v>153</c:v>
                </c:pt>
                <c:pt idx="628">
                  <c:v>153</c:v>
                </c:pt>
                <c:pt idx="629">
                  <c:v>145</c:v>
                </c:pt>
                <c:pt idx="630">
                  <c:v>154</c:v>
                </c:pt>
                <c:pt idx="631">
                  <c:v>154</c:v>
                </c:pt>
                <c:pt idx="632">
                  <c:v>153</c:v>
                </c:pt>
                <c:pt idx="633">
                  <c:v>144</c:v>
                </c:pt>
                <c:pt idx="634">
                  <c:v>153</c:v>
                </c:pt>
                <c:pt idx="635">
                  <c:v>155</c:v>
                </c:pt>
                <c:pt idx="636">
                  <c:v>153</c:v>
                </c:pt>
                <c:pt idx="637">
                  <c:v>149</c:v>
                </c:pt>
                <c:pt idx="638">
                  <c:v>145</c:v>
                </c:pt>
                <c:pt idx="639">
                  <c:v>153</c:v>
                </c:pt>
                <c:pt idx="640">
                  <c:v>154</c:v>
                </c:pt>
                <c:pt idx="641">
                  <c:v>146</c:v>
                </c:pt>
                <c:pt idx="642">
                  <c:v>154</c:v>
                </c:pt>
                <c:pt idx="643">
                  <c:v>154</c:v>
                </c:pt>
                <c:pt idx="644">
                  <c:v>153</c:v>
                </c:pt>
                <c:pt idx="645">
                  <c:v>149</c:v>
                </c:pt>
                <c:pt idx="646">
                  <c:v>153</c:v>
                </c:pt>
                <c:pt idx="647">
                  <c:v>144</c:v>
                </c:pt>
                <c:pt idx="648">
                  <c:v>155</c:v>
                </c:pt>
                <c:pt idx="649">
                  <c:v>149</c:v>
                </c:pt>
                <c:pt idx="650">
                  <c:v>145</c:v>
                </c:pt>
                <c:pt idx="651">
                  <c:v>153</c:v>
                </c:pt>
                <c:pt idx="652">
                  <c:v>154</c:v>
                </c:pt>
                <c:pt idx="653">
                  <c:v>154</c:v>
                </c:pt>
                <c:pt idx="654">
                  <c:v>154</c:v>
                </c:pt>
                <c:pt idx="655">
                  <c:v>153</c:v>
                </c:pt>
                <c:pt idx="656">
                  <c:v>149</c:v>
                </c:pt>
                <c:pt idx="657">
                  <c:v>154</c:v>
                </c:pt>
                <c:pt idx="658">
                  <c:v>151</c:v>
                </c:pt>
                <c:pt idx="659">
                  <c:v>152</c:v>
                </c:pt>
                <c:pt idx="660">
                  <c:v>153</c:v>
                </c:pt>
                <c:pt idx="661">
                  <c:v>152</c:v>
                </c:pt>
                <c:pt idx="662">
                  <c:v>153</c:v>
                </c:pt>
                <c:pt idx="663">
                  <c:v>154</c:v>
                </c:pt>
                <c:pt idx="664">
                  <c:v>154</c:v>
                </c:pt>
                <c:pt idx="665">
                  <c:v>153</c:v>
                </c:pt>
                <c:pt idx="666">
                  <c:v>153</c:v>
                </c:pt>
                <c:pt idx="667">
                  <c:v>153</c:v>
                </c:pt>
                <c:pt idx="668">
                  <c:v>143</c:v>
                </c:pt>
                <c:pt idx="669">
                  <c:v>153</c:v>
                </c:pt>
                <c:pt idx="670">
                  <c:v>154</c:v>
                </c:pt>
                <c:pt idx="671">
                  <c:v>154</c:v>
                </c:pt>
                <c:pt idx="672">
                  <c:v>154</c:v>
                </c:pt>
                <c:pt idx="673">
                  <c:v>146</c:v>
                </c:pt>
                <c:pt idx="674">
                  <c:v>153</c:v>
                </c:pt>
                <c:pt idx="675">
                  <c:v>153</c:v>
                </c:pt>
                <c:pt idx="676">
                  <c:v>153</c:v>
                </c:pt>
                <c:pt idx="677">
                  <c:v>153</c:v>
                </c:pt>
                <c:pt idx="678">
                  <c:v>153</c:v>
                </c:pt>
                <c:pt idx="679">
                  <c:v>152</c:v>
                </c:pt>
                <c:pt idx="680">
                  <c:v>143</c:v>
                </c:pt>
                <c:pt idx="681">
                  <c:v>153</c:v>
                </c:pt>
                <c:pt idx="682">
                  <c:v>154</c:v>
                </c:pt>
                <c:pt idx="683">
                  <c:v>153</c:v>
                </c:pt>
                <c:pt idx="684">
                  <c:v>151</c:v>
                </c:pt>
                <c:pt idx="685">
                  <c:v>153</c:v>
                </c:pt>
                <c:pt idx="686">
                  <c:v>153</c:v>
                </c:pt>
                <c:pt idx="687">
                  <c:v>152</c:v>
                </c:pt>
                <c:pt idx="688">
                  <c:v>153</c:v>
                </c:pt>
                <c:pt idx="689">
                  <c:v>152</c:v>
                </c:pt>
                <c:pt idx="690">
                  <c:v>139</c:v>
                </c:pt>
                <c:pt idx="691">
                  <c:v>153</c:v>
                </c:pt>
                <c:pt idx="692">
                  <c:v>154</c:v>
                </c:pt>
                <c:pt idx="693">
                  <c:v>154</c:v>
                </c:pt>
                <c:pt idx="694">
                  <c:v>153</c:v>
                </c:pt>
                <c:pt idx="695">
                  <c:v>150</c:v>
                </c:pt>
                <c:pt idx="696">
                  <c:v>151</c:v>
                </c:pt>
                <c:pt idx="697">
                  <c:v>152</c:v>
                </c:pt>
                <c:pt idx="698">
                  <c:v>146</c:v>
                </c:pt>
                <c:pt idx="699">
                  <c:v>153</c:v>
                </c:pt>
                <c:pt idx="700">
                  <c:v>154</c:v>
                </c:pt>
                <c:pt idx="701">
                  <c:v>154</c:v>
                </c:pt>
                <c:pt idx="702">
                  <c:v>153</c:v>
                </c:pt>
                <c:pt idx="703">
                  <c:v>148</c:v>
                </c:pt>
                <c:pt idx="704">
                  <c:v>153</c:v>
                </c:pt>
                <c:pt idx="705">
                  <c:v>154</c:v>
                </c:pt>
                <c:pt idx="706">
                  <c:v>153</c:v>
                </c:pt>
                <c:pt idx="707">
                  <c:v>153</c:v>
                </c:pt>
                <c:pt idx="708">
                  <c:v>153</c:v>
                </c:pt>
                <c:pt idx="709">
                  <c:v>148</c:v>
                </c:pt>
                <c:pt idx="710">
                  <c:v>153</c:v>
                </c:pt>
                <c:pt idx="711">
                  <c:v>153</c:v>
                </c:pt>
                <c:pt idx="712">
                  <c:v>153</c:v>
                </c:pt>
                <c:pt idx="713">
                  <c:v>153</c:v>
                </c:pt>
                <c:pt idx="714">
                  <c:v>153</c:v>
                </c:pt>
                <c:pt idx="715">
                  <c:v>153</c:v>
                </c:pt>
                <c:pt idx="716">
                  <c:v>152</c:v>
                </c:pt>
                <c:pt idx="717">
                  <c:v>152</c:v>
                </c:pt>
                <c:pt idx="718">
                  <c:v>152</c:v>
                </c:pt>
                <c:pt idx="719">
                  <c:v>153</c:v>
                </c:pt>
                <c:pt idx="720">
                  <c:v>152</c:v>
                </c:pt>
                <c:pt idx="721">
                  <c:v>153</c:v>
                </c:pt>
                <c:pt idx="722">
                  <c:v>147</c:v>
                </c:pt>
                <c:pt idx="723">
                  <c:v>152</c:v>
                </c:pt>
                <c:pt idx="724">
                  <c:v>153</c:v>
                </c:pt>
                <c:pt idx="725">
                  <c:v>152</c:v>
                </c:pt>
                <c:pt idx="726">
                  <c:v>152</c:v>
                </c:pt>
                <c:pt idx="727">
                  <c:v>151</c:v>
                </c:pt>
                <c:pt idx="728">
                  <c:v>153</c:v>
                </c:pt>
                <c:pt idx="729">
                  <c:v>153</c:v>
                </c:pt>
                <c:pt idx="730">
                  <c:v>151</c:v>
                </c:pt>
                <c:pt idx="731">
                  <c:v>153</c:v>
                </c:pt>
                <c:pt idx="732">
                  <c:v>153</c:v>
                </c:pt>
                <c:pt idx="733">
                  <c:v>154</c:v>
                </c:pt>
                <c:pt idx="734">
                  <c:v>153</c:v>
                </c:pt>
                <c:pt idx="735">
                  <c:v>153</c:v>
                </c:pt>
                <c:pt idx="736">
                  <c:v>153</c:v>
                </c:pt>
                <c:pt idx="737">
                  <c:v>145</c:v>
                </c:pt>
                <c:pt idx="738">
                  <c:v>153</c:v>
                </c:pt>
                <c:pt idx="739">
                  <c:v>151</c:v>
                </c:pt>
                <c:pt idx="740">
                  <c:v>152</c:v>
                </c:pt>
                <c:pt idx="741">
                  <c:v>153</c:v>
                </c:pt>
                <c:pt idx="742">
                  <c:v>153</c:v>
                </c:pt>
                <c:pt idx="743">
                  <c:v>151</c:v>
                </c:pt>
                <c:pt idx="744">
                  <c:v>148</c:v>
                </c:pt>
                <c:pt idx="745">
                  <c:v>145</c:v>
                </c:pt>
                <c:pt idx="746">
                  <c:v>153</c:v>
                </c:pt>
                <c:pt idx="747">
                  <c:v>147</c:v>
                </c:pt>
                <c:pt idx="748">
                  <c:v>152</c:v>
                </c:pt>
                <c:pt idx="749">
                  <c:v>153</c:v>
                </c:pt>
                <c:pt idx="750">
                  <c:v>152</c:v>
                </c:pt>
                <c:pt idx="751">
                  <c:v>152</c:v>
                </c:pt>
                <c:pt idx="752">
                  <c:v>152</c:v>
                </c:pt>
                <c:pt idx="753">
                  <c:v>146</c:v>
                </c:pt>
                <c:pt idx="754">
                  <c:v>151</c:v>
                </c:pt>
                <c:pt idx="755">
                  <c:v>148</c:v>
                </c:pt>
                <c:pt idx="756">
                  <c:v>153</c:v>
                </c:pt>
                <c:pt idx="757">
                  <c:v>150</c:v>
                </c:pt>
                <c:pt idx="758">
                  <c:v>153</c:v>
                </c:pt>
                <c:pt idx="759">
                  <c:v>151</c:v>
                </c:pt>
                <c:pt idx="760">
                  <c:v>152</c:v>
                </c:pt>
                <c:pt idx="761">
                  <c:v>152</c:v>
                </c:pt>
                <c:pt idx="762">
                  <c:v>151</c:v>
                </c:pt>
                <c:pt idx="763">
                  <c:v>152</c:v>
                </c:pt>
                <c:pt idx="764">
                  <c:v>147</c:v>
                </c:pt>
                <c:pt idx="765">
                  <c:v>153</c:v>
                </c:pt>
                <c:pt idx="766">
                  <c:v>152</c:v>
                </c:pt>
                <c:pt idx="767">
                  <c:v>152</c:v>
                </c:pt>
                <c:pt idx="768">
                  <c:v>139</c:v>
                </c:pt>
                <c:pt idx="769">
                  <c:v>153</c:v>
                </c:pt>
                <c:pt idx="770">
                  <c:v>151</c:v>
                </c:pt>
                <c:pt idx="771">
                  <c:v>150</c:v>
                </c:pt>
                <c:pt idx="772">
                  <c:v>153</c:v>
                </c:pt>
                <c:pt idx="773">
                  <c:v>153</c:v>
                </c:pt>
                <c:pt idx="774">
                  <c:v>142</c:v>
                </c:pt>
                <c:pt idx="775">
                  <c:v>153</c:v>
                </c:pt>
                <c:pt idx="776">
                  <c:v>153</c:v>
                </c:pt>
                <c:pt idx="777">
                  <c:v>148</c:v>
                </c:pt>
                <c:pt idx="778">
                  <c:v>152</c:v>
                </c:pt>
                <c:pt idx="779">
                  <c:v>152</c:v>
                </c:pt>
                <c:pt idx="780">
                  <c:v>150</c:v>
                </c:pt>
                <c:pt idx="781">
                  <c:v>150</c:v>
                </c:pt>
                <c:pt idx="782">
                  <c:v>153</c:v>
                </c:pt>
                <c:pt idx="783">
                  <c:v>152</c:v>
                </c:pt>
                <c:pt idx="784">
                  <c:v>152</c:v>
                </c:pt>
                <c:pt idx="785">
                  <c:v>153</c:v>
                </c:pt>
                <c:pt idx="786">
                  <c:v>152</c:v>
                </c:pt>
                <c:pt idx="787">
                  <c:v>152</c:v>
                </c:pt>
                <c:pt idx="788">
                  <c:v>141</c:v>
                </c:pt>
                <c:pt idx="789">
                  <c:v>152</c:v>
                </c:pt>
                <c:pt idx="790">
                  <c:v>151</c:v>
                </c:pt>
                <c:pt idx="791">
                  <c:v>151</c:v>
                </c:pt>
                <c:pt idx="792">
                  <c:v>153</c:v>
                </c:pt>
                <c:pt idx="793">
                  <c:v>150</c:v>
                </c:pt>
                <c:pt idx="794">
                  <c:v>153</c:v>
                </c:pt>
                <c:pt idx="795">
                  <c:v>152</c:v>
                </c:pt>
                <c:pt idx="796">
                  <c:v>153</c:v>
                </c:pt>
                <c:pt idx="797">
                  <c:v>153</c:v>
                </c:pt>
                <c:pt idx="798">
                  <c:v>151</c:v>
                </c:pt>
                <c:pt idx="799">
                  <c:v>152</c:v>
                </c:pt>
                <c:pt idx="800">
                  <c:v>153</c:v>
                </c:pt>
                <c:pt idx="801">
                  <c:v>152</c:v>
                </c:pt>
                <c:pt idx="802">
                  <c:v>153</c:v>
                </c:pt>
                <c:pt idx="803">
                  <c:v>152</c:v>
                </c:pt>
                <c:pt idx="804">
                  <c:v>152</c:v>
                </c:pt>
                <c:pt idx="805">
                  <c:v>153</c:v>
                </c:pt>
                <c:pt idx="806">
                  <c:v>152</c:v>
                </c:pt>
                <c:pt idx="807">
                  <c:v>152</c:v>
                </c:pt>
                <c:pt idx="808">
                  <c:v>152</c:v>
                </c:pt>
                <c:pt idx="809">
                  <c:v>142</c:v>
                </c:pt>
                <c:pt idx="810">
                  <c:v>144</c:v>
                </c:pt>
                <c:pt idx="811">
                  <c:v>152</c:v>
                </c:pt>
                <c:pt idx="812">
                  <c:v>152</c:v>
                </c:pt>
                <c:pt idx="813">
                  <c:v>147</c:v>
                </c:pt>
                <c:pt idx="814">
                  <c:v>147</c:v>
                </c:pt>
                <c:pt idx="815">
                  <c:v>153</c:v>
                </c:pt>
                <c:pt idx="816">
                  <c:v>152</c:v>
                </c:pt>
                <c:pt idx="817">
                  <c:v>153</c:v>
                </c:pt>
                <c:pt idx="818">
                  <c:v>153</c:v>
                </c:pt>
                <c:pt idx="819">
                  <c:v>150</c:v>
                </c:pt>
                <c:pt idx="820">
                  <c:v>153</c:v>
                </c:pt>
                <c:pt idx="821">
                  <c:v>150</c:v>
                </c:pt>
                <c:pt idx="822">
                  <c:v>152</c:v>
                </c:pt>
                <c:pt idx="823">
                  <c:v>152</c:v>
                </c:pt>
                <c:pt idx="824">
                  <c:v>153</c:v>
                </c:pt>
                <c:pt idx="825">
                  <c:v>149</c:v>
                </c:pt>
                <c:pt idx="826">
                  <c:v>152</c:v>
                </c:pt>
                <c:pt idx="827">
                  <c:v>152</c:v>
                </c:pt>
                <c:pt idx="828">
                  <c:v>152</c:v>
                </c:pt>
                <c:pt idx="829">
                  <c:v>152</c:v>
                </c:pt>
                <c:pt idx="830">
                  <c:v>146</c:v>
                </c:pt>
                <c:pt idx="831">
                  <c:v>150</c:v>
                </c:pt>
                <c:pt idx="832">
                  <c:v>152</c:v>
                </c:pt>
                <c:pt idx="833">
                  <c:v>149</c:v>
                </c:pt>
                <c:pt idx="834">
                  <c:v>152</c:v>
                </c:pt>
                <c:pt idx="835">
                  <c:v>146</c:v>
                </c:pt>
                <c:pt idx="836">
                  <c:v>152</c:v>
                </c:pt>
                <c:pt idx="837">
                  <c:v>152</c:v>
                </c:pt>
                <c:pt idx="838">
                  <c:v>152</c:v>
                </c:pt>
                <c:pt idx="839">
                  <c:v>152</c:v>
                </c:pt>
                <c:pt idx="840">
                  <c:v>152</c:v>
                </c:pt>
                <c:pt idx="841">
                  <c:v>152</c:v>
                </c:pt>
                <c:pt idx="842">
                  <c:v>153</c:v>
                </c:pt>
                <c:pt idx="843">
                  <c:v>152</c:v>
                </c:pt>
                <c:pt idx="844">
                  <c:v>152</c:v>
                </c:pt>
                <c:pt idx="845">
                  <c:v>152</c:v>
                </c:pt>
                <c:pt idx="846">
                  <c:v>153</c:v>
                </c:pt>
                <c:pt idx="847">
                  <c:v>151</c:v>
                </c:pt>
                <c:pt idx="848">
                  <c:v>152</c:v>
                </c:pt>
                <c:pt idx="849">
                  <c:v>152</c:v>
                </c:pt>
                <c:pt idx="850">
                  <c:v>149</c:v>
                </c:pt>
                <c:pt idx="851">
                  <c:v>152</c:v>
                </c:pt>
                <c:pt idx="852">
                  <c:v>152</c:v>
                </c:pt>
                <c:pt idx="853">
                  <c:v>152</c:v>
                </c:pt>
                <c:pt idx="854">
                  <c:v>153</c:v>
                </c:pt>
                <c:pt idx="855">
                  <c:v>152</c:v>
                </c:pt>
                <c:pt idx="856">
                  <c:v>152</c:v>
                </c:pt>
                <c:pt idx="857">
                  <c:v>153</c:v>
                </c:pt>
                <c:pt idx="858">
                  <c:v>151</c:v>
                </c:pt>
                <c:pt idx="859">
                  <c:v>152</c:v>
                </c:pt>
                <c:pt idx="860">
                  <c:v>152</c:v>
                </c:pt>
                <c:pt idx="861">
                  <c:v>152</c:v>
                </c:pt>
                <c:pt idx="862">
                  <c:v>152</c:v>
                </c:pt>
                <c:pt idx="863">
                  <c:v>151</c:v>
                </c:pt>
                <c:pt idx="864">
                  <c:v>151</c:v>
                </c:pt>
                <c:pt idx="865">
                  <c:v>144</c:v>
                </c:pt>
                <c:pt idx="866">
                  <c:v>152</c:v>
                </c:pt>
                <c:pt idx="867">
                  <c:v>136</c:v>
                </c:pt>
                <c:pt idx="868">
                  <c:v>152</c:v>
                </c:pt>
                <c:pt idx="869">
                  <c:v>152</c:v>
                </c:pt>
                <c:pt idx="870">
                  <c:v>152</c:v>
                </c:pt>
                <c:pt idx="871">
                  <c:v>153</c:v>
                </c:pt>
                <c:pt idx="872">
                  <c:v>152</c:v>
                </c:pt>
                <c:pt idx="873">
                  <c:v>146</c:v>
                </c:pt>
                <c:pt idx="874">
                  <c:v>152</c:v>
                </c:pt>
                <c:pt idx="875">
                  <c:v>149</c:v>
                </c:pt>
                <c:pt idx="876">
                  <c:v>152</c:v>
                </c:pt>
                <c:pt idx="877">
                  <c:v>152</c:v>
                </c:pt>
                <c:pt idx="878">
                  <c:v>152</c:v>
                </c:pt>
                <c:pt idx="879">
                  <c:v>144</c:v>
                </c:pt>
                <c:pt idx="880">
                  <c:v>152</c:v>
                </c:pt>
                <c:pt idx="881">
                  <c:v>151</c:v>
                </c:pt>
                <c:pt idx="882">
                  <c:v>151</c:v>
                </c:pt>
                <c:pt idx="883">
                  <c:v>152</c:v>
                </c:pt>
                <c:pt idx="884">
                  <c:v>149</c:v>
                </c:pt>
                <c:pt idx="885">
                  <c:v>152</c:v>
                </c:pt>
                <c:pt idx="886">
                  <c:v>152</c:v>
                </c:pt>
                <c:pt idx="887">
                  <c:v>152</c:v>
                </c:pt>
                <c:pt idx="888">
                  <c:v>152</c:v>
                </c:pt>
                <c:pt idx="889">
                  <c:v>150</c:v>
                </c:pt>
                <c:pt idx="890">
                  <c:v>151</c:v>
                </c:pt>
                <c:pt idx="891">
                  <c:v>152</c:v>
                </c:pt>
                <c:pt idx="892">
                  <c:v>152</c:v>
                </c:pt>
                <c:pt idx="893">
                  <c:v>143</c:v>
                </c:pt>
                <c:pt idx="894">
                  <c:v>152</c:v>
                </c:pt>
                <c:pt idx="895">
                  <c:v>147</c:v>
                </c:pt>
                <c:pt idx="896">
                  <c:v>151</c:v>
                </c:pt>
                <c:pt idx="897">
                  <c:v>152</c:v>
                </c:pt>
                <c:pt idx="898">
                  <c:v>152</c:v>
                </c:pt>
                <c:pt idx="899">
                  <c:v>152</c:v>
                </c:pt>
                <c:pt idx="900">
                  <c:v>150</c:v>
                </c:pt>
                <c:pt idx="901">
                  <c:v>144</c:v>
                </c:pt>
                <c:pt idx="902">
                  <c:v>146</c:v>
                </c:pt>
                <c:pt idx="903">
                  <c:v>144</c:v>
                </c:pt>
                <c:pt idx="904">
                  <c:v>152</c:v>
                </c:pt>
                <c:pt idx="905">
                  <c:v>146</c:v>
                </c:pt>
                <c:pt idx="906">
                  <c:v>151</c:v>
                </c:pt>
                <c:pt idx="907">
                  <c:v>151</c:v>
                </c:pt>
                <c:pt idx="908">
                  <c:v>149</c:v>
                </c:pt>
                <c:pt idx="909">
                  <c:v>152</c:v>
                </c:pt>
                <c:pt idx="910">
                  <c:v>149</c:v>
                </c:pt>
                <c:pt idx="911">
                  <c:v>152</c:v>
                </c:pt>
                <c:pt idx="912">
                  <c:v>151</c:v>
                </c:pt>
                <c:pt idx="913">
                  <c:v>152</c:v>
                </c:pt>
                <c:pt idx="914">
                  <c:v>151</c:v>
                </c:pt>
                <c:pt idx="915">
                  <c:v>142</c:v>
                </c:pt>
                <c:pt idx="916">
                  <c:v>152</c:v>
                </c:pt>
                <c:pt idx="917">
                  <c:v>151</c:v>
                </c:pt>
                <c:pt idx="918">
                  <c:v>152</c:v>
                </c:pt>
                <c:pt idx="919">
                  <c:v>154</c:v>
                </c:pt>
                <c:pt idx="920">
                  <c:v>154</c:v>
                </c:pt>
                <c:pt idx="921">
                  <c:v>153</c:v>
                </c:pt>
                <c:pt idx="922">
                  <c:v>152</c:v>
                </c:pt>
                <c:pt idx="923">
                  <c:v>151</c:v>
                </c:pt>
                <c:pt idx="924">
                  <c:v>141</c:v>
                </c:pt>
                <c:pt idx="925">
                  <c:v>152</c:v>
                </c:pt>
                <c:pt idx="926">
                  <c:v>151</c:v>
                </c:pt>
                <c:pt idx="927">
                  <c:v>152</c:v>
                </c:pt>
                <c:pt idx="928">
                  <c:v>152</c:v>
                </c:pt>
                <c:pt idx="929">
                  <c:v>151</c:v>
                </c:pt>
                <c:pt idx="930">
                  <c:v>151</c:v>
                </c:pt>
                <c:pt idx="931">
                  <c:v>144</c:v>
                </c:pt>
                <c:pt idx="932">
                  <c:v>152</c:v>
                </c:pt>
                <c:pt idx="933">
                  <c:v>152</c:v>
                </c:pt>
                <c:pt idx="934">
                  <c:v>152</c:v>
                </c:pt>
                <c:pt idx="935">
                  <c:v>153</c:v>
                </c:pt>
                <c:pt idx="936">
                  <c:v>151</c:v>
                </c:pt>
                <c:pt idx="937">
                  <c:v>141</c:v>
                </c:pt>
                <c:pt idx="938">
                  <c:v>151</c:v>
                </c:pt>
                <c:pt idx="939">
                  <c:v>151</c:v>
                </c:pt>
                <c:pt idx="940">
                  <c:v>141</c:v>
                </c:pt>
                <c:pt idx="941">
                  <c:v>152</c:v>
                </c:pt>
                <c:pt idx="942">
                  <c:v>152</c:v>
                </c:pt>
                <c:pt idx="943">
                  <c:v>151</c:v>
                </c:pt>
                <c:pt idx="944">
                  <c:v>151</c:v>
                </c:pt>
                <c:pt idx="945">
                  <c:v>140</c:v>
                </c:pt>
                <c:pt idx="946">
                  <c:v>152</c:v>
                </c:pt>
                <c:pt idx="947">
                  <c:v>151</c:v>
                </c:pt>
                <c:pt idx="948">
                  <c:v>153</c:v>
                </c:pt>
                <c:pt idx="949">
                  <c:v>152</c:v>
                </c:pt>
                <c:pt idx="950">
                  <c:v>152</c:v>
                </c:pt>
                <c:pt idx="951">
                  <c:v>152</c:v>
                </c:pt>
                <c:pt idx="952">
                  <c:v>152</c:v>
                </c:pt>
                <c:pt idx="953">
                  <c:v>151</c:v>
                </c:pt>
                <c:pt idx="954">
                  <c:v>151</c:v>
                </c:pt>
                <c:pt idx="955">
                  <c:v>145</c:v>
                </c:pt>
                <c:pt idx="956">
                  <c:v>152</c:v>
                </c:pt>
                <c:pt idx="957">
                  <c:v>151</c:v>
                </c:pt>
                <c:pt idx="958">
                  <c:v>152</c:v>
                </c:pt>
                <c:pt idx="959">
                  <c:v>151</c:v>
                </c:pt>
                <c:pt idx="960">
                  <c:v>150</c:v>
                </c:pt>
                <c:pt idx="961">
                  <c:v>151</c:v>
                </c:pt>
                <c:pt idx="962">
                  <c:v>152</c:v>
                </c:pt>
                <c:pt idx="963">
                  <c:v>152</c:v>
                </c:pt>
                <c:pt idx="964">
                  <c:v>152</c:v>
                </c:pt>
                <c:pt idx="965">
                  <c:v>137</c:v>
                </c:pt>
                <c:pt idx="966">
                  <c:v>153</c:v>
                </c:pt>
                <c:pt idx="967">
                  <c:v>152</c:v>
                </c:pt>
                <c:pt idx="968">
                  <c:v>151</c:v>
                </c:pt>
                <c:pt idx="969">
                  <c:v>151</c:v>
                </c:pt>
                <c:pt idx="970">
                  <c:v>152</c:v>
                </c:pt>
                <c:pt idx="971">
                  <c:v>152</c:v>
                </c:pt>
                <c:pt idx="972">
                  <c:v>151</c:v>
                </c:pt>
                <c:pt idx="973">
                  <c:v>151</c:v>
                </c:pt>
                <c:pt idx="974">
                  <c:v>144</c:v>
                </c:pt>
                <c:pt idx="975">
                  <c:v>152</c:v>
                </c:pt>
                <c:pt idx="976">
                  <c:v>151</c:v>
                </c:pt>
                <c:pt idx="977">
                  <c:v>152</c:v>
                </c:pt>
                <c:pt idx="978">
                  <c:v>152</c:v>
                </c:pt>
                <c:pt idx="979">
                  <c:v>152</c:v>
                </c:pt>
                <c:pt idx="980">
                  <c:v>151</c:v>
                </c:pt>
                <c:pt idx="981">
                  <c:v>151</c:v>
                </c:pt>
                <c:pt idx="982">
                  <c:v>150</c:v>
                </c:pt>
                <c:pt idx="983">
                  <c:v>152</c:v>
                </c:pt>
                <c:pt idx="984">
                  <c:v>146</c:v>
                </c:pt>
                <c:pt idx="985">
                  <c:v>152</c:v>
                </c:pt>
                <c:pt idx="986">
                  <c:v>152</c:v>
                </c:pt>
                <c:pt idx="987">
                  <c:v>152</c:v>
                </c:pt>
                <c:pt idx="988">
                  <c:v>150</c:v>
                </c:pt>
                <c:pt idx="989">
                  <c:v>152</c:v>
                </c:pt>
                <c:pt idx="990">
                  <c:v>152</c:v>
                </c:pt>
                <c:pt idx="991">
                  <c:v>152</c:v>
                </c:pt>
                <c:pt idx="992">
                  <c:v>147</c:v>
                </c:pt>
                <c:pt idx="993">
                  <c:v>152</c:v>
                </c:pt>
                <c:pt idx="994">
                  <c:v>151</c:v>
                </c:pt>
                <c:pt idx="995">
                  <c:v>151</c:v>
                </c:pt>
                <c:pt idx="996">
                  <c:v>152</c:v>
                </c:pt>
                <c:pt idx="997">
                  <c:v>151</c:v>
                </c:pt>
                <c:pt idx="998">
                  <c:v>146</c:v>
                </c:pt>
                <c:pt idx="999">
                  <c:v>152</c:v>
                </c:pt>
              </c:numCache>
            </c:numRef>
          </c:xVal>
          <c:yVal>
            <c:numRef>
              <c:f>rf_coe_records!$I$3:$I$1002</c:f>
            </c:numRef>
          </c:yVal>
          <c:smooth val="1"/>
          <c:extLst>
            <c:ext xmlns:c16="http://schemas.microsoft.com/office/drawing/2014/chart" uri="{C3380CC4-5D6E-409C-BE32-E72D297353CC}">
              <c16:uniqueId val="{00000000-ECB0-4485-91A6-348CE6482283}"/>
            </c:ext>
          </c:extLst>
        </c:ser>
        <c:ser>
          <c:idx val="2"/>
          <c:order val="1"/>
          <c:tx>
            <c:strRef>
              <c:f>rf_coe_records!$J$1:$J$2</c:f>
              <c:strCache>
                <c:ptCount val="2"/>
                <c:pt idx="0">
                  <c:v>OK Data. Attn = 0 for whole time.</c:v>
                </c:pt>
                <c:pt idx="1">
                  <c:v>attn2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rf_coe_records!$G$3:$G$1002</c:f>
              <c:numCache>
                <c:formatCode>General</c:formatCode>
                <c:ptCount val="1000"/>
                <c:pt idx="0">
                  <c:v>186</c:v>
                </c:pt>
                <c:pt idx="1">
                  <c:v>186</c:v>
                </c:pt>
                <c:pt idx="2">
                  <c:v>186</c:v>
                </c:pt>
                <c:pt idx="3">
                  <c:v>186</c:v>
                </c:pt>
                <c:pt idx="4">
                  <c:v>183</c:v>
                </c:pt>
                <c:pt idx="5">
                  <c:v>183</c:v>
                </c:pt>
                <c:pt idx="6">
                  <c:v>185</c:v>
                </c:pt>
                <c:pt idx="7">
                  <c:v>184</c:v>
                </c:pt>
                <c:pt idx="8">
                  <c:v>185</c:v>
                </c:pt>
                <c:pt idx="9">
                  <c:v>184</c:v>
                </c:pt>
                <c:pt idx="10">
                  <c:v>184</c:v>
                </c:pt>
                <c:pt idx="11">
                  <c:v>184</c:v>
                </c:pt>
                <c:pt idx="12">
                  <c:v>183</c:v>
                </c:pt>
                <c:pt idx="13">
                  <c:v>184</c:v>
                </c:pt>
                <c:pt idx="14">
                  <c:v>184</c:v>
                </c:pt>
                <c:pt idx="15">
                  <c:v>176</c:v>
                </c:pt>
                <c:pt idx="16">
                  <c:v>180</c:v>
                </c:pt>
                <c:pt idx="17">
                  <c:v>183</c:v>
                </c:pt>
                <c:pt idx="18">
                  <c:v>184</c:v>
                </c:pt>
                <c:pt idx="19">
                  <c:v>183</c:v>
                </c:pt>
                <c:pt idx="20">
                  <c:v>177</c:v>
                </c:pt>
                <c:pt idx="21">
                  <c:v>184</c:v>
                </c:pt>
                <c:pt idx="22">
                  <c:v>180</c:v>
                </c:pt>
                <c:pt idx="23">
                  <c:v>183</c:v>
                </c:pt>
                <c:pt idx="24">
                  <c:v>182</c:v>
                </c:pt>
                <c:pt idx="25">
                  <c:v>177</c:v>
                </c:pt>
                <c:pt idx="26">
                  <c:v>180</c:v>
                </c:pt>
                <c:pt idx="27">
                  <c:v>181</c:v>
                </c:pt>
                <c:pt idx="28">
                  <c:v>182</c:v>
                </c:pt>
                <c:pt idx="29">
                  <c:v>181</c:v>
                </c:pt>
                <c:pt idx="30">
                  <c:v>176</c:v>
                </c:pt>
                <c:pt idx="31">
                  <c:v>182</c:v>
                </c:pt>
                <c:pt idx="32">
                  <c:v>181</c:v>
                </c:pt>
                <c:pt idx="33">
                  <c:v>177</c:v>
                </c:pt>
                <c:pt idx="34">
                  <c:v>182</c:v>
                </c:pt>
                <c:pt idx="35">
                  <c:v>176</c:v>
                </c:pt>
                <c:pt idx="36">
                  <c:v>181</c:v>
                </c:pt>
                <c:pt idx="37">
                  <c:v>177</c:v>
                </c:pt>
                <c:pt idx="38">
                  <c:v>181</c:v>
                </c:pt>
                <c:pt idx="39">
                  <c:v>180</c:v>
                </c:pt>
                <c:pt idx="40">
                  <c:v>181</c:v>
                </c:pt>
                <c:pt idx="41">
                  <c:v>177</c:v>
                </c:pt>
                <c:pt idx="42">
                  <c:v>180</c:v>
                </c:pt>
                <c:pt idx="43">
                  <c:v>178</c:v>
                </c:pt>
                <c:pt idx="44">
                  <c:v>180</c:v>
                </c:pt>
                <c:pt idx="45">
                  <c:v>178</c:v>
                </c:pt>
                <c:pt idx="46">
                  <c:v>180</c:v>
                </c:pt>
                <c:pt idx="47">
                  <c:v>179</c:v>
                </c:pt>
                <c:pt idx="48">
                  <c:v>177</c:v>
                </c:pt>
                <c:pt idx="49">
                  <c:v>173</c:v>
                </c:pt>
                <c:pt idx="50">
                  <c:v>179</c:v>
                </c:pt>
                <c:pt idx="51">
                  <c:v>179</c:v>
                </c:pt>
                <c:pt idx="52">
                  <c:v>180</c:v>
                </c:pt>
                <c:pt idx="53">
                  <c:v>178</c:v>
                </c:pt>
                <c:pt idx="54">
                  <c:v>167</c:v>
                </c:pt>
                <c:pt idx="55">
                  <c:v>179</c:v>
                </c:pt>
                <c:pt idx="56">
                  <c:v>178</c:v>
                </c:pt>
                <c:pt idx="57">
                  <c:v>171</c:v>
                </c:pt>
                <c:pt idx="58">
                  <c:v>178</c:v>
                </c:pt>
                <c:pt idx="59">
                  <c:v>178</c:v>
                </c:pt>
                <c:pt idx="60">
                  <c:v>179</c:v>
                </c:pt>
                <c:pt idx="61">
                  <c:v>176</c:v>
                </c:pt>
                <c:pt idx="62">
                  <c:v>178</c:v>
                </c:pt>
                <c:pt idx="63">
                  <c:v>178</c:v>
                </c:pt>
                <c:pt idx="64">
                  <c:v>179</c:v>
                </c:pt>
                <c:pt idx="65">
                  <c:v>178</c:v>
                </c:pt>
                <c:pt idx="66">
                  <c:v>178</c:v>
                </c:pt>
                <c:pt idx="67">
                  <c:v>177</c:v>
                </c:pt>
                <c:pt idx="68">
                  <c:v>173</c:v>
                </c:pt>
                <c:pt idx="69">
                  <c:v>178</c:v>
                </c:pt>
                <c:pt idx="70">
                  <c:v>177</c:v>
                </c:pt>
                <c:pt idx="71">
                  <c:v>176</c:v>
                </c:pt>
                <c:pt idx="72">
                  <c:v>177</c:v>
                </c:pt>
                <c:pt idx="73">
                  <c:v>174</c:v>
                </c:pt>
                <c:pt idx="74">
                  <c:v>174</c:v>
                </c:pt>
                <c:pt idx="75">
                  <c:v>177</c:v>
                </c:pt>
                <c:pt idx="76">
                  <c:v>174</c:v>
                </c:pt>
                <c:pt idx="77">
                  <c:v>177</c:v>
                </c:pt>
                <c:pt idx="78">
                  <c:v>177</c:v>
                </c:pt>
                <c:pt idx="79">
                  <c:v>176</c:v>
                </c:pt>
                <c:pt idx="80">
                  <c:v>177</c:v>
                </c:pt>
                <c:pt idx="81">
                  <c:v>177</c:v>
                </c:pt>
                <c:pt idx="82">
                  <c:v>171</c:v>
                </c:pt>
                <c:pt idx="83">
                  <c:v>176</c:v>
                </c:pt>
                <c:pt idx="84">
                  <c:v>175</c:v>
                </c:pt>
                <c:pt idx="85">
                  <c:v>175</c:v>
                </c:pt>
                <c:pt idx="86">
                  <c:v>175</c:v>
                </c:pt>
                <c:pt idx="87">
                  <c:v>176</c:v>
                </c:pt>
                <c:pt idx="88">
                  <c:v>175</c:v>
                </c:pt>
                <c:pt idx="89">
                  <c:v>176</c:v>
                </c:pt>
                <c:pt idx="90">
                  <c:v>174</c:v>
                </c:pt>
                <c:pt idx="91">
                  <c:v>176</c:v>
                </c:pt>
                <c:pt idx="92">
                  <c:v>175</c:v>
                </c:pt>
                <c:pt idx="93">
                  <c:v>170</c:v>
                </c:pt>
                <c:pt idx="94">
                  <c:v>176</c:v>
                </c:pt>
                <c:pt idx="95">
                  <c:v>174</c:v>
                </c:pt>
                <c:pt idx="96">
                  <c:v>167</c:v>
                </c:pt>
                <c:pt idx="97">
                  <c:v>174</c:v>
                </c:pt>
                <c:pt idx="98">
                  <c:v>172</c:v>
                </c:pt>
                <c:pt idx="99">
                  <c:v>173</c:v>
                </c:pt>
                <c:pt idx="100">
                  <c:v>175</c:v>
                </c:pt>
                <c:pt idx="101">
                  <c:v>173</c:v>
                </c:pt>
                <c:pt idx="102">
                  <c:v>166</c:v>
                </c:pt>
                <c:pt idx="103">
                  <c:v>168</c:v>
                </c:pt>
                <c:pt idx="104">
                  <c:v>173</c:v>
                </c:pt>
                <c:pt idx="105">
                  <c:v>163</c:v>
                </c:pt>
                <c:pt idx="106">
                  <c:v>174</c:v>
                </c:pt>
                <c:pt idx="107">
                  <c:v>174</c:v>
                </c:pt>
                <c:pt idx="108">
                  <c:v>157</c:v>
                </c:pt>
                <c:pt idx="109">
                  <c:v>173</c:v>
                </c:pt>
                <c:pt idx="110">
                  <c:v>163</c:v>
                </c:pt>
                <c:pt idx="111">
                  <c:v>173</c:v>
                </c:pt>
                <c:pt idx="112">
                  <c:v>173</c:v>
                </c:pt>
                <c:pt idx="113">
                  <c:v>172</c:v>
                </c:pt>
                <c:pt idx="114">
                  <c:v>173</c:v>
                </c:pt>
                <c:pt idx="115">
                  <c:v>172</c:v>
                </c:pt>
                <c:pt idx="116">
                  <c:v>163</c:v>
                </c:pt>
                <c:pt idx="117">
                  <c:v>173</c:v>
                </c:pt>
                <c:pt idx="118">
                  <c:v>170</c:v>
                </c:pt>
                <c:pt idx="119">
                  <c:v>169</c:v>
                </c:pt>
                <c:pt idx="120">
                  <c:v>171</c:v>
                </c:pt>
                <c:pt idx="121">
                  <c:v>172</c:v>
                </c:pt>
                <c:pt idx="122">
                  <c:v>173</c:v>
                </c:pt>
                <c:pt idx="123">
                  <c:v>167</c:v>
                </c:pt>
                <c:pt idx="124">
                  <c:v>170</c:v>
                </c:pt>
                <c:pt idx="125">
                  <c:v>170</c:v>
                </c:pt>
                <c:pt idx="126">
                  <c:v>154</c:v>
                </c:pt>
                <c:pt idx="127">
                  <c:v>171</c:v>
                </c:pt>
                <c:pt idx="128">
                  <c:v>167</c:v>
                </c:pt>
                <c:pt idx="129">
                  <c:v>172</c:v>
                </c:pt>
                <c:pt idx="130">
                  <c:v>171</c:v>
                </c:pt>
                <c:pt idx="131">
                  <c:v>169</c:v>
                </c:pt>
                <c:pt idx="132">
                  <c:v>163</c:v>
                </c:pt>
                <c:pt idx="133">
                  <c:v>171</c:v>
                </c:pt>
                <c:pt idx="134">
                  <c:v>172</c:v>
                </c:pt>
                <c:pt idx="135">
                  <c:v>172</c:v>
                </c:pt>
                <c:pt idx="136">
                  <c:v>172</c:v>
                </c:pt>
                <c:pt idx="137">
                  <c:v>172</c:v>
                </c:pt>
                <c:pt idx="138">
                  <c:v>171</c:v>
                </c:pt>
                <c:pt idx="139">
                  <c:v>172</c:v>
                </c:pt>
                <c:pt idx="140">
                  <c:v>171</c:v>
                </c:pt>
                <c:pt idx="141">
                  <c:v>171</c:v>
                </c:pt>
                <c:pt idx="142">
                  <c:v>170</c:v>
                </c:pt>
                <c:pt idx="143">
                  <c:v>171</c:v>
                </c:pt>
                <c:pt idx="144">
                  <c:v>165</c:v>
                </c:pt>
                <c:pt idx="145">
                  <c:v>171</c:v>
                </c:pt>
                <c:pt idx="146">
                  <c:v>169</c:v>
                </c:pt>
                <c:pt idx="147">
                  <c:v>155</c:v>
                </c:pt>
                <c:pt idx="148">
                  <c:v>171</c:v>
                </c:pt>
                <c:pt idx="149">
                  <c:v>170</c:v>
                </c:pt>
                <c:pt idx="150">
                  <c:v>168</c:v>
                </c:pt>
                <c:pt idx="151">
                  <c:v>171</c:v>
                </c:pt>
                <c:pt idx="152">
                  <c:v>170</c:v>
                </c:pt>
                <c:pt idx="153">
                  <c:v>170</c:v>
                </c:pt>
                <c:pt idx="154">
                  <c:v>169</c:v>
                </c:pt>
                <c:pt idx="155">
                  <c:v>167</c:v>
                </c:pt>
                <c:pt idx="156">
                  <c:v>169</c:v>
                </c:pt>
                <c:pt idx="157">
                  <c:v>166</c:v>
                </c:pt>
                <c:pt idx="158">
                  <c:v>169</c:v>
                </c:pt>
                <c:pt idx="159">
                  <c:v>170</c:v>
                </c:pt>
                <c:pt idx="160">
                  <c:v>168</c:v>
                </c:pt>
                <c:pt idx="161">
                  <c:v>170</c:v>
                </c:pt>
                <c:pt idx="162">
                  <c:v>169</c:v>
                </c:pt>
                <c:pt idx="163">
                  <c:v>169</c:v>
                </c:pt>
                <c:pt idx="164">
                  <c:v>169</c:v>
                </c:pt>
                <c:pt idx="165">
                  <c:v>164</c:v>
                </c:pt>
                <c:pt idx="166">
                  <c:v>168</c:v>
                </c:pt>
                <c:pt idx="167">
                  <c:v>168</c:v>
                </c:pt>
                <c:pt idx="168">
                  <c:v>169</c:v>
                </c:pt>
                <c:pt idx="169">
                  <c:v>169</c:v>
                </c:pt>
                <c:pt idx="170">
                  <c:v>169</c:v>
                </c:pt>
                <c:pt idx="171">
                  <c:v>168</c:v>
                </c:pt>
                <c:pt idx="172">
                  <c:v>169</c:v>
                </c:pt>
                <c:pt idx="173">
                  <c:v>169</c:v>
                </c:pt>
                <c:pt idx="174">
                  <c:v>169</c:v>
                </c:pt>
                <c:pt idx="175">
                  <c:v>168</c:v>
                </c:pt>
                <c:pt idx="176">
                  <c:v>169</c:v>
                </c:pt>
                <c:pt idx="177">
                  <c:v>168</c:v>
                </c:pt>
                <c:pt idx="178">
                  <c:v>168</c:v>
                </c:pt>
                <c:pt idx="179">
                  <c:v>161</c:v>
                </c:pt>
                <c:pt idx="180">
                  <c:v>168</c:v>
                </c:pt>
                <c:pt idx="181">
                  <c:v>168</c:v>
                </c:pt>
                <c:pt idx="182">
                  <c:v>164</c:v>
                </c:pt>
                <c:pt idx="183">
                  <c:v>168</c:v>
                </c:pt>
                <c:pt idx="184">
                  <c:v>168</c:v>
                </c:pt>
                <c:pt idx="185">
                  <c:v>160</c:v>
                </c:pt>
                <c:pt idx="186">
                  <c:v>168</c:v>
                </c:pt>
                <c:pt idx="187">
                  <c:v>168</c:v>
                </c:pt>
                <c:pt idx="188">
                  <c:v>166</c:v>
                </c:pt>
                <c:pt idx="189">
                  <c:v>162</c:v>
                </c:pt>
                <c:pt idx="190">
                  <c:v>168</c:v>
                </c:pt>
                <c:pt idx="191">
                  <c:v>166</c:v>
                </c:pt>
                <c:pt idx="192">
                  <c:v>167</c:v>
                </c:pt>
                <c:pt idx="193">
                  <c:v>167</c:v>
                </c:pt>
                <c:pt idx="194">
                  <c:v>165</c:v>
                </c:pt>
                <c:pt idx="195">
                  <c:v>167</c:v>
                </c:pt>
                <c:pt idx="196">
                  <c:v>167</c:v>
                </c:pt>
                <c:pt idx="197">
                  <c:v>166</c:v>
                </c:pt>
                <c:pt idx="198">
                  <c:v>166</c:v>
                </c:pt>
                <c:pt idx="199">
                  <c:v>166</c:v>
                </c:pt>
                <c:pt idx="200">
                  <c:v>167</c:v>
                </c:pt>
                <c:pt idx="201">
                  <c:v>159</c:v>
                </c:pt>
                <c:pt idx="202">
                  <c:v>166</c:v>
                </c:pt>
                <c:pt idx="203">
                  <c:v>161</c:v>
                </c:pt>
                <c:pt idx="204">
                  <c:v>166</c:v>
                </c:pt>
                <c:pt idx="205">
                  <c:v>166</c:v>
                </c:pt>
                <c:pt idx="206">
                  <c:v>166</c:v>
                </c:pt>
                <c:pt idx="207">
                  <c:v>166</c:v>
                </c:pt>
                <c:pt idx="208">
                  <c:v>166</c:v>
                </c:pt>
                <c:pt idx="209">
                  <c:v>148</c:v>
                </c:pt>
                <c:pt idx="210">
                  <c:v>165</c:v>
                </c:pt>
                <c:pt idx="211">
                  <c:v>166</c:v>
                </c:pt>
                <c:pt idx="212">
                  <c:v>165</c:v>
                </c:pt>
                <c:pt idx="213">
                  <c:v>165</c:v>
                </c:pt>
                <c:pt idx="214">
                  <c:v>166</c:v>
                </c:pt>
                <c:pt idx="215">
                  <c:v>161</c:v>
                </c:pt>
                <c:pt idx="216">
                  <c:v>165</c:v>
                </c:pt>
                <c:pt idx="217">
                  <c:v>159</c:v>
                </c:pt>
                <c:pt idx="218">
                  <c:v>164</c:v>
                </c:pt>
                <c:pt idx="219">
                  <c:v>165</c:v>
                </c:pt>
                <c:pt idx="220">
                  <c:v>165</c:v>
                </c:pt>
                <c:pt idx="221">
                  <c:v>165</c:v>
                </c:pt>
                <c:pt idx="222">
                  <c:v>165</c:v>
                </c:pt>
                <c:pt idx="223">
                  <c:v>158</c:v>
                </c:pt>
                <c:pt idx="224">
                  <c:v>165</c:v>
                </c:pt>
                <c:pt idx="225">
                  <c:v>158</c:v>
                </c:pt>
                <c:pt idx="226">
                  <c:v>165</c:v>
                </c:pt>
                <c:pt idx="227">
                  <c:v>165</c:v>
                </c:pt>
                <c:pt idx="228">
                  <c:v>158</c:v>
                </c:pt>
                <c:pt idx="229">
                  <c:v>163</c:v>
                </c:pt>
                <c:pt idx="230">
                  <c:v>165</c:v>
                </c:pt>
                <c:pt idx="231">
                  <c:v>152</c:v>
                </c:pt>
                <c:pt idx="232">
                  <c:v>165</c:v>
                </c:pt>
                <c:pt idx="233">
                  <c:v>158</c:v>
                </c:pt>
                <c:pt idx="234">
                  <c:v>165</c:v>
                </c:pt>
                <c:pt idx="235">
                  <c:v>154</c:v>
                </c:pt>
                <c:pt idx="236">
                  <c:v>164</c:v>
                </c:pt>
                <c:pt idx="237">
                  <c:v>165</c:v>
                </c:pt>
                <c:pt idx="238">
                  <c:v>163</c:v>
                </c:pt>
                <c:pt idx="239">
                  <c:v>165</c:v>
                </c:pt>
                <c:pt idx="240">
                  <c:v>165</c:v>
                </c:pt>
                <c:pt idx="241">
                  <c:v>163</c:v>
                </c:pt>
                <c:pt idx="242">
                  <c:v>163</c:v>
                </c:pt>
                <c:pt idx="243">
                  <c:v>164</c:v>
                </c:pt>
                <c:pt idx="244">
                  <c:v>151</c:v>
                </c:pt>
                <c:pt idx="245">
                  <c:v>164</c:v>
                </c:pt>
                <c:pt idx="246">
                  <c:v>165</c:v>
                </c:pt>
                <c:pt idx="247">
                  <c:v>158</c:v>
                </c:pt>
                <c:pt idx="248">
                  <c:v>164</c:v>
                </c:pt>
                <c:pt idx="249">
                  <c:v>156</c:v>
                </c:pt>
                <c:pt idx="250">
                  <c:v>163</c:v>
                </c:pt>
                <c:pt idx="251">
                  <c:v>163</c:v>
                </c:pt>
                <c:pt idx="252">
                  <c:v>163</c:v>
                </c:pt>
                <c:pt idx="253">
                  <c:v>159</c:v>
                </c:pt>
                <c:pt idx="254">
                  <c:v>128</c:v>
                </c:pt>
                <c:pt idx="255">
                  <c:v>162</c:v>
                </c:pt>
                <c:pt idx="256">
                  <c:v>160</c:v>
                </c:pt>
                <c:pt idx="257">
                  <c:v>153</c:v>
                </c:pt>
                <c:pt idx="258">
                  <c:v>154</c:v>
                </c:pt>
                <c:pt idx="259">
                  <c:v>150</c:v>
                </c:pt>
                <c:pt idx="260">
                  <c:v>159</c:v>
                </c:pt>
                <c:pt idx="261">
                  <c:v>118</c:v>
                </c:pt>
                <c:pt idx="262">
                  <c:v>159</c:v>
                </c:pt>
                <c:pt idx="263">
                  <c:v>145</c:v>
                </c:pt>
                <c:pt idx="264">
                  <c:v>151</c:v>
                </c:pt>
                <c:pt idx="265">
                  <c:v>157</c:v>
                </c:pt>
                <c:pt idx="266">
                  <c:v>148</c:v>
                </c:pt>
                <c:pt idx="267">
                  <c:v>164</c:v>
                </c:pt>
                <c:pt idx="268">
                  <c:v>160</c:v>
                </c:pt>
                <c:pt idx="269">
                  <c:v>163</c:v>
                </c:pt>
                <c:pt idx="270">
                  <c:v>159</c:v>
                </c:pt>
                <c:pt idx="271">
                  <c:v>162</c:v>
                </c:pt>
                <c:pt idx="272">
                  <c:v>164</c:v>
                </c:pt>
                <c:pt idx="273">
                  <c:v>163</c:v>
                </c:pt>
                <c:pt idx="274">
                  <c:v>162</c:v>
                </c:pt>
                <c:pt idx="275">
                  <c:v>163</c:v>
                </c:pt>
                <c:pt idx="276">
                  <c:v>148</c:v>
                </c:pt>
                <c:pt idx="277">
                  <c:v>162</c:v>
                </c:pt>
                <c:pt idx="278">
                  <c:v>163</c:v>
                </c:pt>
                <c:pt idx="279">
                  <c:v>162</c:v>
                </c:pt>
                <c:pt idx="280">
                  <c:v>162</c:v>
                </c:pt>
                <c:pt idx="281">
                  <c:v>162</c:v>
                </c:pt>
                <c:pt idx="282">
                  <c:v>162</c:v>
                </c:pt>
                <c:pt idx="283">
                  <c:v>163</c:v>
                </c:pt>
                <c:pt idx="284">
                  <c:v>158</c:v>
                </c:pt>
                <c:pt idx="285">
                  <c:v>163</c:v>
                </c:pt>
                <c:pt idx="286">
                  <c:v>162</c:v>
                </c:pt>
                <c:pt idx="287">
                  <c:v>161</c:v>
                </c:pt>
                <c:pt idx="288">
                  <c:v>157</c:v>
                </c:pt>
                <c:pt idx="289">
                  <c:v>162</c:v>
                </c:pt>
                <c:pt idx="290">
                  <c:v>158</c:v>
                </c:pt>
                <c:pt idx="291">
                  <c:v>162</c:v>
                </c:pt>
                <c:pt idx="292">
                  <c:v>157</c:v>
                </c:pt>
                <c:pt idx="293">
                  <c:v>162</c:v>
                </c:pt>
                <c:pt idx="294">
                  <c:v>160</c:v>
                </c:pt>
                <c:pt idx="295">
                  <c:v>151</c:v>
                </c:pt>
                <c:pt idx="296">
                  <c:v>162</c:v>
                </c:pt>
                <c:pt idx="297">
                  <c:v>162</c:v>
                </c:pt>
                <c:pt idx="298">
                  <c:v>156</c:v>
                </c:pt>
                <c:pt idx="299">
                  <c:v>162</c:v>
                </c:pt>
                <c:pt idx="300">
                  <c:v>162</c:v>
                </c:pt>
                <c:pt idx="301">
                  <c:v>161</c:v>
                </c:pt>
                <c:pt idx="302">
                  <c:v>161</c:v>
                </c:pt>
                <c:pt idx="303">
                  <c:v>162</c:v>
                </c:pt>
                <c:pt idx="304">
                  <c:v>161</c:v>
                </c:pt>
                <c:pt idx="305">
                  <c:v>162</c:v>
                </c:pt>
                <c:pt idx="306">
                  <c:v>153</c:v>
                </c:pt>
                <c:pt idx="307">
                  <c:v>161</c:v>
                </c:pt>
                <c:pt idx="308">
                  <c:v>153</c:v>
                </c:pt>
                <c:pt idx="309">
                  <c:v>161</c:v>
                </c:pt>
                <c:pt idx="310">
                  <c:v>160</c:v>
                </c:pt>
                <c:pt idx="311">
                  <c:v>161</c:v>
                </c:pt>
                <c:pt idx="312">
                  <c:v>161</c:v>
                </c:pt>
                <c:pt idx="313">
                  <c:v>153</c:v>
                </c:pt>
                <c:pt idx="314">
                  <c:v>159</c:v>
                </c:pt>
                <c:pt idx="315">
                  <c:v>158</c:v>
                </c:pt>
                <c:pt idx="316">
                  <c:v>150</c:v>
                </c:pt>
                <c:pt idx="317">
                  <c:v>161</c:v>
                </c:pt>
                <c:pt idx="318">
                  <c:v>160</c:v>
                </c:pt>
                <c:pt idx="319">
                  <c:v>160</c:v>
                </c:pt>
                <c:pt idx="320">
                  <c:v>159</c:v>
                </c:pt>
                <c:pt idx="321">
                  <c:v>159</c:v>
                </c:pt>
                <c:pt idx="322">
                  <c:v>144</c:v>
                </c:pt>
                <c:pt idx="323">
                  <c:v>160</c:v>
                </c:pt>
                <c:pt idx="324">
                  <c:v>148</c:v>
                </c:pt>
                <c:pt idx="325">
                  <c:v>160</c:v>
                </c:pt>
                <c:pt idx="326">
                  <c:v>162</c:v>
                </c:pt>
                <c:pt idx="327">
                  <c:v>160</c:v>
                </c:pt>
                <c:pt idx="328">
                  <c:v>161</c:v>
                </c:pt>
                <c:pt idx="329">
                  <c:v>159</c:v>
                </c:pt>
                <c:pt idx="330">
                  <c:v>152</c:v>
                </c:pt>
                <c:pt idx="331">
                  <c:v>160</c:v>
                </c:pt>
                <c:pt idx="332">
                  <c:v>151</c:v>
                </c:pt>
                <c:pt idx="333">
                  <c:v>159</c:v>
                </c:pt>
                <c:pt idx="334">
                  <c:v>159</c:v>
                </c:pt>
                <c:pt idx="335">
                  <c:v>160</c:v>
                </c:pt>
                <c:pt idx="336">
                  <c:v>160</c:v>
                </c:pt>
                <c:pt idx="337">
                  <c:v>160</c:v>
                </c:pt>
                <c:pt idx="338">
                  <c:v>160</c:v>
                </c:pt>
                <c:pt idx="339">
                  <c:v>160</c:v>
                </c:pt>
                <c:pt idx="340">
                  <c:v>150</c:v>
                </c:pt>
                <c:pt idx="341">
                  <c:v>160</c:v>
                </c:pt>
                <c:pt idx="342">
                  <c:v>159</c:v>
                </c:pt>
                <c:pt idx="343">
                  <c:v>155</c:v>
                </c:pt>
                <c:pt idx="344">
                  <c:v>160</c:v>
                </c:pt>
                <c:pt idx="345">
                  <c:v>157</c:v>
                </c:pt>
                <c:pt idx="346">
                  <c:v>159</c:v>
                </c:pt>
                <c:pt idx="347">
                  <c:v>159</c:v>
                </c:pt>
                <c:pt idx="348">
                  <c:v>159</c:v>
                </c:pt>
                <c:pt idx="349">
                  <c:v>149</c:v>
                </c:pt>
                <c:pt idx="350">
                  <c:v>148</c:v>
                </c:pt>
                <c:pt idx="351">
                  <c:v>159</c:v>
                </c:pt>
                <c:pt idx="352">
                  <c:v>159</c:v>
                </c:pt>
                <c:pt idx="353">
                  <c:v>159</c:v>
                </c:pt>
                <c:pt idx="354">
                  <c:v>159</c:v>
                </c:pt>
                <c:pt idx="355">
                  <c:v>160</c:v>
                </c:pt>
                <c:pt idx="356">
                  <c:v>159</c:v>
                </c:pt>
                <c:pt idx="357">
                  <c:v>160</c:v>
                </c:pt>
                <c:pt idx="358">
                  <c:v>157</c:v>
                </c:pt>
                <c:pt idx="359">
                  <c:v>159</c:v>
                </c:pt>
                <c:pt idx="360">
                  <c:v>159</c:v>
                </c:pt>
                <c:pt idx="361">
                  <c:v>160</c:v>
                </c:pt>
                <c:pt idx="362">
                  <c:v>159</c:v>
                </c:pt>
                <c:pt idx="363">
                  <c:v>159</c:v>
                </c:pt>
                <c:pt idx="364">
                  <c:v>160</c:v>
                </c:pt>
                <c:pt idx="365">
                  <c:v>159</c:v>
                </c:pt>
                <c:pt idx="366">
                  <c:v>160</c:v>
                </c:pt>
                <c:pt idx="367">
                  <c:v>159</c:v>
                </c:pt>
                <c:pt idx="368">
                  <c:v>159</c:v>
                </c:pt>
                <c:pt idx="369">
                  <c:v>152</c:v>
                </c:pt>
                <c:pt idx="370">
                  <c:v>159</c:v>
                </c:pt>
                <c:pt idx="371">
                  <c:v>159</c:v>
                </c:pt>
                <c:pt idx="372">
                  <c:v>155</c:v>
                </c:pt>
                <c:pt idx="373">
                  <c:v>160</c:v>
                </c:pt>
                <c:pt idx="374">
                  <c:v>156</c:v>
                </c:pt>
                <c:pt idx="375">
                  <c:v>158</c:v>
                </c:pt>
                <c:pt idx="376">
                  <c:v>158</c:v>
                </c:pt>
                <c:pt idx="377">
                  <c:v>159</c:v>
                </c:pt>
                <c:pt idx="378">
                  <c:v>159</c:v>
                </c:pt>
                <c:pt idx="379">
                  <c:v>158</c:v>
                </c:pt>
                <c:pt idx="380">
                  <c:v>159</c:v>
                </c:pt>
                <c:pt idx="381">
                  <c:v>158</c:v>
                </c:pt>
                <c:pt idx="382">
                  <c:v>159</c:v>
                </c:pt>
                <c:pt idx="383">
                  <c:v>158</c:v>
                </c:pt>
                <c:pt idx="384">
                  <c:v>158</c:v>
                </c:pt>
                <c:pt idx="385">
                  <c:v>154</c:v>
                </c:pt>
                <c:pt idx="386">
                  <c:v>158</c:v>
                </c:pt>
                <c:pt idx="387">
                  <c:v>158</c:v>
                </c:pt>
                <c:pt idx="388">
                  <c:v>158</c:v>
                </c:pt>
                <c:pt idx="389">
                  <c:v>157</c:v>
                </c:pt>
                <c:pt idx="390">
                  <c:v>157</c:v>
                </c:pt>
                <c:pt idx="391">
                  <c:v>158</c:v>
                </c:pt>
                <c:pt idx="392">
                  <c:v>158</c:v>
                </c:pt>
                <c:pt idx="393">
                  <c:v>159</c:v>
                </c:pt>
                <c:pt idx="394">
                  <c:v>157</c:v>
                </c:pt>
                <c:pt idx="395">
                  <c:v>157</c:v>
                </c:pt>
                <c:pt idx="396">
                  <c:v>158</c:v>
                </c:pt>
                <c:pt idx="397">
                  <c:v>159</c:v>
                </c:pt>
                <c:pt idx="398">
                  <c:v>158</c:v>
                </c:pt>
                <c:pt idx="399">
                  <c:v>158</c:v>
                </c:pt>
                <c:pt idx="400">
                  <c:v>158</c:v>
                </c:pt>
                <c:pt idx="401">
                  <c:v>153</c:v>
                </c:pt>
                <c:pt idx="402">
                  <c:v>142</c:v>
                </c:pt>
                <c:pt idx="403">
                  <c:v>158</c:v>
                </c:pt>
                <c:pt idx="404">
                  <c:v>158</c:v>
                </c:pt>
                <c:pt idx="405">
                  <c:v>158</c:v>
                </c:pt>
                <c:pt idx="406">
                  <c:v>158</c:v>
                </c:pt>
                <c:pt idx="407">
                  <c:v>158</c:v>
                </c:pt>
                <c:pt idx="408">
                  <c:v>157</c:v>
                </c:pt>
                <c:pt idx="409">
                  <c:v>154</c:v>
                </c:pt>
                <c:pt idx="410">
                  <c:v>158</c:v>
                </c:pt>
                <c:pt idx="411">
                  <c:v>156</c:v>
                </c:pt>
                <c:pt idx="412">
                  <c:v>153</c:v>
                </c:pt>
                <c:pt idx="413">
                  <c:v>158</c:v>
                </c:pt>
                <c:pt idx="414">
                  <c:v>158</c:v>
                </c:pt>
                <c:pt idx="415">
                  <c:v>158</c:v>
                </c:pt>
                <c:pt idx="416">
                  <c:v>159</c:v>
                </c:pt>
                <c:pt idx="417">
                  <c:v>154</c:v>
                </c:pt>
                <c:pt idx="418">
                  <c:v>143</c:v>
                </c:pt>
                <c:pt idx="419">
                  <c:v>157</c:v>
                </c:pt>
                <c:pt idx="420">
                  <c:v>154</c:v>
                </c:pt>
                <c:pt idx="421">
                  <c:v>156</c:v>
                </c:pt>
                <c:pt idx="422">
                  <c:v>157</c:v>
                </c:pt>
                <c:pt idx="423">
                  <c:v>157</c:v>
                </c:pt>
                <c:pt idx="424">
                  <c:v>156</c:v>
                </c:pt>
                <c:pt idx="425">
                  <c:v>151</c:v>
                </c:pt>
                <c:pt idx="426">
                  <c:v>157</c:v>
                </c:pt>
                <c:pt idx="427">
                  <c:v>157</c:v>
                </c:pt>
                <c:pt idx="428">
                  <c:v>157</c:v>
                </c:pt>
                <c:pt idx="429">
                  <c:v>157</c:v>
                </c:pt>
                <c:pt idx="430">
                  <c:v>157</c:v>
                </c:pt>
                <c:pt idx="431">
                  <c:v>154</c:v>
                </c:pt>
                <c:pt idx="432">
                  <c:v>157</c:v>
                </c:pt>
                <c:pt idx="433">
                  <c:v>156</c:v>
                </c:pt>
                <c:pt idx="434">
                  <c:v>156</c:v>
                </c:pt>
                <c:pt idx="435">
                  <c:v>157</c:v>
                </c:pt>
                <c:pt idx="436">
                  <c:v>156</c:v>
                </c:pt>
                <c:pt idx="437">
                  <c:v>157</c:v>
                </c:pt>
                <c:pt idx="438">
                  <c:v>157</c:v>
                </c:pt>
                <c:pt idx="439">
                  <c:v>156</c:v>
                </c:pt>
                <c:pt idx="440">
                  <c:v>157</c:v>
                </c:pt>
                <c:pt idx="441">
                  <c:v>157</c:v>
                </c:pt>
                <c:pt idx="442">
                  <c:v>157</c:v>
                </c:pt>
                <c:pt idx="443">
                  <c:v>157</c:v>
                </c:pt>
                <c:pt idx="444">
                  <c:v>157</c:v>
                </c:pt>
                <c:pt idx="445">
                  <c:v>148</c:v>
                </c:pt>
                <c:pt idx="446">
                  <c:v>157</c:v>
                </c:pt>
                <c:pt idx="447">
                  <c:v>155</c:v>
                </c:pt>
                <c:pt idx="448">
                  <c:v>155</c:v>
                </c:pt>
                <c:pt idx="449">
                  <c:v>157</c:v>
                </c:pt>
                <c:pt idx="450">
                  <c:v>155</c:v>
                </c:pt>
                <c:pt idx="451">
                  <c:v>153</c:v>
                </c:pt>
                <c:pt idx="452">
                  <c:v>152</c:v>
                </c:pt>
                <c:pt idx="453">
                  <c:v>157</c:v>
                </c:pt>
                <c:pt idx="454">
                  <c:v>150</c:v>
                </c:pt>
                <c:pt idx="455">
                  <c:v>158</c:v>
                </c:pt>
                <c:pt idx="456">
                  <c:v>134</c:v>
                </c:pt>
                <c:pt idx="457">
                  <c:v>157</c:v>
                </c:pt>
                <c:pt idx="458">
                  <c:v>150</c:v>
                </c:pt>
                <c:pt idx="459">
                  <c:v>142</c:v>
                </c:pt>
                <c:pt idx="460">
                  <c:v>149</c:v>
                </c:pt>
                <c:pt idx="461">
                  <c:v>138</c:v>
                </c:pt>
                <c:pt idx="462">
                  <c:v>149</c:v>
                </c:pt>
                <c:pt idx="463">
                  <c:v>136</c:v>
                </c:pt>
                <c:pt idx="464">
                  <c:v>144</c:v>
                </c:pt>
                <c:pt idx="465">
                  <c:v>153</c:v>
                </c:pt>
                <c:pt idx="466">
                  <c:v>155</c:v>
                </c:pt>
                <c:pt idx="467">
                  <c:v>144</c:v>
                </c:pt>
                <c:pt idx="468">
                  <c:v>154</c:v>
                </c:pt>
                <c:pt idx="469">
                  <c:v>155</c:v>
                </c:pt>
                <c:pt idx="470">
                  <c:v>154</c:v>
                </c:pt>
                <c:pt idx="471">
                  <c:v>154</c:v>
                </c:pt>
                <c:pt idx="472">
                  <c:v>154</c:v>
                </c:pt>
                <c:pt idx="473">
                  <c:v>155</c:v>
                </c:pt>
                <c:pt idx="474">
                  <c:v>147</c:v>
                </c:pt>
                <c:pt idx="475">
                  <c:v>156</c:v>
                </c:pt>
                <c:pt idx="476">
                  <c:v>155</c:v>
                </c:pt>
                <c:pt idx="477">
                  <c:v>156</c:v>
                </c:pt>
                <c:pt idx="478">
                  <c:v>155</c:v>
                </c:pt>
                <c:pt idx="479">
                  <c:v>155</c:v>
                </c:pt>
                <c:pt idx="480">
                  <c:v>153</c:v>
                </c:pt>
                <c:pt idx="481">
                  <c:v>154</c:v>
                </c:pt>
                <c:pt idx="482">
                  <c:v>156</c:v>
                </c:pt>
                <c:pt idx="483">
                  <c:v>154</c:v>
                </c:pt>
                <c:pt idx="484">
                  <c:v>154</c:v>
                </c:pt>
                <c:pt idx="485">
                  <c:v>154</c:v>
                </c:pt>
                <c:pt idx="486">
                  <c:v>135</c:v>
                </c:pt>
                <c:pt idx="487">
                  <c:v>154</c:v>
                </c:pt>
                <c:pt idx="488">
                  <c:v>155</c:v>
                </c:pt>
                <c:pt idx="489">
                  <c:v>155</c:v>
                </c:pt>
                <c:pt idx="490">
                  <c:v>143</c:v>
                </c:pt>
                <c:pt idx="491">
                  <c:v>155</c:v>
                </c:pt>
                <c:pt idx="492">
                  <c:v>156</c:v>
                </c:pt>
                <c:pt idx="493">
                  <c:v>156</c:v>
                </c:pt>
                <c:pt idx="494">
                  <c:v>155</c:v>
                </c:pt>
                <c:pt idx="495">
                  <c:v>155</c:v>
                </c:pt>
                <c:pt idx="496">
                  <c:v>154</c:v>
                </c:pt>
                <c:pt idx="497">
                  <c:v>156</c:v>
                </c:pt>
                <c:pt idx="498">
                  <c:v>154</c:v>
                </c:pt>
                <c:pt idx="499">
                  <c:v>154</c:v>
                </c:pt>
                <c:pt idx="500">
                  <c:v>147</c:v>
                </c:pt>
                <c:pt idx="501">
                  <c:v>156</c:v>
                </c:pt>
                <c:pt idx="502">
                  <c:v>156</c:v>
                </c:pt>
                <c:pt idx="503">
                  <c:v>154</c:v>
                </c:pt>
                <c:pt idx="504">
                  <c:v>155</c:v>
                </c:pt>
                <c:pt idx="505">
                  <c:v>153</c:v>
                </c:pt>
                <c:pt idx="506">
                  <c:v>155</c:v>
                </c:pt>
                <c:pt idx="507">
                  <c:v>155</c:v>
                </c:pt>
                <c:pt idx="508">
                  <c:v>155</c:v>
                </c:pt>
                <c:pt idx="509">
                  <c:v>150</c:v>
                </c:pt>
                <c:pt idx="510">
                  <c:v>154</c:v>
                </c:pt>
                <c:pt idx="511">
                  <c:v>154</c:v>
                </c:pt>
                <c:pt idx="512">
                  <c:v>154</c:v>
                </c:pt>
                <c:pt idx="513">
                  <c:v>149</c:v>
                </c:pt>
                <c:pt idx="514">
                  <c:v>150</c:v>
                </c:pt>
                <c:pt idx="515">
                  <c:v>151</c:v>
                </c:pt>
                <c:pt idx="516">
                  <c:v>154</c:v>
                </c:pt>
                <c:pt idx="517">
                  <c:v>154</c:v>
                </c:pt>
                <c:pt idx="518">
                  <c:v>153</c:v>
                </c:pt>
                <c:pt idx="519">
                  <c:v>148</c:v>
                </c:pt>
                <c:pt idx="520">
                  <c:v>153</c:v>
                </c:pt>
                <c:pt idx="521">
                  <c:v>146</c:v>
                </c:pt>
                <c:pt idx="522">
                  <c:v>155</c:v>
                </c:pt>
                <c:pt idx="523">
                  <c:v>154</c:v>
                </c:pt>
                <c:pt idx="524">
                  <c:v>154</c:v>
                </c:pt>
                <c:pt idx="525">
                  <c:v>142</c:v>
                </c:pt>
                <c:pt idx="526">
                  <c:v>154</c:v>
                </c:pt>
                <c:pt idx="527">
                  <c:v>155</c:v>
                </c:pt>
                <c:pt idx="528">
                  <c:v>155</c:v>
                </c:pt>
                <c:pt idx="529">
                  <c:v>155</c:v>
                </c:pt>
                <c:pt idx="530">
                  <c:v>155</c:v>
                </c:pt>
                <c:pt idx="531">
                  <c:v>154</c:v>
                </c:pt>
                <c:pt idx="532">
                  <c:v>155</c:v>
                </c:pt>
                <c:pt idx="533">
                  <c:v>153</c:v>
                </c:pt>
                <c:pt idx="534">
                  <c:v>154</c:v>
                </c:pt>
                <c:pt idx="535">
                  <c:v>147</c:v>
                </c:pt>
                <c:pt idx="536">
                  <c:v>153</c:v>
                </c:pt>
                <c:pt idx="537">
                  <c:v>153</c:v>
                </c:pt>
                <c:pt idx="538">
                  <c:v>154</c:v>
                </c:pt>
                <c:pt idx="539">
                  <c:v>155</c:v>
                </c:pt>
                <c:pt idx="540">
                  <c:v>154</c:v>
                </c:pt>
                <c:pt idx="541">
                  <c:v>154</c:v>
                </c:pt>
                <c:pt idx="542">
                  <c:v>139</c:v>
                </c:pt>
                <c:pt idx="543">
                  <c:v>154</c:v>
                </c:pt>
                <c:pt idx="544">
                  <c:v>155</c:v>
                </c:pt>
                <c:pt idx="545">
                  <c:v>154</c:v>
                </c:pt>
                <c:pt idx="546">
                  <c:v>154</c:v>
                </c:pt>
                <c:pt idx="547">
                  <c:v>155</c:v>
                </c:pt>
                <c:pt idx="548">
                  <c:v>154</c:v>
                </c:pt>
                <c:pt idx="549">
                  <c:v>146</c:v>
                </c:pt>
                <c:pt idx="550">
                  <c:v>153</c:v>
                </c:pt>
                <c:pt idx="551">
                  <c:v>155</c:v>
                </c:pt>
                <c:pt idx="552">
                  <c:v>153</c:v>
                </c:pt>
                <c:pt idx="553">
                  <c:v>154</c:v>
                </c:pt>
                <c:pt idx="554">
                  <c:v>152</c:v>
                </c:pt>
                <c:pt idx="555">
                  <c:v>153</c:v>
                </c:pt>
                <c:pt idx="556">
                  <c:v>155</c:v>
                </c:pt>
                <c:pt idx="557">
                  <c:v>154</c:v>
                </c:pt>
                <c:pt idx="558">
                  <c:v>154</c:v>
                </c:pt>
                <c:pt idx="559">
                  <c:v>155</c:v>
                </c:pt>
                <c:pt idx="560">
                  <c:v>153</c:v>
                </c:pt>
                <c:pt idx="561">
                  <c:v>142</c:v>
                </c:pt>
                <c:pt idx="562">
                  <c:v>154</c:v>
                </c:pt>
                <c:pt idx="563">
                  <c:v>153</c:v>
                </c:pt>
                <c:pt idx="564">
                  <c:v>153</c:v>
                </c:pt>
                <c:pt idx="565">
                  <c:v>139</c:v>
                </c:pt>
                <c:pt idx="566">
                  <c:v>150</c:v>
                </c:pt>
                <c:pt idx="567">
                  <c:v>154</c:v>
                </c:pt>
                <c:pt idx="568">
                  <c:v>152</c:v>
                </c:pt>
                <c:pt idx="569">
                  <c:v>153</c:v>
                </c:pt>
                <c:pt idx="570">
                  <c:v>154</c:v>
                </c:pt>
                <c:pt idx="571">
                  <c:v>154</c:v>
                </c:pt>
                <c:pt idx="572">
                  <c:v>152</c:v>
                </c:pt>
                <c:pt idx="573">
                  <c:v>154</c:v>
                </c:pt>
                <c:pt idx="574">
                  <c:v>154</c:v>
                </c:pt>
                <c:pt idx="575">
                  <c:v>154</c:v>
                </c:pt>
                <c:pt idx="576">
                  <c:v>153</c:v>
                </c:pt>
                <c:pt idx="577">
                  <c:v>154</c:v>
                </c:pt>
                <c:pt idx="578">
                  <c:v>155</c:v>
                </c:pt>
                <c:pt idx="579">
                  <c:v>147</c:v>
                </c:pt>
                <c:pt idx="580">
                  <c:v>155</c:v>
                </c:pt>
                <c:pt idx="581">
                  <c:v>152</c:v>
                </c:pt>
                <c:pt idx="582">
                  <c:v>146</c:v>
                </c:pt>
                <c:pt idx="583">
                  <c:v>154</c:v>
                </c:pt>
                <c:pt idx="584">
                  <c:v>154</c:v>
                </c:pt>
                <c:pt idx="585">
                  <c:v>144</c:v>
                </c:pt>
                <c:pt idx="586">
                  <c:v>154</c:v>
                </c:pt>
                <c:pt idx="587">
                  <c:v>154</c:v>
                </c:pt>
                <c:pt idx="588">
                  <c:v>138</c:v>
                </c:pt>
                <c:pt idx="589">
                  <c:v>153</c:v>
                </c:pt>
                <c:pt idx="590">
                  <c:v>154</c:v>
                </c:pt>
                <c:pt idx="591">
                  <c:v>155</c:v>
                </c:pt>
                <c:pt idx="592">
                  <c:v>155</c:v>
                </c:pt>
                <c:pt idx="593">
                  <c:v>151</c:v>
                </c:pt>
                <c:pt idx="594">
                  <c:v>153</c:v>
                </c:pt>
                <c:pt idx="595">
                  <c:v>154</c:v>
                </c:pt>
                <c:pt idx="596">
                  <c:v>154</c:v>
                </c:pt>
                <c:pt idx="597">
                  <c:v>154</c:v>
                </c:pt>
                <c:pt idx="598">
                  <c:v>151</c:v>
                </c:pt>
                <c:pt idx="599">
                  <c:v>154</c:v>
                </c:pt>
                <c:pt idx="600">
                  <c:v>155</c:v>
                </c:pt>
                <c:pt idx="601">
                  <c:v>152</c:v>
                </c:pt>
                <c:pt idx="602">
                  <c:v>154</c:v>
                </c:pt>
                <c:pt idx="603">
                  <c:v>155</c:v>
                </c:pt>
                <c:pt idx="604">
                  <c:v>153</c:v>
                </c:pt>
                <c:pt idx="605">
                  <c:v>154</c:v>
                </c:pt>
                <c:pt idx="606">
                  <c:v>138</c:v>
                </c:pt>
                <c:pt idx="607">
                  <c:v>155</c:v>
                </c:pt>
                <c:pt idx="608">
                  <c:v>154</c:v>
                </c:pt>
                <c:pt idx="609">
                  <c:v>152</c:v>
                </c:pt>
                <c:pt idx="610">
                  <c:v>154</c:v>
                </c:pt>
                <c:pt idx="611">
                  <c:v>155</c:v>
                </c:pt>
                <c:pt idx="612">
                  <c:v>154</c:v>
                </c:pt>
                <c:pt idx="613">
                  <c:v>154</c:v>
                </c:pt>
                <c:pt idx="614">
                  <c:v>154</c:v>
                </c:pt>
                <c:pt idx="615">
                  <c:v>154</c:v>
                </c:pt>
                <c:pt idx="616">
                  <c:v>154</c:v>
                </c:pt>
                <c:pt idx="617">
                  <c:v>154</c:v>
                </c:pt>
                <c:pt idx="618">
                  <c:v>153</c:v>
                </c:pt>
                <c:pt idx="619">
                  <c:v>154</c:v>
                </c:pt>
                <c:pt idx="620">
                  <c:v>154</c:v>
                </c:pt>
                <c:pt idx="621">
                  <c:v>146</c:v>
                </c:pt>
                <c:pt idx="622">
                  <c:v>155</c:v>
                </c:pt>
                <c:pt idx="623">
                  <c:v>154</c:v>
                </c:pt>
                <c:pt idx="624">
                  <c:v>154</c:v>
                </c:pt>
                <c:pt idx="625">
                  <c:v>153</c:v>
                </c:pt>
                <c:pt idx="626">
                  <c:v>154</c:v>
                </c:pt>
                <c:pt idx="627">
                  <c:v>153</c:v>
                </c:pt>
                <c:pt idx="628">
                  <c:v>153</c:v>
                </c:pt>
                <c:pt idx="629">
                  <c:v>145</c:v>
                </c:pt>
                <c:pt idx="630">
                  <c:v>154</c:v>
                </c:pt>
                <c:pt idx="631">
                  <c:v>154</c:v>
                </c:pt>
                <c:pt idx="632">
                  <c:v>153</c:v>
                </c:pt>
                <c:pt idx="633">
                  <c:v>144</c:v>
                </c:pt>
                <c:pt idx="634">
                  <c:v>153</c:v>
                </c:pt>
                <c:pt idx="635">
                  <c:v>155</c:v>
                </c:pt>
                <c:pt idx="636">
                  <c:v>153</c:v>
                </c:pt>
                <c:pt idx="637">
                  <c:v>149</c:v>
                </c:pt>
                <c:pt idx="638">
                  <c:v>145</c:v>
                </c:pt>
                <c:pt idx="639">
                  <c:v>153</c:v>
                </c:pt>
                <c:pt idx="640">
                  <c:v>154</c:v>
                </c:pt>
                <c:pt idx="641">
                  <c:v>146</c:v>
                </c:pt>
                <c:pt idx="642">
                  <c:v>154</c:v>
                </c:pt>
                <c:pt idx="643">
                  <c:v>154</c:v>
                </c:pt>
                <c:pt idx="644">
                  <c:v>153</c:v>
                </c:pt>
                <c:pt idx="645">
                  <c:v>149</c:v>
                </c:pt>
                <c:pt idx="646">
                  <c:v>153</c:v>
                </c:pt>
                <c:pt idx="647">
                  <c:v>144</c:v>
                </c:pt>
                <c:pt idx="648">
                  <c:v>155</c:v>
                </c:pt>
                <c:pt idx="649">
                  <c:v>149</c:v>
                </c:pt>
                <c:pt idx="650">
                  <c:v>145</c:v>
                </c:pt>
                <c:pt idx="651">
                  <c:v>153</c:v>
                </c:pt>
                <c:pt idx="652">
                  <c:v>154</c:v>
                </c:pt>
                <c:pt idx="653">
                  <c:v>154</c:v>
                </c:pt>
                <c:pt idx="654">
                  <c:v>154</c:v>
                </c:pt>
                <c:pt idx="655">
                  <c:v>153</c:v>
                </c:pt>
                <c:pt idx="656">
                  <c:v>149</c:v>
                </c:pt>
                <c:pt idx="657">
                  <c:v>154</c:v>
                </c:pt>
                <c:pt idx="658">
                  <c:v>151</c:v>
                </c:pt>
                <c:pt idx="659">
                  <c:v>152</c:v>
                </c:pt>
                <c:pt idx="660">
                  <c:v>153</c:v>
                </c:pt>
                <c:pt idx="661">
                  <c:v>152</c:v>
                </c:pt>
                <c:pt idx="662">
                  <c:v>153</c:v>
                </c:pt>
                <c:pt idx="663">
                  <c:v>154</c:v>
                </c:pt>
                <c:pt idx="664">
                  <c:v>154</c:v>
                </c:pt>
                <c:pt idx="665">
                  <c:v>153</c:v>
                </c:pt>
                <c:pt idx="666">
                  <c:v>153</c:v>
                </c:pt>
                <c:pt idx="667">
                  <c:v>153</c:v>
                </c:pt>
                <c:pt idx="668">
                  <c:v>143</c:v>
                </c:pt>
                <c:pt idx="669">
                  <c:v>153</c:v>
                </c:pt>
                <c:pt idx="670">
                  <c:v>154</c:v>
                </c:pt>
                <c:pt idx="671">
                  <c:v>154</c:v>
                </c:pt>
                <c:pt idx="672">
                  <c:v>154</c:v>
                </c:pt>
                <c:pt idx="673">
                  <c:v>146</c:v>
                </c:pt>
                <c:pt idx="674">
                  <c:v>153</c:v>
                </c:pt>
                <c:pt idx="675">
                  <c:v>153</c:v>
                </c:pt>
                <c:pt idx="676">
                  <c:v>153</c:v>
                </c:pt>
                <c:pt idx="677">
                  <c:v>153</c:v>
                </c:pt>
                <c:pt idx="678">
                  <c:v>153</c:v>
                </c:pt>
                <c:pt idx="679">
                  <c:v>152</c:v>
                </c:pt>
                <c:pt idx="680">
                  <c:v>143</c:v>
                </c:pt>
                <c:pt idx="681">
                  <c:v>153</c:v>
                </c:pt>
                <c:pt idx="682">
                  <c:v>154</c:v>
                </c:pt>
                <c:pt idx="683">
                  <c:v>153</c:v>
                </c:pt>
                <c:pt idx="684">
                  <c:v>151</c:v>
                </c:pt>
                <c:pt idx="685">
                  <c:v>153</c:v>
                </c:pt>
                <c:pt idx="686">
                  <c:v>153</c:v>
                </c:pt>
                <c:pt idx="687">
                  <c:v>152</c:v>
                </c:pt>
                <c:pt idx="688">
                  <c:v>153</c:v>
                </c:pt>
                <c:pt idx="689">
                  <c:v>152</c:v>
                </c:pt>
                <c:pt idx="690">
                  <c:v>139</c:v>
                </c:pt>
                <c:pt idx="691">
                  <c:v>153</c:v>
                </c:pt>
                <c:pt idx="692">
                  <c:v>154</c:v>
                </c:pt>
                <c:pt idx="693">
                  <c:v>154</c:v>
                </c:pt>
                <c:pt idx="694">
                  <c:v>153</c:v>
                </c:pt>
                <c:pt idx="695">
                  <c:v>150</c:v>
                </c:pt>
                <c:pt idx="696">
                  <c:v>151</c:v>
                </c:pt>
                <c:pt idx="697">
                  <c:v>152</c:v>
                </c:pt>
                <c:pt idx="698">
                  <c:v>146</c:v>
                </c:pt>
                <c:pt idx="699">
                  <c:v>153</c:v>
                </c:pt>
                <c:pt idx="700">
                  <c:v>154</c:v>
                </c:pt>
                <c:pt idx="701">
                  <c:v>154</c:v>
                </c:pt>
                <c:pt idx="702">
                  <c:v>153</c:v>
                </c:pt>
                <c:pt idx="703">
                  <c:v>148</c:v>
                </c:pt>
                <c:pt idx="704">
                  <c:v>153</c:v>
                </c:pt>
                <c:pt idx="705">
                  <c:v>154</c:v>
                </c:pt>
                <c:pt idx="706">
                  <c:v>153</c:v>
                </c:pt>
                <c:pt idx="707">
                  <c:v>153</c:v>
                </c:pt>
                <c:pt idx="708">
                  <c:v>153</c:v>
                </c:pt>
                <c:pt idx="709">
                  <c:v>148</c:v>
                </c:pt>
                <c:pt idx="710">
                  <c:v>153</c:v>
                </c:pt>
                <c:pt idx="711">
                  <c:v>153</c:v>
                </c:pt>
                <c:pt idx="712">
                  <c:v>153</c:v>
                </c:pt>
                <c:pt idx="713">
                  <c:v>153</c:v>
                </c:pt>
                <c:pt idx="714">
                  <c:v>153</c:v>
                </c:pt>
                <c:pt idx="715">
                  <c:v>153</c:v>
                </c:pt>
                <c:pt idx="716">
                  <c:v>152</c:v>
                </c:pt>
                <c:pt idx="717">
                  <c:v>152</c:v>
                </c:pt>
                <c:pt idx="718">
                  <c:v>152</c:v>
                </c:pt>
                <c:pt idx="719">
                  <c:v>153</c:v>
                </c:pt>
                <c:pt idx="720">
                  <c:v>152</c:v>
                </c:pt>
                <c:pt idx="721">
                  <c:v>153</c:v>
                </c:pt>
                <c:pt idx="722">
                  <c:v>147</c:v>
                </c:pt>
                <c:pt idx="723">
                  <c:v>152</c:v>
                </c:pt>
                <c:pt idx="724">
                  <c:v>153</c:v>
                </c:pt>
                <c:pt idx="725">
                  <c:v>152</c:v>
                </c:pt>
                <c:pt idx="726">
                  <c:v>152</c:v>
                </c:pt>
                <c:pt idx="727">
                  <c:v>151</c:v>
                </c:pt>
                <c:pt idx="728">
                  <c:v>153</c:v>
                </c:pt>
                <c:pt idx="729">
                  <c:v>153</c:v>
                </c:pt>
                <c:pt idx="730">
                  <c:v>151</c:v>
                </c:pt>
                <c:pt idx="731">
                  <c:v>153</c:v>
                </c:pt>
                <c:pt idx="732">
                  <c:v>153</c:v>
                </c:pt>
                <c:pt idx="733">
                  <c:v>154</c:v>
                </c:pt>
                <c:pt idx="734">
                  <c:v>153</c:v>
                </c:pt>
                <c:pt idx="735">
                  <c:v>153</c:v>
                </c:pt>
                <c:pt idx="736">
                  <c:v>153</c:v>
                </c:pt>
                <c:pt idx="737">
                  <c:v>145</c:v>
                </c:pt>
                <c:pt idx="738">
                  <c:v>153</c:v>
                </c:pt>
                <c:pt idx="739">
                  <c:v>151</c:v>
                </c:pt>
                <c:pt idx="740">
                  <c:v>152</c:v>
                </c:pt>
                <c:pt idx="741">
                  <c:v>153</c:v>
                </c:pt>
                <c:pt idx="742">
                  <c:v>153</c:v>
                </c:pt>
                <c:pt idx="743">
                  <c:v>151</c:v>
                </c:pt>
                <c:pt idx="744">
                  <c:v>148</c:v>
                </c:pt>
                <c:pt idx="745">
                  <c:v>145</c:v>
                </c:pt>
                <c:pt idx="746">
                  <c:v>153</c:v>
                </c:pt>
                <c:pt idx="747">
                  <c:v>147</c:v>
                </c:pt>
                <c:pt idx="748">
                  <c:v>152</c:v>
                </c:pt>
                <c:pt idx="749">
                  <c:v>153</c:v>
                </c:pt>
                <c:pt idx="750">
                  <c:v>152</c:v>
                </c:pt>
                <c:pt idx="751">
                  <c:v>152</c:v>
                </c:pt>
                <c:pt idx="752">
                  <c:v>152</c:v>
                </c:pt>
                <c:pt idx="753">
                  <c:v>146</c:v>
                </c:pt>
                <c:pt idx="754">
                  <c:v>151</c:v>
                </c:pt>
                <c:pt idx="755">
                  <c:v>148</c:v>
                </c:pt>
                <c:pt idx="756">
                  <c:v>153</c:v>
                </c:pt>
                <c:pt idx="757">
                  <c:v>150</c:v>
                </c:pt>
                <c:pt idx="758">
                  <c:v>153</c:v>
                </c:pt>
                <c:pt idx="759">
                  <c:v>151</c:v>
                </c:pt>
                <c:pt idx="760">
                  <c:v>152</c:v>
                </c:pt>
                <c:pt idx="761">
                  <c:v>152</c:v>
                </c:pt>
                <c:pt idx="762">
                  <c:v>151</c:v>
                </c:pt>
                <c:pt idx="763">
                  <c:v>152</c:v>
                </c:pt>
                <c:pt idx="764">
                  <c:v>147</c:v>
                </c:pt>
                <c:pt idx="765">
                  <c:v>153</c:v>
                </c:pt>
                <c:pt idx="766">
                  <c:v>152</c:v>
                </c:pt>
                <c:pt idx="767">
                  <c:v>152</c:v>
                </c:pt>
                <c:pt idx="768">
                  <c:v>139</c:v>
                </c:pt>
                <c:pt idx="769">
                  <c:v>153</c:v>
                </c:pt>
                <c:pt idx="770">
                  <c:v>151</c:v>
                </c:pt>
                <c:pt idx="771">
                  <c:v>150</c:v>
                </c:pt>
                <c:pt idx="772">
                  <c:v>153</c:v>
                </c:pt>
                <c:pt idx="773">
                  <c:v>153</c:v>
                </c:pt>
                <c:pt idx="774">
                  <c:v>142</c:v>
                </c:pt>
                <c:pt idx="775">
                  <c:v>153</c:v>
                </c:pt>
                <c:pt idx="776">
                  <c:v>153</c:v>
                </c:pt>
                <c:pt idx="777">
                  <c:v>148</c:v>
                </c:pt>
                <c:pt idx="778">
                  <c:v>152</c:v>
                </c:pt>
                <c:pt idx="779">
                  <c:v>152</c:v>
                </c:pt>
                <c:pt idx="780">
                  <c:v>150</c:v>
                </c:pt>
                <c:pt idx="781">
                  <c:v>150</c:v>
                </c:pt>
                <c:pt idx="782">
                  <c:v>153</c:v>
                </c:pt>
                <c:pt idx="783">
                  <c:v>152</c:v>
                </c:pt>
                <c:pt idx="784">
                  <c:v>152</c:v>
                </c:pt>
                <c:pt idx="785">
                  <c:v>153</c:v>
                </c:pt>
                <c:pt idx="786">
                  <c:v>152</c:v>
                </c:pt>
                <c:pt idx="787">
                  <c:v>152</c:v>
                </c:pt>
                <c:pt idx="788">
                  <c:v>141</c:v>
                </c:pt>
                <c:pt idx="789">
                  <c:v>152</c:v>
                </c:pt>
                <c:pt idx="790">
                  <c:v>151</c:v>
                </c:pt>
                <c:pt idx="791">
                  <c:v>151</c:v>
                </c:pt>
                <c:pt idx="792">
                  <c:v>153</c:v>
                </c:pt>
                <c:pt idx="793">
                  <c:v>150</c:v>
                </c:pt>
                <c:pt idx="794">
                  <c:v>153</c:v>
                </c:pt>
                <c:pt idx="795">
                  <c:v>152</c:v>
                </c:pt>
                <c:pt idx="796">
                  <c:v>153</c:v>
                </c:pt>
                <c:pt idx="797">
                  <c:v>153</c:v>
                </c:pt>
                <c:pt idx="798">
                  <c:v>151</c:v>
                </c:pt>
                <c:pt idx="799">
                  <c:v>152</c:v>
                </c:pt>
                <c:pt idx="800">
                  <c:v>153</c:v>
                </c:pt>
                <c:pt idx="801">
                  <c:v>152</c:v>
                </c:pt>
                <c:pt idx="802">
                  <c:v>153</c:v>
                </c:pt>
                <c:pt idx="803">
                  <c:v>152</c:v>
                </c:pt>
                <c:pt idx="804">
                  <c:v>152</c:v>
                </c:pt>
                <c:pt idx="805">
                  <c:v>153</c:v>
                </c:pt>
                <c:pt idx="806">
                  <c:v>152</c:v>
                </c:pt>
                <c:pt idx="807">
                  <c:v>152</c:v>
                </c:pt>
                <c:pt idx="808">
                  <c:v>152</c:v>
                </c:pt>
                <c:pt idx="809">
                  <c:v>142</c:v>
                </c:pt>
                <c:pt idx="810">
                  <c:v>144</c:v>
                </c:pt>
                <c:pt idx="811">
                  <c:v>152</c:v>
                </c:pt>
                <c:pt idx="812">
                  <c:v>152</c:v>
                </c:pt>
                <c:pt idx="813">
                  <c:v>147</c:v>
                </c:pt>
                <c:pt idx="814">
                  <c:v>147</c:v>
                </c:pt>
                <c:pt idx="815">
                  <c:v>153</c:v>
                </c:pt>
                <c:pt idx="816">
                  <c:v>152</c:v>
                </c:pt>
                <c:pt idx="817">
                  <c:v>153</c:v>
                </c:pt>
                <c:pt idx="818">
                  <c:v>153</c:v>
                </c:pt>
                <c:pt idx="819">
                  <c:v>150</c:v>
                </c:pt>
                <c:pt idx="820">
                  <c:v>153</c:v>
                </c:pt>
                <c:pt idx="821">
                  <c:v>150</c:v>
                </c:pt>
                <c:pt idx="822">
                  <c:v>152</c:v>
                </c:pt>
                <c:pt idx="823">
                  <c:v>152</c:v>
                </c:pt>
                <c:pt idx="824">
                  <c:v>153</c:v>
                </c:pt>
                <c:pt idx="825">
                  <c:v>149</c:v>
                </c:pt>
                <c:pt idx="826">
                  <c:v>152</c:v>
                </c:pt>
                <c:pt idx="827">
                  <c:v>152</c:v>
                </c:pt>
                <c:pt idx="828">
                  <c:v>152</c:v>
                </c:pt>
                <c:pt idx="829">
                  <c:v>152</c:v>
                </c:pt>
                <c:pt idx="830">
                  <c:v>146</c:v>
                </c:pt>
                <c:pt idx="831">
                  <c:v>150</c:v>
                </c:pt>
                <c:pt idx="832">
                  <c:v>152</c:v>
                </c:pt>
                <c:pt idx="833">
                  <c:v>149</c:v>
                </c:pt>
                <c:pt idx="834">
                  <c:v>152</c:v>
                </c:pt>
                <c:pt idx="835">
                  <c:v>146</c:v>
                </c:pt>
                <c:pt idx="836">
                  <c:v>152</c:v>
                </c:pt>
                <c:pt idx="837">
                  <c:v>152</c:v>
                </c:pt>
                <c:pt idx="838">
                  <c:v>152</c:v>
                </c:pt>
                <c:pt idx="839">
                  <c:v>152</c:v>
                </c:pt>
                <c:pt idx="840">
                  <c:v>152</c:v>
                </c:pt>
                <c:pt idx="841">
                  <c:v>152</c:v>
                </c:pt>
                <c:pt idx="842">
                  <c:v>153</c:v>
                </c:pt>
                <c:pt idx="843">
                  <c:v>152</c:v>
                </c:pt>
                <c:pt idx="844">
                  <c:v>152</c:v>
                </c:pt>
                <c:pt idx="845">
                  <c:v>152</c:v>
                </c:pt>
                <c:pt idx="846">
                  <c:v>153</c:v>
                </c:pt>
                <c:pt idx="847">
                  <c:v>151</c:v>
                </c:pt>
                <c:pt idx="848">
                  <c:v>152</c:v>
                </c:pt>
                <c:pt idx="849">
                  <c:v>152</c:v>
                </c:pt>
                <c:pt idx="850">
                  <c:v>149</c:v>
                </c:pt>
                <c:pt idx="851">
                  <c:v>152</c:v>
                </c:pt>
                <c:pt idx="852">
                  <c:v>152</c:v>
                </c:pt>
                <c:pt idx="853">
                  <c:v>152</c:v>
                </c:pt>
                <c:pt idx="854">
                  <c:v>153</c:v>
                </c:pt>
                <c:pt idx="855">
                  <c:v>152</c:v>
                </c:pt>
                <c:pt idx="856">
                  <c:v>152</c:v>
                </c:pt>
                <c:pt idx="857">
                  <c:v>153</c:v>
                </c:pt>
                <c:pt idx="858">
                  <c:v>151</c:v>
                </c:pt>
                <c:pt idx="859">
                  <c:v>152</c:v>
                </c:pt>
                <c:pt idx="860">
                  <c:v>152</c:v>
                </c:pt>
                <c:pt idx="861">
                  <c:v>152</c:v>
                </c:pt>
                <c:pt idx="862">
                  <c:v>152</c:v>
                </c:pt>
                <c:pt idx="863">
                  <c:v>151</c:v>
                </c:pt>
                <c:pt idx="864">
                  <c:v>151</c:v>
                </c:pt>
                <c:pt idx="865">
                  <c:v>144</c:v>
                </c:pt>
                <c:pt idx="866">
                  <c:v>152</c:v>
                </c:pt>
                <c:pt idx="867">
                  <c:v>136</c:v>
                </c:pt>
                <c:pt idx="868">
                  <c:v>152</c:v>
                </c:pt>
                <c:pt idx="869">
                  <c:v>152</c:v>
                </c:pt>
                <c:pt idx="870">
                  <c:v>152</c:v>
                </c:pt>
                <c:pt idx="871">
                  <c:v>153</c:v>
                </c:pt>
                <c:pt idx="872">
                  <c:v>152</c:v>
                </c:pt>
                <c:pt idx="873">
                  <c:v>146</c:v>
                </c:pt>
                <c:pt idx="874">
                  <c:v>152</c:v>
                </c:pt>
                <c:pt idx="875">
                  <c:v>149</c:v>
                </c:pt>
                <c:pt idx="876">
                  <c:v>152</c:v>
                </c:pt>
                <c:pt idx="877">
                  <c:v>152</c:v>
                </c:pt>
                <c:pt idx="878">
                  <c:v>152</c:v>
                </c:pt>
                <c:pt idx="879">
                  <c:v>144</c:v>
                </c:pt>
                <c:pt idx="880">
                  <c:v>152</c:v>
                </c:pt>
                <c:pt idx="881">
                  <c:v>151</c:v>
                </c:pt>
                <c:pt idx="882">
                  <c:v>151</c:v>
                </c:pt>
                <c:pt idx="883">
                  <c:v>152</c:v>
                </c:pt>
                <c:pt idx="884">
                  <c:v>149</c:v>
                </c:pt>
                <c:pt idx="885">
                  <c:v>152</c:v>
                </c:pt>
                <c:pt idx="886">
                  <c:v>152</c:v>
                </c:pt>
                <c:pt idx="887">
                  <c:v>152</c:v>
                </c:pt>
                <c:pt idx="888">
                  <c:v>152</c:v>
                </c:pt>
                <c:pt idx="889">
                  <c:v>150</c:v>
                </c:pt>
                <c:pt idx="890">
                  <c:v>151</c:v>
                </c:pt>
                <c:pt idx="891">
                  <c:v>152</c:v>
                </c:pt>
                <c:pt idx="892">
                  <c:v>152</c:v>
                </c:pt>
                <c:pt idx="893">
                  <c:v>143</c:v>
                </c:pt>
                <c:pt idx="894">
                  <c:v>152</c:v>
                </c:pt>
                <c:pt idx="895">
                  <c:v>147</c:v>
                </c:pt>
                <c:pt idx="896">
                  <c:v>151</c:v>
                </c:pt>
                <c:pt idx="897">
                  <c:v>152</c:v>
                </c:pt>
                <c:pt idx="898">
                  <c:v>152</c:v>
                </c:pt>
                <c:pt idx="899">
                  <c:v>152</c:v>
                </c:pt>
                <c:pt idx="900">
                  <c:v>150</c:v>
                </c:pt>
                <c:pt idx="901">
                  <c:v>144</c:v>
                </c:pt>
                <c:pt idx="902">
                  <c:v>146</c:v>
                </c:pt>
                <c:pt idx="903">
                  <c:v>144</c:v>
                </c:pt>
                <c:pt idx="904">
                  <c:v>152</c:v>
                </c:pt>
                <c:pt idx="905">
                  <c:v>146</c:v>
                </c:pt>
                <c:pt idx="906">
                  <c:v>151</c:v>
                </c:pt>
                <c:pt idx="907">
                  <c:v>151</c:v>
                </c:pt>
                <c:pt idx="908">
                  <c:v>149</c:v>
                </c:pt>
                <c:pt idx="909">
                  <c:v>152</c:v>
                </c:pt>
                <c:pt idx="910">
                  <c:v>149</c:v>
                </c:pt>
                <c:pt idx="911">
                  <c:v>152</c:v>
                </c:pt>
                <c:pt idx="912">
                  <c:v>151</c:v>
                </c:pt>
                <c:pt idx="913">
                  <c:v>152</c:v>
                </c:pt>
                <c:pt idx="914">
                  <c:v>151</c:v>
                </c:pt>
                <c:pt idx="915">
                  <c:v>142</c:v>
                </c:pt>
                <c:pt idx="916">
                  <c:v>152</c:v>
                </c:pt>
                <c:pt idx="917">
                  <c:v>151</c:v>
                </c:pt>
                <c:pt idx="918">
                  <c:v>152</c:v>
                </c:pt>
                <c:pt idx="919">
                  <c:v>154</c:v>
                </c:pt>
                <c:pt idx="920">
                  <c:v>154</c:v>
                </c:pt>
                <c:pt idx="921">
                  <c:v>153</c:v>
                </c:pt>
                <c:pt idx="922">
                  <c:v>152</c:v>
                </c:pt>
                <c:pt idx="923">
                  <c:v>151</c:v>
                </c:pt>
                <c:pt idx="924">
                  <c:v>141</c:v>
                </c:pt>
                <c:pt idx="925">
                  <c:v>152</c:v>
                </c:pt>
                <c:pt idx="926">
                  <c:v>151</c:v>
                </c:pt>
                <c:pt idx="927">
                  <c:v>152</c:v>
                </c:pt>
                <c:pt idx="928">
                  <c:v>152</c:v>
                </c:pt>
                <c:pt idx="929">
                  <c:v>151</c:v>
                </c:pt>
                <c:pt idx="930">
                  <c:v>151</c:v>
                </c:pt>
                <c:pt idx="931">
                  <c:v>144</c:v>
                </c:pt>
                <c:pt idx="932">
                  <c:v>152</c:v>
                </c:pt>
                <c:pt idx="933">
                  <c:v>152</c:v>
                </c:pt>
                <c:pt idx="934">
                  <c:v>152</c:v>
                </c:pt>
                <c:pt idx="935">
                  <c:v>153</c:v>
                </c:pt>
                <c:pt idx="936">
                  <c:v>151</c:v>
                </c:pt>
                <c:pt idx="937">
                  <c:v>141</c:v>
                </c:pt>
                <c:pt idx="938">
                  <c:v>151</c:v>
                </c:pt>
                <c:pt idx="939">
                  <c:v>151</c:v>
                </c:pt>
                <c:pt idx="940">
                  <c:v>141</c:v>
                </c:pt>
                <c:pt idx="941">
                  <c:v>152</c:v>
                </c:pt>
                <c:pt idx="942">
                  <c:v>152</c:v>
                </c:pt>
                <c:pt idx="943">
                  <c:v>151</c:v>
                </c:pt>
                <c:pt idx="944">
                  <c:v>151</c:v>
                </c:pt>
                <c:pt idx="945">
                  <c:v>140</c:v>
                </c:pt>
                <c:pt idx="946">
                  <c:v>152</c:v>
                </c:pt>
                <c:pt idx="947">
                  <c:v>151</c:v>
                </c:pt>
                <c:pt idx="948">
                  <c:v>153</c:v>
                </c:pt>
                <c:pt idx="949">
                  <c:v>152</c:v>
                </c:pt>
                <c:pt idx="950">
                  <c:v>152</c:v>
                </c:pt>
                <c:pt idx="951">
                  <c:v>152</c:v>
                </c:pt>
                <c:pt idx="952">
                  <c:v>152</c:v>
                </c:pt>
                <c:pt idx="953">
                  <c:v>151</c:v>
                </c:pt>
                <c:pt idx="954">
                  <c:v>151</c:v>
                </c:pt>
                <c:pt idx="955">
                  <c:v>145</c:v>
                </c:pt>
                <c:pt idx="956">
                  <c:v>152</c:v>
                </c:pt>
                <c:pt idx="957">
                  <c:v>151</c:v>
                </c:pt>
                <c:pt idx="958">
                  <c:v>152</c:v>
                </c:pt>
                <c:pt idx="959">
                  <c:v>151</c:v>
                </c:pt>
                <c:pt idx="960">
                  <c:v>150</c:v>
                </c:pt>
                <c:pt idx="961">
                  <c:v>151</c:v>
                </c:pt>
                <c:pt idx="962">
                  <c:v>152</c:v>
                </c:pt>
                <c:pt idx="963">
                  <c:v>152</c:v>
                </c:pt>
                <c:pt idx="964">
                  <c:v>152</c:v>
                </c:pt>
                <c:pt idx="965">
                  <c:v>137</c:v>
                </c:pt>
                <c:pt idx="966">
                  <c:v>153</c:v>
                </c:pt>
                <c:pt idx="967">
                  <c:v>152</c:v>
                </c:pt>
                <c:pt idx="968">
                  <c:v>151</c:v>
                </c:pt>
                <c:pt idx="969">
                  <c:v>151</c:v>
                </c:pt>
                <c:pt idx="970">
                  <c:v>152</c:v>
                </c:pt>
                <c:pt idx="971">
                  <c:v>152</c:v>
                </c:pt>
                <c:pt idx="972">
                  <c:v>151</c:v>
                </c:pt>
                <c:pt idx="973">
                  <c:v>151</c:v>
                </c:pt>
                <c:pt idx="974">
                  <c:v>144</c:v>
                </c:pt>
                <c:pt idx="975">
                  <c:v>152</c:v>
                </c:pt>
                <c:pt idx="976">
                  <c:v>151</c:v>
                </c:pt>
                <c:pt idx="977">
                  <c:v>152</c:v>
                </c:pt>
                <c:pt idx="978">
                  <c:v>152</c:v>
                </c:pt>
                <c:pt idx="979">
                  <c:v>152</c:v>
                </c:pt>
                <c:pt idx="980">
                  <c:v>151</c:v>
                </c:pt>
                <c:pt idx="981">
                  <c:v>151</c:v>
                </c:pt>
                <c:pt idx="982">
                  <c:v>150</c:v>
                </c:pt>
                <c:pt idx="983">
                  <c:v>152</c:v>
                </c:pt>
                <c:pt idx="984">
                  <c:v>146</c:v>
                </c:pt>
                <c:pt idx="985">
                  <c:v>152</c:v>
                </c:pt>
                <c:pt idx="986">
                  <c:v>152</c:v>
                </c:pt>
                <c:pt idx="987">
                  <c:v>152</c:v>
                </c:pt>
                <c:pt idx="988">
                  <c:v>150</c:v>
                </c:pt>
                <c:pt idx="989">
                  <c:v>152</c:v>
                </c:pt>
                <c:pt idx="990">
                  <c:v>152</c:v>
                </c:pt>
                <c:pt idx="991">
                  <c:v>152</c:v>
                </c:pt>
                <c:pt idx="992">
                  <c:v>147</c:v>
                </c:pt>
                <c:pt idx="993">
                  <c:v>152</c:v>
                </c:pt>
                <c:pt idx="994">
                  <c:v>151</c:v>
                </c:pt>
                <c:pt idx="995">
                  <c:v>151</c:v>
                </c:pt>
                <c:pt idx="996">
                  <c:v>152</c:v>
                </c:pt>
                <c:pt idx="997">
                  <c:v>151</c:v>
                </c:pt>
                <c:pt idx="998">
                  <c:v>146</c:v>
                </c:pt>
                <c:pt idx="999">
                  <c:v>152</c:v>
                </c:pt>
              </c:numCache>
            </c:numRef>
          </c:xVal>
          <c:yVal>
            <c:numRef>
              <c:f>rf_coe_records!$J$3:$J$1002</c:f>
            </c:numRef>
          </c:yVal>
          <c:smooth val="1"/>
          <c:extLst>
            <c:ext xmlns:c16="http://schemas.microsoft.com/office/drawing/2014/chart" uri="{C3380CC4-5D6E-409C-BE32-E72D297353CC}">
              <c16:uniqueId val="{00000001-ECB0-4485-91A6-348CE6482283}"/>
            </c:ext>
          </c:extLst>
        </c:ser>
        <c:ser>
          <c:idx val="0"/>
          <c:order val="2"/>
          <c:tx>
            <c:v>Latency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rf_coe_records!$K$3:$K$1002</c:f>
              <c:numCache>
                <c:formatCode>mm:ss.0</c:formatCode>
                <c:ptCount val="1000"/>
                <c:pt idx="0">
                  <c:v>44998.508970879629</c:v>
                </c:pt>
                <c:pt idx="1">
                  <c:v>44998.508973391203</c:v>
                </c:pt>
                <c:pt idx="2">
                  <c:v>44998.508975208337</c:v>
                </c:pt>
                <c:pt idx="3">
                  <c:v>44998.50897707176</c:v>
                </c:pt>
                <c:pt idx="4">
                  <c:v>44998.508978831022</c:v>
                </c:pt>
                <c:pt idx="5">
                  <c:v>44998.508980833336</c:v>
                </c:pt>
                <c:pt idx="6">
                  <c:v>44998.508982870371</c:v>
                </c:pt>
                <c:pt idx="7">
                  <c:v>44998.508984976848</c:v>
                </c:pt>
                <c:pt idx="8">
                  <c:v>44998.50898712963</c:v>
                </c:pt>
                <c:pt idx="9">
                  <c:v>44998.508988958332</c:v>
                </c:pt>
                <c:pt idx="10">
                  <c:v>44998.508990833332</c:v>
                </c:pt>
                <c:pt idx="11">
                  <c:v>44998.508992939816</c:v>
                </c:pt>
                <c:pt idx="12">
                  <c:v>44998.508994988428</c:v>
                </c:pt>
                <c:pt idx="13">
                  <c:v>44998.508996759258</c:v>
                </c:pt>
                <c:pt idx="14">
                  <c:v>44998.508998738427</c:v>
                </c:pt>
                <c:pt idx="15">
                  <c:v>44998.5090006713</c:v>
                </c:pt>
                <c:pt idx="16">
                  <c:v>44998.509002476851</c:v>
                </c:pt>
                <c:pt idx="17">
                  <c:v>44998.509004328705</c:v>
                </c:pt>
                <c:pt idx="18">
                  <c:v>44998.509006087967</c:v>
                </c:pt>
                <c:pt idx="19">
                  <c:v>44998.509007905093</c:v>
                </c:pt>
                <c:pt idx="20">
                  <c:v>44998.509009930553</c:v>
                </c:pt>
                <c:pt idx="21">
                  <c:v>44998.509011747687</c:v>
                </c:pt>
                <c:pt idx="22">
                  <c:v>44998.509013587965</c:v>
                </c:pt>
                <c:pt idx="23">
                  <c:v>44998.509015578704</c:v>
                </c:pt>
                <c:pt idx="24">
                  <c:v>44998.509017442128</c:v>
                </c:pt>
                <c:pt idx="25">
                  <c:v>44998.509019224533</c:v>
                </c:pt>
                <c:pt idx="26">
                  <c:v>44998.509021030091</c:v>
                </c:pt>
                <c:pt idx="27">
                  <c:v>44998.509022986109</c:v>
                </c:pt>
                <c:pt idx="28">
                  <c:v>44998.509024780091</c:v>
                </c:pt>
                <c:pt idx="29">
                  <c:v>44998.509026608794</c:v>
                </c:pt>
                <c:pt idx="30">
                  <c:v>44998.509028611108</c:v>
                </c:pt>
                <c:pt idx="31">
                  <c:v>44998.509030381945</c:v>
                </c:pt>
                <c:pt idx="32">
                  <c:v>44998.509032256945</c:v>
                </c:pt>
                <c:pt idx="33">
                  <c:v>44998.509034027775</c:v>
                </c:pt>
                <c:pt idx="34">
                  <c:v>44998.509035891206</c:v>
                </c:pt>
                <c:pt idx="35">
                  <c:v>44998.509037638891</c:v>
                </c:pt>
                <c:pt idx="36">
                  <c:v>44998.509039641205</c:v>
                </c:pt>
                <c:pt idx="37">
                  <c:v>44998.509041296296</c:v>
                </c:pt>
                <c:pt idx="38">
                  <c:v>44998.509043090278</c:v>
                </c:pt>
                <c:pt idx="39">
                  <c:v>44998.509044895836</c:v>
                </c:pt>
                <c:pt idx="40">
                  <c:v>44998.509046898151</c:v>
                </c:pt>
                <c:pt idx="41">
                  <c:v>44998.509048854168</c:v>
                </c:pt>
                <c:pt idx="42">
                  <c:v>44998.509050671295</c:v>
                </c:pt>
                <c:pt idx="43">
                  <c:v>44998.509052696762</c:v>
                </c:pt>
                <c:pt idx="44">
                  <c:v>44998.509054652779</c:v>
                </c:pt>
                <c:pt idx="45">
                  <c:v>44998.509056481482</c:v>
                </c:pt>
                <c:pt idx="46">
                  <c:v>44998.509058437499</c:v>
                </c:pt>
                <c:pt idx="47">
                  <c:v>44998.509060439814</c:v>
                </c:pt>
                <c:pt idx="48">
                  <c:v>44998.50906222222</c:v>
                </c:pt>
                <c:pt idx="49">
                  <c:v>44998.509064224534</c:v>
                </c:pt>
                <c:pt idx="50">
                  <c:v>44998.509066006947</c:v>
                </c:pt>
                <c:pt idx="51">
                  <c:v>44998.50906783565</c:v>
                </c:pt>
                <c:pt idx="52">
                  <c:v>44998.509069664353</c:v>
                </c:pt>
                <c:pt idx="53">
                  <c:v>44998.509071655091</c:v>
                </c:pt>
                <c:pt idx="54">
                  <c:v>44998.50907388889</c:v>
                </c:pt>
                <c:pt idx="55">
                  <c:v>44998.509075717593</c:v>
                </c:pt>
                <c:pt idx="56">
                  <c:v>44998.509077557872</c:v>
                </c:pt>
                <c:pt idx="57">
                  <c:v>44998.509079571762</c:v>
                </c:pt>
                <c:pt idx="58">
                  <c:v>44998.509081574077</c:v>
                </c:pt>
                <c:pt idx="59">
                  <c:v>44998.509083576391</c:v>
                </c:pt>
                <c:pt idx="60">
                  <c:v>44998.509085543985</c:v>
                </c:pt>
                <c:pt idx="61">
                  <c:v>44998.509087546299</c:v>
                </c:pt>
                <c:pt idx="62">
                  <c:v>44998.509089594911</c:v>
                </c:pt>
                <c:pt idx="63">
                  <c:v>44998.509091354164</c:v>
                </c:pt>
                <c:pt idx="64">
                  <c:v>44998.509093310182</c:v>
                </c:pt>
                <c:pt idx="65">
                  <c:v>44998.509095150461</c:v>
                </c:pt>
                <c:pt idx="66">
                  <c:v>44998.509097118054</c:v>
                </c:pt>
                <c:pt idx="67">
                  <c:v>44998.509098958333</c:v>
                </c:pt>
                <c:pt idx="68">
                  <c:v>44998.509100752315</c:v>
                </c:pt>
                <c:pt idx="69">
                  <c:v>44998.50910278935</c:v>
                </c:pt>
                <c:pt idx="70">
                  <c:v>44998.509104594908</c:v>
                </c:pt>
                <c:pt idx="71">
                  <c:v>44998.509106574071</c:v>
                </c:pt>
                <c:pt idx="72">
                  <c:v>44998.509108402781</c:v>
                </c:pt>
                <c:pt idx="73">
                  <c:v>44998.509110416664</c:v>
                </c:pt>
                <c:pt idx="74">
                  <c:v>44998.509112256943</c:v>
                </c:pt>
                <c:pt idx="75">
                  <c:v>44998.509114097222</c:v>
                </c:pt>
                <c:pt idx="76">
                  <c:v>44998.509116122688</c:v>
                </c:pt>
                <c:pt idx="77">
                  <c:v>44998.509118078706</c:v>
                </c:pt>
                <c:pt idx="78">
                  <c:v>44998.509119918985</c:v>
                </c:pt>
                <c:pt idx="79">
                  <c:v>44998.509121944444</c:v>
                </c:pt>
                <c:pt idx="80">
                  <c:v>44998.509123761571</c:v>
                </c:pt>
                <c:pt idx="81">
                  <c:v>44998.509125729164</c:v>
                </c:pt>
                <c:pt idx="82">
                  <c:v>44998.509127766207</c:v>
                </c:pt>
                <c:pt idx="83">
                  <c:v>44998.509129606478</c:v>
                </c:pt>
                <c:pt idx="84">
                  <c:v>44998.509131458333</c:v>
                </c:pt>
                <c:pt idx="85">
                  <c:v>44998.509133298612</c:v>
                </c:pt>
                <c:pt idx="86">
                  <c:v>44998.509135300927</c:v>
                </c:pt>
                <c:pt idx="87">
                  <c:v>44998.509137083332</c:v>
                </c:pt>
                <c:pt idx="88">
                  <c:v>44998.509138923611</c:v>
                </c:pt>
                <c:pt idx="89">
                  <c:v>44998.509140925926</c:v>
                </c:pt>
                <c:pt idx="90">
                  <c:v>44998.509142824078</c:v>
                </c:pt>
                <c:pt idx="91">
                  <c:v>44998.509144583331</c:v>
                </c:pt>
                <c:pt idx="92">
                  <c:v>44998.509146550925</c:v>
                </c:pt>
                <c:pt idx="93">
                  <c:v>44998.509148726851</c:v>
                </c:pt>
                <c:pt idx="94">
                  <c:v>44998.509150532409</c:v>
                </c:pt>
                <c:pt idx="95">
                  <c:v>44998.509152349536</c:v>
                </c:pt>
                <c:pt idx="96">
                  <c:v>44998.509154363426</c:v>
                </c:pt>
                <c:pt idx="97">
                  <c:v>44998.509156342596</c:v>
                </c:pt>
                <c:pt idx="98">
                  <c:v>44998.509158321758</c:v>
                </c:pt>
                <c:pt idx="99">
                  <c:v>44998.509160138892</c:v>
                </c:pt>
                <c:pt idx="100">
                  <c:v>44998.509162164351</c:v>
                </c:pt>
                <c:pt idx="101">
                  <c:v>44998.509164143521</c:v>
                </c:pt>
                <c:pt idx="102">
                  <c:v>44998.509166053242</c:v>
                </c:pt>
                <c:pt idx="103">
                  <c:v>44998.509167766206</c:v>
                </c:pt>
                <c:pt idx="104">
                  <c:v>44998.509169733799</c:v>
                </c:pt>
                <c:pt idx="105">
                  <c:v>44998.509171724538</c:v>
                </c:pt>
                <c:pt idx="106">
                  <c:v>44998.509173530096</c:v>
                </c:pt>
                <c:pt idx="107">
                  <c:v>44998.509175393519</c:v>
                </c:pt>
                <c:pt idx="108">
                  <c:v>44998.509177384258</c:v>
                </c:pt>
                <c:pt idx="109">
                  <c:v>44998.509179201392</c:v>
                </c:pt>
                <c:pt idx="110">
                  <c:v>44998.509181030095</c:v>
                </c:pt>
                <c:pt idx="111">
                  <c:v>44998.509183020833</c:v>
                </c:pt>
                <c:pt idx="112">
                  <c:v>44998.509185000003</c:v>
                </c:pt>
                <c:pt idx="113">
                  <c:v>44998.50918685185</c:v>
                </c:pt>
                <c:pt idx="114">
                  <c:v>44998.509188692129</c:v>
                </c:pt>
                <c:pt idx="115">
                  <c:v>44998.509190486111</c:v>
                </c:pt>
                <c:pt idx="116">
                  <c:v>44998.509192488425</c:v>
                </c:pt>
                <c:pt idx="117">
                  <c:v>44998.509194270831</c:v>
                </c:pt>
                <c:pt idx="118">
                  <c:v>44998.509196076389</c:v>
                </c:pt>
                <c:pt idx="119">
                  <c:v>44998.509197824074</c:v>
                </c:pt>
                <c:pt idx="120">
                  <c:v>44998.509199652777</c:v>
                </c:pt>
                <c:pt idx="121">
                  <c:v>44998.509201643516</c:v>
                </c:pt>
                <c:pt idx="122">
                  <c:v>44998.509203449074</c:v>
                </c:pt>
                <c:pt idx="123">
                  <c:v>44998.509205439812</c:v>
                </c:pt>
                <c:pt idx="124">
                  <c:v>44998.509207233794</c:v>
                </c:pt>
                <c:pt idx="125">
                  <c:v>44998.509209050928</c:v>
                </c:pt>
                <c:pt idx="126">
                  <c:v>44998.50921103009</c:v>
                </c:pt>
                <c:pt idx="127">
                  <c:v>44998.509212835648</c:v>
                </c:pt>
                <c:pt idx="128">
                  <c:v>44998.509214837963</c:v>
                </c:pt>
                <c:pt idx="129">
                  <c:v>44998.509216655089</c:v>
                </c:pt>
                <c:pt idx="130">
                  <c:v>44998.50921866898</c:v>
                </c:pt>
                <c:pt idx="131">
                  <c:v>44998.509220659726</c:v>
                </c:pt>
                <c:pt idx="132">
                  <c:v>44998.509222650464</c:v>
                </c:pt>
                <c:pt idx="133">
                  <c:v>44998.509224641202</c:v>
                </c:pt>
                <c:pt idx="134">
                  <c:v>44998.509226458336</c:v>
                </c:pt>
                <c:pt idx="135">
                  <c:v>44998.509228425923</c:v>
                </c:pt>
                <c:pt idx="136">
                  <c:v>44998.509230243057</c:v>
                </c:pt>
                <c:pt idx="137">
                  <c:v>44998.509232037039</c:v>
                </c:pt>
                <c:pt idx="138">
                  <c:v>44998.509234039353</c:v>
                </c:pt>
                <c:pt idx="139">
                  <c:v>44998.509236006947</c:v>
                </c:pt>
                <c:pt idx="140">
                  <c:v>44998.509238009261</c:v>
                </c:pt>
                <c:pt idx="141">
                  <c:v>44998.509239976855</c:v>
                </c:pt>
                <c:pt idx="142">
                  <c:v>44998.509241805557</c:v>
                </c:pt>
                <c:pt idx="143">
                  <c:v>44998.509243773151</c:v>
                </c:pt>
                <c:pt idx="144">
                  <c:v>44998.509245752313</c:v>
                </c:pt>
                <c:pt idx="145">
                  <c:v>44998.509247557871</c:v>
                </c:pt>
                <c:pt idx="146">
                  <c:v>44998.50924939815</c:v>
                </c:pt>
                <c:pt idx="147">
                  <c:v>44998.509251377312</c:v>
                </c:pt>
                <c:pt idx="148">
                  <c:v>44998.509253020835</c:v>
                </c:pt>
                <c:pt idx="149">
                  <c:v>44998.509254849538</c:v>
                </c:pt>
                <c:pt idx="150">
                  <c:v>44998.509256793979</c:v>
                </c:pt>
                <c:pt idx="151">
                  <c:v>44998.509258819446</c:v>
                </c:pt>
                <c:pt idx="152">
                  <c:v>44998.509260648148</c:v>
                </c:pt>
                <c:pt idx="153">
                  <c:v>44998.509262418978</c:v>
                </c:pt>
                <c:pt idx="154">
                  <c:v>44998.509264432869</c:v>
                </c:pt>
                <c:pt idx="155">
                  <c:v>44998.509266053239</c:v>
                </c:pt>
                <c:pt idx="156">
                  <c:v>44998.509267650465</c:v>
                </c:pt>
                <c:pt idx="157">
                  <c:v>44998.509269664355</c:v>
                </c:pt>
                <c:pt idx="158">
                  <c:v>44998.509271805553</c:v>
                </c:pt>
                <c:pt idx="159">
                  <c:v>44998.509273634256</c:v>
                </c:pt>
                <c:pt idx="160">
                  <c:v>44998.509275462966</c:v>
                </c:pt>
                <c:pt idx="161">
                  <c:v>44998.509277245372</c:v>
                </c:pt>
                <c:pt idx="162">
                  <c:v>44998.509279085651</c:v>
                </c:pt>
                <c:pt idx="163">
                  <c:v>44998.50928085648</c:v>
                </c:pt>
                <c:pt idx="164">
                  <c:v>44998.509282662038</c:v>
                </c:pt>
                <c:pt idx="165">
                  <c:v>44998.509284618056</c:v>
                </c:pt>
                <c:pt idx="166">
                  <c:v>44998.50928662037</c:v>
                </c:pt>
                <c:pt idx="167">
                  <c:v>44998.509288634261</c:v>
                </c:pt>
                <c:pt idx="168">
                  <c:v>44998.509290428243</c:v>
                </c:pt>
                <c:pt idx="169">
                  <c:v>44998.509292268522</c:v>
                </c:pt>
                <c:pt idx="170">
                  <c:v>44998.509294062504</c:v>
                </c:pt>
                <c:pt idx="171">
                  <c:v>44998.509295995369</c:v>
                </c:pt>
                <c:pt idx="172">
                  <c:v>44998.50929800926</c:v>
                </c:pt>
                <c:pt idx="173">
                  <c:v>44998.509299849538</c:v>
                </c:pt>
                <c:pt idx="174">
                  <c:v>44998.509301666665</c:v>
                </c:pt>
                <c:pt idx="175">
                  <c:v>44998.509303680556</c:v>
                </c:pt>
                <c:pt idx="176">
                  <c:v>44998.509305509258</c:v>
                </c:pt>
                <c:pt idx="177">
                  <c:v>44998.509307546294</c:v>
                </c:pt>
                <c:pt idx="178">
                  <c:v>44998.509309363428</c:v>
                </c:pt>
                <c:pt idx="179">
                  <c:v>44998.509311388887</c:v>
                </c:pt>
                <c:pt idx="180">
                  <c:v>44998.509313379633</c:v>
                </c:pt>
                <c:pt idx="181">
                  <c:v>44998.509315393516</c:v>
                </c:pt>
                <c:pt idx="182">
                  <c:v>44998.509317372685</c:v>
                </c:pt>
                <c:pt idx="183">
                  <c:v>44998.509319143515</c:v>
                </c:pt>
                <c:pt idx="184">
                  <c:v>44998.509320983794</c:v>
                </c:pt>
                <c:pt idx="185">
                  <c:v>44998.509322986109</c:v>
                </c:pt>
                <c:pt idx="186">
                  <c:v>44998.509324803243</c:v>
                </c:pt>
                <c:pt idx="187">
                  <c:v>44998.509326435182</c:v>
                </c:pt>
                <c:pt idx="188">
                  <c:v>44998.509328194443</c:v>
                </c:pt>
                <c:pt idx="189">
                  <c:v>44998.509330196757</c:v>
                </c:pt>
                <c:pt idx="190">
                  <c:v>44998.509332002315</c:v>
                </c:pt>
                <c:pt idx="191">
                  <c:v>44998.509333831018</c:v>
                </c:pt>
                <c:pt idx="192">
                  <c:v>44998.509335625</c:v>
                </c:pt>
                <c:pt idx="193">
                  <c:v>44998.509337418982</c:v>
                </c:pt>
                <c:pt idx="194">
                  <c:v>44998.509339432872</c:v>
                </c:pt>
                <c:pt idx="195">
                  <c:v>44998.509341238423</c:v>
                </c:pt>
                <c:pt idx="196">
                  <c:v>44998.509343252314</c:v>
                </c:pt>
                <c:pt idx="197">
                  <c:v>44998.50934527778</c:v>
                </c:pt>
                <c:pt idx="198">
                  <c:v>44998.509347083331</c:v>
                </c:pt>
                <c:pt idx="199">
                  <c:v>44998.509349050924</c:v>
                </c:pt>
                <c:pt idx="200">
                  <c:v>44998.509350902779</c:v>
                </c:pt>
                <c:pt idx="201">
                  <c:v>44998.509352893518</c:v>
                </c:pt>
                <c:pt idx="202">
                  <c:v>44998.50935472222</c:v>
                </c:pt>
                <c:pt idx="203">
                  <c:v>44998.509356643517</c:v>
                </c:pt>
                <c:pt idx="204">
                  <c:v>44998.509358541669</c:v>
                </c:pt>
                <c:pt idx="205">
                  <c:v>44998.509360335651</c:v>
                </c:pt>
                <c:pt idx="206">
                  <c:v>44998.509362314813</c:v>
                </c:pt>
                <c:pt idx="207">
                  <c:v>44998.509364131947</c:v>
                </c:pt>
                <c:pt idx="208">
                  <c:v>44998.509366030092</c:v>
                </c:pt>
                <c:pt idx="209">
                  <c:v>44998.509367951388</c:v>
                </c:pt>
                <c:pt idx="210">
                  <c:v>44998.509369942127</c:v>
                </c:pt>
                <c:pt idx="211">
                  <c:v>44998.509371793982</c:v>
                </c:pt>
                <c:pt idx="212">
                  <c:v>44998.50937378472</c:v>
                </c:pt>
                <c:pt idx="213">
                  <c:v>44998.509375601854</c:v>
                </c:pt>
                <c:pt idx="214">
                  <c:v>44998.509377395836</c:v>
                </c:pt>
                <c:pt idx="215">
                  <c:v>44998.50937939815</c:v>
                </c:pt>
                <c:pt idx="216">
                  <c:v>44998.509381400465</c:v>
                </c:pt>
                <c:pt idx="217">
                  <c:v>44998.509383194447</c:v>
                </c:pt>
                <c:pt idx="218">
                  <c:v>44998.509384988429</c:v>
                </c:pt>
                <c:pt idx="219">
                  <c:v>44998.509387013888</c:v>
                </c:pt>
                <c:pt idx="220">
                  <c:v>44998.509388819446</c:v>
                </c:pt>
                <c:pt idx="221">
                  <c:v>44998.509390648149</c:v>
                </c:pt>
                <c:pt idx="222">
                  <c:v>44998.509392627318</c:v>
                </c:pt>
                <c:pt idx="223">
                  <c:v>44998.509394421293</c:v>
                </c:pt>
                <c:pt idx="224">
                  <c:v>44998.509396412039</c:v>
                </c:pt>
                <c:pt idx="225">
                  <c:v>44998.509398391201</c:v>
                </c:pt>
                <c:pt idx="226">
                  <c:v>44998.509400023147</c:v>
                </c:pt>
                <c:pt idx="227">
                  <c:v>44998.509401990741</c:v>
                </c:pt>
                <c:pt idx="228">
                  <c:v>44998.509403993055</c:v>
                </c:pt>
                <c:pt idx="229">
                  <c:v>44998.509405821758</c:v>
                </c:pt>
                <c:pt idx="230">
                  <c:v>44998.50940761574</c:v>
                </c:pt>
                <c:pt idx="231">
                  <c:v>44998.509409456019</c:v>
                </c:pt>
                <c:pt idx="232">
                  <c:v>44998.509411435189</c:v>
                </c:pt>
                <c:pt idx="233">
                  <c:v>44998.509413252315</c:v>
                </c:pt>
                <c:pt idx="234">
                  <c:v>44998.509415069442</c:v>
                </c:pt>
                <c:pt idx="235">
                  <c:v>44998.509416909721</c:v>
                </c:pt>
                <c:pt idx="236">
                  <c:v>44998.509419050926</c:v>
                </c:pt>
                <c:pt idx="237">
                  <c:v>44998.509420856484</c:v>
                </c:pt>
                <c:pt idx="238">
                  <c:v>44998.509422719908</c:v>
                </c:pt>
                <c:pt idx="239">
                  <c:v>44998.509424525466</c:v>
                </c:pt>
                <c:pt idx="240">
                  <c:v>44998.509426354169</c:v>
                </c:pt>
                <c:pt idx="241">
                  <c:v>44998.509428206016</c:v>
                </c:pt>
                <c:pt idx="242">
                  <c:v>44998.509430185186</c:v>
                </c:pt>
                <c:pt idx="243">
                  <c:v>44998.509432013889</c:v>
                </c:pt>
                <c:pt idx="244">
                  <c:v>44998.509433993058</c:v>
                </c:pt>
                <c:pt idx="245">
                  <c:v>44998.509435798609</c:v>
                </c:pt>
                <c:pt idx="246">
                  <c:v>44998.50943766204</c:v>
                </c:pt>
                <c:pt idx="247">
                  <c:v>44998.509439548608</c:v>
                </c:pt>
                <c:pt idx="248">
                  <c:v>44998.509441435184</c:v>
                </c:pt>
                <c:pt idx="249">
                  <c:v>44998.509443379633</c:v>
                </c:pt>
                <c:pt idx="250">
                  <c:v>44998.509445219905</c:v>
                </c:pt>
                <c:pt idx="251">
                  <c:v>44998.509446990742</c:v>
                </c:pt>
                <c:pt idx="252">
                  <c:v>44998.509449004632</c:v>
                </c:pt>
                <c:pt idx="253">
                  <c:v>44998.509450821759</c:v>
                </c:pt>
                <c:pt idx="254">
                  <c:v>44998.509452604165</c:v>
                </c:pt>
                <c:pt idx="255">
                  <c:v>44998.509454583334</c:v>
                </c:pt>
                <c:pt idx="256">
                  <c:v>44998.509456585649</c:v>
                </c:pt>
                <c:pt idx="257">
                  <c:v>44998.509458587963</c:v>
                </c:pt>
                <c:pt idx="258">
                  <c:v>44998.509460555557</c:v>
                </c:pt>
                <c:pt idx="259">
                  <c:v>44998.509462372684</c:v>
                </c:pt>
                <c:pt idx="260">
                  <c:v>44998.509464374998</c:v>
                </c:pt>
                <c:pt idx="261">
                  <c:v>44998.509466400465</c:v>
                </c:pt>
                <c:pt idx="262">
                  <c:v>44998.509468229167</c:v>
                </c:pt>
                <c:pt idx="263">
                  <c:v>44998.509470196761</c:v>
                </c:pt>
                <c:pt idx="264">
                  <c:v>44998.509472291669</c:v>
                </c:pt>
                <c:pt idx="265">
                  <c:v>44998.509474236111</c:v>
                </c:pt>
                <c:pt idx="266">
                  <c:v>44998.509475902778</c:v>
                </c:pt>
                <c:pt idx="267">
                  <c:v>44998.509477881948</c:v>
                </c:pt>
                <c:pt idx="268">
                  <c:v>44998.509479895831</c:v>
                </c:pt>
                <c:pt idx="269">
                  <c:v>44998.50948173611</c:v>
                </c:pt>
                <c:pt idx="270">
                  <c:v>44998.509483506947</c:v>
                </c:pt>
                <c:pt idx="271">
                  <c:v>44998.509485532406</c:v>
                </c:pt>
                <c:pt idx="272">
                  <c:v>44998.509487361109</c:v>
                </c:pt>
                <c:pt idx="273">
                  <c:v>44998.509489178243</c:v>
                </c:pt>
                <c:pt idx="274">
                  <c:v>44998.509491203702</c:v>
                </c:pt>
                <c:pt idx="275">
                  <c:v>44998.509493206016</c:v>
                </c:pt>
                <c:pt idx="276">
                  <c:v>44998.509494861108</c:v>
                </c:pt>
                <c:pt idx="277">
                  <c:v>44998.509496851853</c:v>
                </c:pt>
                <c:pt idx="278">
                  <c:v>44998.509498564817</c:v>
                </c:pt>
                <c:pt idx="279">
                  <c:v>44998.509500381944</c:v>
                </c:pt>
                <c:pt idx="280">
                  <c:v>44998.509502199071</c:v>
                </c:pt>
                <c:pt idx="281">
                  <c:v>44998.509504166665</c:v>
                </c:pt>
                <c:pt idx="282">
                  <c:v>44998.509506168979</c:v>
                </c:pt>
                <c:pt idx="283">
                  <c:v>44998.509508171293</c:v>
                </c:pt>
                <c:pt idx="284">
                  <c:v>44998.509510011572</c:v>
                </c:pt>
                <c:pt idx="285">
                  <c:v>44998.509511990742</c:v>
                </c:pt>
                <c:pt idx="286">
                  <c:v>44998.509513969904</c:v>
                </c:pt>
                <c:pt idx="287">
                  <c:v>44998.509515995371</c:v>
                </c:pt>
                <c:pt idx="288">
                  <c:v>44998.509517800929</c:v>
                </c:pt>
                <c:pt idx="289">
                  <c:v>44998.5095196412</c:v>
                </c:pt>
                <c:pt idx="290">
                  <c:v>44998.509521446758</c:v>
                </c:pt>
                <c:pt idx="291">
                  <c:v>44998.509523414352</c:v>
                </c:pt>
                <c:pt idx="292">
                  <c:v>44998.509525428242</c:v>
                </c:pt>
                <c:pt idx="293">
                  <c:v>44998.509527407405</c:v>
                </c:pt>
                <c:pt idx="294">
                  <c:v>44998.509529016206</c:v>
                </c:pt>
                <c:pt idx="295">
                  <c:v>44998.509531087962</c:v>
                </c:pt>
                <c:pt idx="296">
                  <c:v>44998.509533055556</c:v>
                </c:pt>
                <c:pt idx="297">
                  <c:v>44998.509534872683</c:v>
                </c:pt>
                <c:pt idx="298">
                  <c:v>44998.509536689817</c:v>
                </c:pt>
                <c:pt idx="299">
                  <c:v>44998.509538738428</c:v>
                </c:pt>
                <c:pt idx="300">
                  <c:v>44998.509540543979</c:v>
                </c:pt>
                <c:pt idx="301">
                  <c:v>44998.509542384258</c:v>
                </c:pt>
                <c:pt idx="302">
                  <c:v>44998.509544386572</c:v>
                </c:pt>
                <c:pt idx="303">
                  <c:v>44998.50954619213</c:v>
                </c:pt>
                <c:pt idx="304">
                  <c:v>44998.5095481713</c:v>
                </c:pt>
                <c:pt idx="305">
                  <c:v>44998.50954997685</c:v>
                </c:pt>
                <c:pt idx="306">
                  <c:v>44998.509552175929</c:v>
                </c:pt>
                <c:pt idx="307">
                  <c:v>44998.509554178243</c:v>
                </c:pt>
                <c:pt idx="308">
                  <c:v>44998.509556006946</c:v>
                </c:pt>
                <c:pt idx="309">
                  <c:v>44998.509557939811</c:v>
                </c:pt>
                <c:pt idx="310">
                  <c:v>44998.509559942133</c:v>
                </c:pt>
                <c:pt idx="311">
                  <c:v>44998.509561956016</c:v>
                </c:pt>
                <c:pt idx="312">
                  <c:v>44998.509563738429</c:v>
                </c:pt>
                <c:pt idx="313">
                  <c:v>44998.509565567132</c:v>
                </c:pt>
                <c:pt idx="314">
                  <c:v>44998.50956755787</c:v>
                </c:pt>
                <c:pt idx="315">
                  <c:v>44998.509569340276</c:v>
                </c:pt>
                <c:pt idx="316">
                  <c:v>44998.509571342591</c:v>
                </c:pt>
                <c:pt idx="317">
                  <c:v>44998.509573148149</c:v>
                </c:pt>
                <c:pt idx="318">
                  <c:v>44998.509575138887</c:v>
                </c:pt>
                <c:pt idx="319">
                  <c:v>44998.509577118057</c:v>
                </c:pt>
                <c:pt idx="320">
                  <c:v>44998.509579108795</c:v>
                </c:pt>
                <c:pt idx="321">
                  <c:v>44998.509580914353</c:v>
                </c:pt>
                <c:pt idx="322">
                  <c:v>44998.509583032406</c:v>
                </c:pt>
                <c:pt idx="323">
                  <c:v>44998.509584722226</c:v>
                </c:pt>
                <c:pt idx="324">
                  <c:v>44998.5095865162</c:v>
                </c:pt>
                <c:pt idx="325">
                  <c:v>44998.50958834491</c:v>
                </c:pt>
                <c:pt idx="326">
                  <c:v>44998.509590312497</c:v>
                </c:pt>
                <c:pt idx="327">
                  <c:v>44998.509592106479</c:v>
                </c:pt>
                <c:pt idx="328">
                  <c:v>44998.509594120369</c:v>
                </c:pt>
                <c:pt idx="329">
                  <c:v>44998.509595937503</c:v>
                </c:pt>
                <c:pt idx="330">
                  <c:v>44998.509597893521</c:v>
                </c:pt>
                <c:pt idx="331">
                  <c:v>44998.509599710647</c:v>
                </c:pt>
                <c:pt idx="332">
                  <c:v>44998.509601516205</c:v>
                </c:pt>
                <c:pt idx="333">
                  <c:v>44998.509603344908</c:v>
                </c:pt>
                <c:pt idx="334">
                  <c:v>44998.509605358799</c:v>
                </c:pt>
                <c:pt idx="335">
                  <c:v>44998.509607199077</c:v>
                </c:pt>
                <c:pt idx="336">
                  <c:v>44998.509608842593</c:v>
                </c:pt>
                <c:pt idx="337">
                  <c:v>44998.509610821762</c:v>
                </c:pt>
                <c:pt idx="338">
                  <c:v>44998.509612835645</c:v>
                </c:pt>
                <c:pt idx="339">
                  <c:v>44998.509614629627</c:v>
                </c:pt>
                <c:pt idx="340">
                  <c:v>44998.50961645833</c:v>
                </c:pt>
                <c:pt idx="341">
                  <c:v>44998.5096184375</c:v>
                </c:pt>
                <c:pt idx="342">
                  <c:v>44998.509620428238</c:v>
                </c:pt>
                <c:pt idx="343">
                  <c:v>44998.509622430553</c:v>
                </c:pt>
                <c:pt idx="344">
                  <c:v>44998.509624259263</c:v>
                </c:pt>
                <c:pt idx="345">
                  <c:v>44998.509626261577</c:v>
                </c:pt>
                <c:pt idx="346">
                  <c:v>44998.509628263891</c:v>
                </c:pt>
                <c:pt idx="347">
                  <c:v>44998.509630104163</c:v>
                </c:pt>
                <c:pt idx="348">
                  <c:v>44998.509632094909</c:v>
                </c:pt>
                <c:pt idx="349">
                  <c:v>44998.509634108799</c:v>
                </c:pt>
                <c:pt idx="350">
                  <c:v>44998.509635925926</c:v>
                </c:pt>
                <c:pt idx="351">
                  <c:v>44998.509637777781</c:v>
                </c:pt>
                <c:pt idx="352">
                  <c:v>44998.509639583332</c:v>
                </c:pt>
                <c:pt idx="353">
                  <c:v>44998.50964142361</c:v>
                </c:pt>
                <c:pt idx="354">
                  <c:v>44998.509643217592</c:v>
                </c:pt>
                <c:pt idx="355">
                  <c:v>44998.509645034719</c:v>
                </c:pt>
                <c:pt idx="356">
                  <c:v>44998.509647060186</c:v>
                </c:pt>
                <c:pt idx="357">
                  <c:v>44998.509649016203</c:v>
                </c:pt>
                <c:pt idx="358">
                  <c:v>44998.509651006942</c:v>
                </c:pt>
                <c:pt idx="359">
                  <c:v>44998.509652986111</c:v>
                </c:pt>
                <c:pt idx="360">
                  <c:v>44998.509654756941</c:v>
                </c:pt>
                <c:pt idx="361">
                  <c:v>44998.509656793984</c:v>
                </c:pt>
                <c:pt idx="362">
                  <c:v>44998.509658750001</c:v>
                </c:pt>
                <c:pt idx="363">
                  <c:v>44998.509660787036</c:v>
                </c:pt>
                <c:pt idx="364">
                  <c:v>44998.509662743054</c:v>
                </c:pt>
                <c:pt idx="365">
                  <c:v>44998.509664594909</c:v>
                </c:pt>
                <c:pt idx="366">
                  <c:v>44998.509666550926</c:v>
                </c:pt>
                <c:pt idx="367">
                  <c:v>44998.509668206018</c:v>
                </c:pt>
                <c:pt idx="368">
                  <c:v>44998.509670254629</c:v>
                </c:pt>
                <c:pt idx="369">
                  <c:v>44998.50967201389</c:v>
                </c:pt>
                <c:pt idx="370">
                  <c:v>44998.509673831017</c:v>
                </c:pt>
                <c:pt idx="371">
                  <c:v>44998.509675671296</c:v>
                </c:pt>
                <c:pt idx="372">
                  <c:v>44998.509677662034</c:v>
                </c:pt>
                <c:pt idx="373">
                  <c:v>44998.509679629627</c:v>
                </c:pt>
                <c:pt idx="374">
                  <c:v>44998.509681620373</c:v>
                </c:pt>
                <c:pt idx="375">
                  <c:v>44998.509683449076</c:v>
                </c:pt>
                <c:pt idx="376">
                  <c:v>44998.509685474535</c:v>
                </c:pt>
                <c:pt idx="377">
                  <c:v>44998.509687465281</c:v>
                </c:pt>
                <c:pt idx="378">
                  <c:v>44998.509689456019</c:v>
                </c:pt>
                <c:pt idx="379">
                  <c:v>44998.509691446758</c:v>
                </c:pt>
                <c:pt idx="380">
                  <c:v>44998.509693460648</c:v>
                </c:pt>
                <c:pt idx="381">
                  <c:v>44998.509695393521</c:v>
                </c:pt>
                <c:pt idx="382">
                  <c:v>44998.509697372683</c:v>
                </c:pt>
                <c:pt idx="383">
                  <c:v>44998.509699363429</c:v>
                </c:pt>
                <c:pt idx="384">
                  <c:v>44998.509701030096</c:v>
                </c:pt>
                <c:pt idx="385">
                  <c:v>44998.509702835647</c:v>
                </c:pt>
                <c:pt idx="386">
                  <c:v>44998.509704826392</c:v>
                </c:pt>
                <c:pt idx="387">
                  <c:v>44998.509706851852</c:v>
                </c:pt>
                <c:pt idx="388">
                  <c:v>44998.509708495367</c:v>
                </c:pt>
                <c:pt idx="389">
                  <c:v>44998.509710497689</c:v>
                </c:pt>
                <c:pt idx="390">
                  <c:v>44998.509712326391</c:v>
                </c:pt>
                <c:pt idx="391">
                  <c:v>44998.509714131942</c:v>
                </c:pt>
                <c:pt idx="392">
                  <c:v>44998.5097159375</c:v>
                </c:pt>
                <c:pt idx="393">
                  <c:v>44998.50971791667</c:v>
                </c:pt>
                <c:pt idx="394">
                  <c:v>44998.509720104164</c:v>
                </c:pt>
                <c:pt idx="395">
                  <c:v>44998.509722118055</c:v>
                </c:pt>
                <c:pt idx="396">
                  <c:v>44998.50972396991</c:v>
                </c:pt>
                <c:pt idx="397">
                  <c:v>44998.509725972224</c:v>
                </c:pt>
                <c:pt idx="398">
                  <c:v>44998.509727766206</c:v>
                </c:pt>
                <c:pt idx="399">
                  <c:v>44998.509729641206</c:v>
                </c:pt>
                <c:pt idx="400">
                  <c:v>44998.509731597223</c:v>
                </c:pt>
                <c:pt idx="401">
                  <c:v>44998.50973341435</c:v>
                </c:pt>
                <c:pt idx="402">
                  <c:v>44998.509735416665</c:v>
                </c:pt>
                <c:pt idx="403">
                  <c:v>44998.509737442131</c:v>
                </c:pt>
                <c:pt idx="404">
                  <c:v>44998.509739074078</c:v>
                </c:pt>
                <c:pt idx="405">
                  <c:v>44998.50974105324</c:v>
                </c:pt>
                <c:pt idx="406">
                  <c:v>44998.509742881943</c:v>
                </c:pt>
                <c:pt idx="407">
                  <c:v>44998.509744502313</c:v>
                </c:pt>
                <c:pt idx="408">
                  <c:v>44998.509746307871</c:v>
                </c:pt>
                <c:pt idx="409">
                  <c:v>44998.509748136574</c:v>
                </c:pt>
                <c:pt idx="410">
                  <c:v>44998.509750092591</c:v>
                </c:pt>
                <c:pt idx="411">
                  <c:v>44998.509751921294</c:v>
                </c:pt>
                <c:pt idx="412">
                  <c:v>44998.509753715276</c:v>
                </c:pt>
                <c:pt idx="413">
                  <c:v>44998.509755694446</c:v>
                </c:pt>
                <c:pt idx="414">
                  <c:v>44998.509757534724</c:v>
                </c:pt>
                <c:pt idx="415">
                  <c:v>44998.509759398148</c:v>
                </c:pt>
                <c:pt idx="416">
                  <c:v>44998.509761203706</c:v>
                </c:pt>
                <c:pt idx="417">
                  <c:v>44998.5097631713</c:v>
                </c:pt>
                <c:pt idx="418">
                  <c:v>44998.509764988426</c:v>
                </c:pt>
                <c:pt idx="419">
                  <c:v>44998.50976685185</c:v>
                </c:pt>
                <c:pt idx="420">
                  <c:v>44998.509768668984</c:v>
                </c:pt>
                <c:pt idx="421">
                  <c:v>44998.509770486111</c:v>
                </c:pt>
                <c:pt idx="422">
                  <c:v>44998.509772476849</c:v>
                </c:pt>
                <c:pt idx="423">
                  <c:v>44998.509774282407</c:v>
                </c:pt>
                <c:pt idx="424">
                  <c:v>44998.509776307874</c:v>
                </c:pt>
                <c:pt idx="425">
                  <c:v>44998.509778217594</c:v>
                </c:pt>
                <c:pt idx="426">
                  <c:v>44998.509780069442</c:v>
                </c:pt>
                <c:pt idx="427">
                  <c:v>44998.509781909721</c:v>
                </c:pt>
                <c:pt idx="428">
                  <c:v>44998.509783726855</c:v>
                </c:pt>
                <c:pt idx="429">
                  <c:v>44998.509785729169</c:v>
                </c:pt>
                <c:pt idx="430">
                  <c:v>44998.509787523151</c:v>
                </c:pt>
                <c:pt idx="431">
                  <c:v>44998.509789525466</c:v>
                </c:pt>
                <c:pt idx="432">
                  <c:v>44998.50979152778</c:v>
                </c:pt>
                <c:pt idx="433">
                  <c:v>44998.509793391204</c:v>
                </c:pt>
                <c:pt idx="434">
                  <c:v>44998.509795393518</c:v>
                </c:pt>
                <c:pt idx="435">
                  <c:v>44998.509797175924</c:v>
                </c:pt>
                <c:pt idx="436">
                  <c:v>44998.509799189815</c:v>
                </c:pt>
                <c:pt idx="437">
                  <c:v>44998.509801030094</c:v>
                </c:pt>
                <c:pt idx="438">
                  <c:v>44998.509802824075</c:v>
                </c:pt>
                <c:pt idx="439">
                  <c:v>44998.509804641202</c:v>
                </c:pt>
                <c:pt idx="440">
                  <c:v>44998.509806828704</c:v>
                </c:pt>
                <c:pt idx="441">
                  <c:v>44998.509808472219</c:v>
                </c:pt>
                <c:pt idx="442">
                  <c:v>44998.509810462965</c:v>
                </c:pt>
                <c:pt idx="443">
                  <c:v>44998.50981246528</c:v>
                </c:pt>
                <c:pt idx="444">
                  <c:v>44998.509814467594</c:v>
                </c:pt>
                <c:pt idx="445">
                  <c:v>44998.509816261576</c:v>
                </c:pt>
                <c:pt idx="446">
                  <c:v>44998.509818275466</c:v>
                </c:pt>
                <c:pt idx="447">
                  <c:v>44998.509820104169</c:v>
                </c:pt>
                <c:pt idx="448">
                  <c:v>44998.509822141204</c:v>
                </c:pt>
                <c:pt idx="449">
                  <c:v>44998.509824120367</c:v>
                </c:pt>
                <c:pt idx="450">
                  <c:v>44998.509826111112</c:v>
                </c:pt>
                <c:pt idx="451">
                  <c:v>44998.509828159724</c:v>
                </c:pt>
                <c:pt idx="452">
                  <c:v>44998.509830138886</c:v>
                </c:pt>
                <c:pt idx="453">
                  <c:v>44998.509832129632</c:v>
                </c:pt>
                <c:pt idx="454">
                  <c:v>44998.509834004632</c:v>
                </c:pt>
                <c:pt idx="455">
                  <c:v>44998.509835833334</c:v>
                </c:pt>
                <c:pt idx="456">
                  <c:v>44998.509837847225</c:v>
                </c:pt>
                <c:pt idx="457">
                  <c:v>44998.509839849539</c:v>
                </c:pt>
                <c:pt idx="458">
                  <c:v>44998.509841631945</c:v>
                </c:pt>
                <c:pt idx="459">
                  <c:v>44998.509843483793</c:v>
                </c:pt>
                <c:pt idx="460">
                  <c:v>44998.509845474538</c:v>
                </c:pt>
                <c:pt idx="461">
                  <c:v>44998.509847453701</c:v>
                </c:pt>
                <c:pt idx="462">
                  <c:v>44998.50984939815</c:v>
                </c:pt>
                <c:pt idx="463">
                  <c:v>44998.5098512037</c:v>
                </c:pt>
                <c:pt idx="464">
                  <c:v>44998.509853055555</c:v>
                </c:pt>
                <c:pt idx="465">
                  <c:v>44998.509854826392</c:v>
                </c:pt>
                <c:pt idx="466">
                  <c:v>44998.509856469907</c:v>
                </c:pt>
                <c:pt idx="467">
                  <c:v>44998.509858460646</c:v>
                </c:pt>
                <c:pt idx="468">
                  <c:v>44998.509860416663</c:v>
                </c:pt>
                <c:pt idx="469">
                  <c:v>44998.509862465275</c:v>
                </c:pt>
                <c:pt idx="470">
                  <c:v>44998.509864409723</c:v>
                </c:pt>
                <c:pt idx="471">
                  <c:v>44998.50986622685</c:v>
                </c:pt>
                <c:pt idx="472">
                  <c:v>44998.509868379631</c:v>
                </c:pt>
                <c:pt idx="473">
                  <c:v>44998.509870381946</c:v>
                </c:pt>
                <c:pt idx="474">
                  <c:v>44998.509872407405</c:v>
                </c:pt>
                <c:pt idx="475">
                  <c:v>44998.509874374999</c:v>
                </c:pt>
                <c:pt idx="476">
                  <c:v>44998.509876192133</c:v>
                </c:pt>
                <c:pt idx="477">
                  <c:v>44998.50987814815</c:v>
                </c:pt>
                <c:pt idx="478">
                  <c:v>44998.509880150465</c:v>
                </c:pt>
                <c:pt idx="479">
                  <c:v>44998.509882164355</c:v>
                </c:pt>
                <c:pt idx="480">
                  <c:v>44998.509883969906</c:v>
                </c:pt>
                <c:pt idx="481">
                  <c:v>44998.50988597222</c:v>
                </c:pt>
                <c:pt idx="482">
                  <c:v>44998.509887800923</c:v>
                </c:pt>
                <c:pt idx="483">
                  <c:v>44998.509889594905</c:v>
                </c:pt>
                <c:pt idx="484">
                  <c:v>44998.509891608795</c:v>
                </c:pt>
                <c:pt idx="485">
                  <c:v>44998.509893599534</c:v>
                </c:pt>
                <c:pt idx="486">
                  <c:v>44998.509895555559</c:v>
                </c:pt>
                <c:pt idx="487">
                  <c:v>44998.509897372685</c:v>
                </c:pt>
                <c:pt idx="488">
                  <c:v>44998.509899351855</c:v>
                </c:pt>
                <c:pt idx="489">
                  <c:v>44998.509901307872</c:v>
                </c:pt>
                <c:pt idx="490">
                  <c:v>44998.509903321756</c:v>
                </c:pt>
                <c:pt idx="491">
                  <c:v>44998.509905335646</c:v>
                </c:pt>
                <c:pt idx="492">
                  <c:v>44998.509907268519</c:v>
                </c:pt>
                <c:pt idx="493">
                  <c:v>44998.509909097222</c:v>
                </c:pt>
                <c:pt idx="494">
                  <c:v>44998.509911111112</c:v>
                </c:pt>
                <c:pt idx="495">
                  <c:v>44998.509912893518</c:v>
                </c:pt>
                <c:pt idx="496">
                  <c:v>44998.509914699076</c:v>
                </c:pt>
                <c:pt idx="497">
                  <c:v>44998.509916539355</c:v>
                </c:pt>
                <c:pt idx="498">
                  <c:v>44998.509918379626</c:v>
                </c:pt>
                <c:pt idx="499">
                  <c:v>44998.509920358796</c:v>
                </c:pt>
                <c:pt idx="500">
                  <c:v>44998.509922349534</c:v>
                </c:pt>
                <c:pt idx="501">
                  <c:v>44998.509924155092</c:v>
                </c:pt>
                <c:pt idx="502">
                  <c:v>44998.509926145831</c:v>
                </c:pt>
                <c:pt idx="503">
                  <c:v>44998.509928125</c:v>
                </c:pt>
                <c:pt idx="504">
                  <c:v>44998.509929965279</c:v>
                </c:pt>
                <c:pt idx="505">
                  <c:v>44998.509931956018</c:v>
                </c:pt>
                <c:pt idx="506">
                  <c:v>44998.509933807873</c:v>
                </c:pt>
                <c:pt idx="507">
                  <c:v>44998.509935810187</c:v>
                </c:pt>
                <c:pt idx="508">
                  <c:v>44998.509937662035</c:v>
                </c:pt>
                <c:pt idx="509">
                  <c:v>44998.50993965278</c:v>
                </c:pt>
                <c:pt idx="510">
                  <c:v>44998.509941504628</c:v>
                </c:pt>
                <c:pt idx="511">
                  <c:v>44998.509943530094</c:v>
                </c:pt>
                <c:pt idx="512">
                  <c:v>44998.509945347221</c:v>
                </c:pt>
                <c:pt idx="513">
                  <c:v>44998.509947152779</c:v>
                </c:pt>
                <c:pt idx="514">
                  <c:v>44998.509949212959</c:v>
                </c:pt>
                <c:pt idx="515">
                  <c:v>44998.509951203705</c:v>
                </c:pt>
                <c:pt idx="516">
                  <c:v>44998.509953032408</c:v>
                </c:pt>
                <c:pt idx="517">
                  <c:v>44998.509955046298</c:v>
                </c:pt>
                <c:pt idx="518">
                  <c:v>44998.509956863425</c:v>
                </c:pt>
                <c:pt idx="519">
                  <c:v>44998.509958668983</c:v>
                </c:pt>
                <c:pt idx="520">
                  <c:v>44998.509960659721</c:v>
                </c:pt>
                <c:pt idx="521">
                  <c:v>44998.509962638891</c:v>
                </c:pt>
                <c:pt idx="522">
                  <c:v>44998.509964618053</c:v>
                </c:pt>
                <c:pt idx="523">
                  <c:v>44998.509966458332</c:v>
                </c:pt>
                <c:pt idx="524">
                  <c:v>44998.509968437502</c:v>
                </c:pt>
                <c:pt idx="525">
                  <c:v>44998.509970231484</c:v>
                </c:pt>
                <c:pt idx="526">
                  <c:v>44998.509972071763</c:v>
                </c:pt>
                <c:pt idx="527">
                  <c:v>44998.509974085646</c:v>
                </c:pt>
                <c:pt idx="528">
                  <c:v>44998.509975891204</c:v>
                </c:pt>
                <c:pt idx="529">
                  <c:v>44998.509977858797</c:v>
                </c:pt>
                <c:pt idx="530">
                  <c:v>44998.509979664355</c:v>
                </c:pt>
                <c:pt idx="531">
                  <c:v>44998.50998145833</c:v>
                </c:pt>
                <c:pt idx="532">
                  <c:v>44998.509983113428</c:v>
                </c:pt>
                <c:pt idx="533">
                  <c:v>44998.509985138888</c:v>
                </c:pt>
                <c:pt idx="534">
                  <c:v>44998.509987129626</c:v>
                </c:pt>
                <c:pt idx="535">
                  <c:v>44998.509989189813</c:v>
                </c:pt>
                <c:pt idx="536">
                  <c:v>44998.509991006948</c:v>
                </c:pt>
                <c:pt idx="537">
                  <c:v>44998.509992789353</c:v>
                </c:pt>
                <c:pt idx="538">
                  <c:v>44998.509994629632</c:v>
                </c:pt>
                <c:pt idx="539">
                  <c:v>44998.509996597226</c:v>
                </c:pt>
                <c:pt idx="540">
                  <c:v>44998.509998425929</c:v>
                </c:pt>
                <c:pt idx="541">
                  <c:v>44998.510000277776</c:v>
                </c:pt>
                <c:pt idx="542">
                  <c:v>44998.510002326388</c:v>
                </c:pt>
                <c:pt idx="543">
                  <c:v>44998.510004282405</c:v>
                </c:pt>
                <c:pt idx="544">
                  <c:v>44998.51000628472</c:v>
                </c:pt>
                <c:pt idx="545">
                  <c:v>44998.51000829861</c:v>
                </c:pt>
                <c:pt idx="546">
                  <c:v>44998.510010115744</c:v>
                </c:pt>
                <c:pt idx="547">
                  <c:v>44998.51001189815</c:v>
                </c:pt>
                <c:pt idx="548">
                  <c:v>44998.510013703701</c:v>
                </c:pt>
                <c:pt idx="549">
                  <c:v>44998.510015717591</c:v>
                </c:pt>
                <c:pt idx="550">
                  <c:v>44998.510017696761</c:v>
                </c:pt>
                <c:pt idx="551">
                  <c:v>44998.510019710651</c:v>
                </c:pt>
                <c:pt idx="552">
                  <c:v>44998.510021539354</c:v>
                </c:pt>
                <c:pt idx="553">
                  <c:v>44998.510023692128</c:v>
                </c:pt>
                <c:pt idx="554">
                  <c:v>44998.510025659722</c:v>
                </c:pt>
                <c:pt idx="555">
                  <c:v>44998.510027453704</c:v>
                </c:pt>
                <c:pt idx="556">
                  <c:v>44998.510029317127</c:v>
                </c:pt>
                <c:pt idx="557">
                  <c:v>44998.51003125</c:v>
                </c:pt>
                <c:pt idx="558">
                  <c:v>44998.510033252314</c:v>
                </c:pt>
                <c:pt idx="559">
                  <c:v>44998.510035046296</c:v>
                </c:pt>
                <c:pt idx="560">
                  <c:v>44998.510037037035</c:v>
                </c:pt>
                <c:pt idx="561">
                  <c:v>44998.510039062501</c:v>
                </c:pt>
                <c:pt idx="562">
                  <c:v>44998.510040868059</c:v>
                </c:pt>
                <c:pt idx="563">
                  <c:v>44998.510042870374</c:v>
                </c:pt>
                <c:pt idx="564">
                  <c:v>44998.510044861112</c:v>
                </c:pt>
                <c:pt idx="565">
                  <c:v>44998.51004685185</c:v>
                </c:pt>
                <c:pt idx="566">
                  <c:v>44998.510048657408</c:v>
                </c:pt>
                <c:pt idx="567">
                  <c:v>44998.510050636571</c:v>
                </c:pt>
                <c:pt idx="568">
                  <c:v>44998.510052453705</c:v>
                </c:pt>
                <c:pt idx="569">
                  <c:v>44998.510054432867</c:v>
                </c:pt>
                <c:pt idx="570">
                  <c:v>44998.510056226849</c:v>
                </c:pt>
                <c:pt idx="571">
                  <c:v>44998.51005809028</c:v>
                </c:pt>
                <c:pt idx="572">
                  <c:v>44998.510060011577</c:v>
                </c:pt>
                <c:pt idx="573">
                  <c:v>44998.510061967594</c:v>
                </c:pt>
                <c:pt idx="574">
                  <c:v>44998.510063969909</c:v>
                </c:pt>
                <c:pt idx="575">
                  <c:v>44998.510065960647</c:v>
                </c:pt>
                <c:pt idx="576">
                  <c:v>44998.510067800926</c:v>
                </c:pt>
                <c:pt idx="577">
                  <c:v>44998.510069791664</c:v>
                </c:pt>
                <c:pt idx="578">
                  <c:v>44998.510071828707</c:v>
                </c:pt>
                <c:pt idx="579">
                  <c:v>44998.510073564816</c:v>
                </c:pt>
                <c:pt idx="580">
                  <c:v>44998.510075520833</c:v>
                </c:pt>
                <c:pt idx="581">
                  <c:v>44998.510077523148</c:v>
                </c:pt>
                <c:pt idx="582">
                  <c:v>44998.510079513886</c:v>
                </c:pt>
                <c:pt idx="583">
                  <c:v>44998.510081319444</c:v>
                </c:pt>
                <c:pt idx="584">
                  <c:v>44998.510083159723</c:v>
                </c:pt>
                <c:pt idx="585">
                  <c:v>44998.510085127316</c:v>
                </c:pt>
                <c:pt idx="586">
                  <c:v>44998.510087337963</c:v>
                </c:pt>
                <c:pt idx="587">
                  <c:v>44998.510089120369</c:v>
                </c:pt>
                <c:pt idx="588">
                  <c:v>44998.510090937503</c:v>
                </c:pt>
                <c:pt idx="589">
                  <c:v>44998.510092824072</c:v>
                </c:pt>
                <c:pt idx="590">
                  <c:v>44998.510095034719</c:v>
                </c:pt>
                <c:pt idx="591">
                  <c:v>44998.510096967591</c:v>
                </c:pt>
                <c:pt idx="592">
                  <c:v>44998.510098877312</c:v>
                </c:pt>
                <c:pt idx="593">
                  <c:v>44998.510100856482</c:v>
                </c:pt>
                <c:pt idx="594">
                  <c:v>44998.51010284722</c:v>
                </c:pt>
                <c:pt idx="595">
                  <c:v>44998.510104618057</c:v>
                </c:pt>
                <c:pt idx="596">
                  <c:v>44998.510106504633</c:v>
                </c:pt>
                <c:pt idx="597">
                  <c:v>44998.510108275463</c:v>
                </c:pt>
                <c:pt idx="598">
                  <c:v>44998.510110092589</c:v>
                </c:pt>
                <c:pt idx="599">
                  <c:v>44998.510112071759</c:v>
                </c:pt>
                <c:pt idx="600">
                  <c:v>44998.510114050929</c:v>
                </c:pt>
                <c:pt idx="601">
                  <c:v>44998.510115879631</c:v>
                </c:pt>
                <c:pt idx="602">
                  <c:v>44998.510117881946</c:v>
                </c:pt>
                <c:pt idx="603">
                  <c:v>44998.510119664352</c:v>
                </c:pt>
                <c:pt idx="604">
                  <c:v>44998.510121631945</c:v>
                </c:pt>
                <c:pt idx="605">
                  <c:v>44998.510123622684</c:v>
                </c:pt>
                <c:pt idx="606">
                  <c:v>44998.510125613429</c:v>
                </c:pt>
                <c:pt idx="607">
                  <c:v>44998.510127199072</c:v>
                </c:pt>
                <c:pt idx="608">
                  <c:v>44998.510129247683</c:v>
                </c:pt>
                <c:pt idx="609">
                  <c:v>44998.510131215276</c:v>
                </c:pt>
                <c:pt idx="610">
                  <c:v>44998.510133020834</c:v>
                </c:pt>
                <c:pt idx="611">
                  <c:v>44998.510135023149</c:v>
                </c:pt>
                <c:pt idx="612">
                  <c:v>44998.510137013887</c:v>
                </c:pt>
                <c:pt idx="613">
                  <c:v>44998.510139027778</c:v>
                </c:pt>
                <c:pt idx="614">
                  <c:v>44998.51014082176</c:v>
                </c:pt>
                <c:pt idx="615">
                  <c:v>44998.510142604166</c:v>
                </c:pt>
                <c:pt idx="616">
                  <c:v>44998.510144571759</c:v>
                </c:pt>
                <c:pt idx="617">
                  <c:v>44998.510146620371</c:v>
                </c:pt>
                <c:pt idx="618">
                  <c:v>44998.510148576388</c:v>
                </c:pt>
                <c:pt idx="619">
                  <c:v>44998.510150567126</c:v>
                </c:pt>
                <c:pt idx="620">
                  <c:v>44998.510152557872</c:v>
                </c:pt>
                <c:pt idx="621">
                  <c:v>44998.510154594907</c:v>
                </c:pt>
                <c:pt idx="622">
                  <c:v>44998.510156539349</c:v>
                </c:pt>
                <c:pt idx="623">
                  <c:v>44998.510158333331</c:v>
                </c:pt>
                <c:pt idx="624">
                  <c:v>44998.510160300924</c:v>
                </c:pt>
                <c:pt idx="625">
                  <c:v>44998.510162129627</c:v>
                </c:pt>
                <c:pt idx="626">
                  <c:v>44998.51016395833</c:v>
                </c:pt>
                <c:pt idx="627">
                  <c:v>44998.51016578704</c:v>
                </c:pt>
                <c:pt idx="628">
                  <c:v>44998.510167604167</c:v>
                </c:pt>
                <c:pt idx="629">
                  <c:v>44998.510169594905</c:v>
                </c:pt>
                <c:pt idx="630">
                  <c:v>44998.510171423608</c:v>
                </c:pt>
                <c:pt idx="631">
                  <c:v>44998.510173425922</c:v>
                </c:pt>
                <c:pt idx="632">
                  <c:v>44998.510175416668</c:v>
                </c:pt>
                <c:pt idx="633">
                  <c:v>44998.510177430559</c:v>
                </c:pt>
                <c:pt idx="634">
                  <c:v>44998.510179282406</c:v>
                </c:pt>
                <c:pt idx="635">
                  <c:v>44998.510180902776</c:v>
                </c:pt>
                <c:pt idx="636">
                  <c:v>44998.510182893522</c:v>
                </c:pt>
                <c:pt idx="637">
                  <c:v>44998.510184768522</c:v>
                </c:pt>
                <c:pt idx="638">
                  <c:v>44998.51018675926</c:v>
                </c:pt>
                <c:pt idx="639">
                  <c:v>44998.510188726854</c:v>
                </c:pt>
                <c:pt idx="640">
                  <c:v>44998.510190740744</c:v>
                </c:pt>
                <c:pt idx="641">
                  <c:v>44998.510192534719</c:v>
                </c:pt>
                <c:pt idx="642">
                  <c:v>44998.510194537041</c:v>
                </c:pt>
                <c:pt idx="643">
                  <c:v>44998.510196504627</c:v>
                </c:pt>
                <c:pt idx="644">
                  <c:v>44998.51019828704</c:v>
                </c:pt>
                <c:pt idx="645">
                  <c:v>44998.510200289355</c:v>
                </c:pt>
                <c:pt idx="646">
                  <c:v>44998.510202106481</c:v>
                </c:pt>
                <c:pt idx="647">
                  <c:v>44998.510203923608</c:v>
                </c:pt>
                <c:pt idx="648">
                  <c:v>44998.510205879633</c:v>
                </c:pt>
                <c:pt idx="649">
                  <c:v>44998.510207685184</c:v>
                </c:pt>
                <c:pt idx="650">
                  <c:v>44998.510209699074</c:v>
                </c:pt>
                <c:pt idx="651">
                  <c:v>44998.510211516201</c:v>
                </c:pt>
                <c:pt idx="652">
                  <c:v>44998.510213518515</c:v>
                </c:pt>
                <c:pt idx="653">
                  <c:v>44998.510215520837</c:v>
                </c:pt>
                <c:pt idx="654">
                  <c:v>44998.510217523151</c:v>
                </c:pt>
                <c:pt idx="655">
                  <c:v>44998.510219328702</c:v>
                </c:pt>
                <c:pt idx="656">
                  <c:v>44998.510221087963</c:v>
                </c:pt>
                <c:pt idx="657">
                  <c:v>44998.510223078702</c:v>
                </c:pt>
                <c:pt idx="658">
                  <c:v>44998.510225081016</c:v>
                </c:pt>
                <c:pt idx="659">
                  <c:v>44998.51022704861</c:v>
                </c:pt>
                <c:pt idx="660">
                  <c:v>44998.510229050924</c:v>
                </c:pt>
                <c:pt idx="661">
                  <c:v>44998.510230879627</c:v>
                </c:pt>
                <c:pt idx="662">
                  <c:v>44998.510232893517</c:v>
                </c:pt>
                <c:pt idx="663">
                  <c:v>44998.510234699075</c:v>
                </c:pt>
                <c:pt idx="664">
                  <c:v>44998.510236539354</c:v>
                </c:pt>
                <c:pt idx="665">
                  <c:v>44998.510238518516</c:v>
                </c:pt>
                <c:pt idx="666">
                  <c:v>44998.510240543983</c:v>
                </c:pt>
                <c:pt idx="667">
                  <c:v>44998.510242546297</c:v>
                </c:pt>
                <c:pt idx="668">
                  <c:v>44998.510244409721</c:v>
                </c:pt>
                <c:pt idx="669">
                  <c:v>44998.510246400459</c:v>
                </c:pt>
                <c:pt idx="670">
                  <c:v>44998.51024841435</c:v>
                </c:pt>
                <c:pt idx="671">
                  <c:v>44998.510250231484</c:v>
                </c:pt>
                <c:pt idx="672">
                  <c:v>44998.510252175925</c:v>
                </c:pt>
                <c:pt idx="673">
                  <c:v>44998.510253993052</c:v>
                </c:pt>
                <c:pt idx="674">
                  <c:v>44998.510255995374</c:v>
                </c:pt>
                <c:pt idx="675">
                  <c:v>44998.510257812501</c:v>
                </c:pt>
                <c:pt idx="676">
                  <c:v>44998.510259803239</c:v>
                </c:pt>
                <c:pt idx="677">
                  <c:v>44998.510261736112</c:v>
                </c:pt>
                <c:pt idx="678">
                  <c:v>44998.510263773147</c:v>
                </c:pt>
                <c:pt idx="679">
                  <c:v>44998.510265752317</c:v>
                </c:pt>
                <c:pt idx="680">
                  <c:v>44998.510267731479</c:v>
                </c:pt>
                <c:pt idx="681">
                  <c:v>44998.510269710649</c:v>
                </c:pt>
                <c:pt idx="682">
                  <c:v>44998.510271678242</c:v>
                </c:pt>
                <c:pt idx="683">
                  <c:v>44998.510273680557</c:v>
                </c:pt>
                <c:pt idx="684">
                  <c:v>44998.510275636574</c:v>
                </c:pt>
                <c:pt idx="685">
                  <c:v>44998.510277627312</c:v>
                </c:pt>
                <c:pt idx="686">
                  <c:v>44998.510279594906</c:v>
                </c:pt>
                <c:pt idx="687">
                  <c:v>44998.510281585652</c:v>
                </c:pt>
                <c:pt idx="688">
                  <c:v>44998.510283564814</c:v>
                </c:pt>
                <c:pt idx="689">
                  <c:v>44998.510285428238</c:v>
                </c:pt>
                <c:pt idx="690">
                  <c:v>44998.510287430552</c:v>
                </c:pt>
                <c:pt idx="691">
                  <c:v>44998.510289398146</c:v>
                </c:pt>
                <c:pt idx="692">
                  <c:v>44998.510291180559</c:v>
                </c:pt>
                <c:pt idx="693">
                  <c:v>44998.510293009262</c:v>
                </c:pt>
                <c:pt idx="694">
                  <c:v>44998.510294814812</c:v>
                </c:pt>
                <c:pt idx="695">
                  <c:v>44998.510296678243</c:v>
                </c:pt>
                <c:pt idx="696">
                  <c:v>44998.510298680558</c:v>
                </c:pt>
                <c:pt idx="697">
                  <c:v>44998.51030047454</c:v>
                </c:pt>
                <c:pt idx="698">
                  <c:v>44998.510302314811</c:v>
                </c:pt>
                <c:pt idx="699">
                  <c:v>44998.510304131945</c:v>
                </c:pt>
                <c:pt idx="700">
                  <c:v>44998.510305925927</c:v>
                </c:pt>
                <c:pt idx="701">
                  <c:v>44998.510307708333</c:v>
                </c:pt>
                <c:pt idx="702">
                  <c:v>44998.510309722224</c:v>
                </c:pt>
                <c:pt idx="703">
                  <c:v>44998.510311701386</c:v>
                </c:pt>
                <c:pt idx="704">
                  <c:v>44998.510313692132</c:v>
                </c:pt>
                <c:pt idx="705">
                  <c:v>44998.510315659725</c:v>
                </c:pt>
                <c:pt idx="706">
                  <c:v>44998.510317499997</c:v>
                </c:pt>
                <c:pt idx="707">
                  <c:v>44998.510319317131</c:v>
                </c:pt>
                <c:pt idx="708">
                  <c:v>44998.510321296293</c:v>
                </c:pt>
                <c:pt idx="709">
                  <c:v>44998.510323125003</c:v>
                </c:pt>
                <c:pt idx="710">
                  <c:v>44998.510325115742</c:v>
                </c:pt>
                <c:pt idx="711">
                  <c:v>44998.510327129632</c:v>
                </c:pt>
                <c:pt idx="712">
                  <c:v>44998.510329004632</c:v>
                </c:pt>
                <c:pt idx="713">
                  <c:v>44998.510330937497</c:v>
                </c:pt>
                <c:pt idx="714">
                  <c:v>44998.510332928243</c:v>
                </c:pt>
                <c:pt idx="715">
                  <c:v>44998.51033474537</c:v>
                </c:pt>
                <c:pt idx="716">
                  <c:v>44998.510336550928</c:v>
                </c:pt>
                <c:pt idx="717">
                  <c:v>44998.510338564818</c:v>
                </c:pt>
                <c:pt idx="718">
                  <c:v>44998.510340196757</c:v>
                </c:pt>
                <c:pt idx="719">
                  <c:v>44998.510342013891</c:v>
                </c:pt>
                <c:pt idx="720">
                  <c:v>44998.510343831018</c:v>
                </c:pt>
                <c:pt idx="721">
                  <c:v>44998.510345844908</c:v>
                </c:pt>
                <c:pt idx="722">
                  <c:v>44998.510347835647</c:v>
                </c:pt>
                <c:pt idx="723">
                  <c:v>44998.510349861113</c:v>
                </c:pt>
                <c:pt idx="724">
                  <c:v>44998.510351689816</c:v>
                </c:pt>
                <c:pt idx="725">
                  <c:v>44998.510353472222</c:v>
                </c:pt>
                <c:pt idx="726">
                  <c:v>44998.51035527778</c:v>
                </c:pt>
                <c:pt idx="727">
                  <c:v>44998.510356909719</c:v>
                </c:pt>
                <c:pt idx="728">
                  <c:v>44998.510358912034</c:v>
                </c:pt>
                <c:pt idx="729">
                  <c:v>44998.510360717592</c:v>
                </c:pt>
                <c:pt idx="730">
                  <c:v>44998.51036252315</c:v>
                </c:pt>
                <c:pt idx="731">
                  <c:v>44998.510364490743</c:v>
                </c:pt>
                <c:pt idx="732">
                  <c:v>44998.510366516202</c:v>
                </c:pt>
                <c:pt idx="733">
                  <c:v>44998.510368310184</c:v>
                </c:pt>
                <c:pt idx="734">
                  <c:v>44998.510370069445</c:v>
                </c:pt>
                <c:pt idx="735">
                  <c:v>44998.510372256947</c:v>
                </c:pt>
                <c:pt idx="736">
                  <c:v>44998.510374409721</c:v>
                </c:pt>
                <c:pt idx="737">
                  <c:v>44998.510376087965</c:v>
                </c:pt>
                <c:pt idx="738">
                  <c:v>44998.51037822917</c:v>
                </c:pt>
                <c:pt idx="739">
                  <c:v>44998.510380046297</c:v>
                </c:pt>
                <c:pt idx="740">
                  <c:v>44998.510381874999</c:v>
                </c:pt>
                <c:pt idx="741">
                  <c:v>44998.510383854169</c:v>
                </c:pt>
                <c:pt idx="742">
                  <c:v>44998.51038565972</c:v>
                </c:pt>
                <c:pt idx="743">
                  <c:v>44998.510387488423</c:v>
                </c:pt>
                <c:pt idx="744">
                  <c:v>44998.510389293981</c:v>
                </c:pt>
                <c:pt idx="745">
                  <c:v>44998.510391076386</c:v>
                </c:pt>
                <c:pt idx="746">
                  <c:v>44998.510392905089</c:v>
                </c:pt>
                <c:pt idx="747">
                  <c:v>44998.510395081015</c:v>
                </c:pt>
                <c:pt idx="748">
                  <c:v>44998.510396898149</c:v>
                </c:pt>
                <c:pt idx="749">
                  <c:v>44998.510398726852</c:v>
                </c:pt>
                <c:pt idx="750">
                  <c:v>44998.510400543979</c:v>
                </c:pt>
                <c:pt idx="751">
                  <c:v>44998.510402546293</c:v>
                </c:pt>
                <c:pt idx="752">
                  <c:v>44998.51040431713</c:v>
                </c:pt>
                <c:pt idx="753">
                  <c:v>44998.510406111112</c:v>
                </c:pt>
                <c:pt idx="754">
                  <c:v>44998.51040796296</c:v>
                </c:pt>
                <c:pt idx="755">
                  <c:v>44998.510409814815</c:v>
                </c:pt>
                <c:pt idx="756">
                  <c:v>44998.510411481482</c:v>
                </c:pt>
                <c:pt idx="757">
                  <c:v>44998.510413449076</c:v>
                </c:pt>
                <c:pt idx="758">
                  <c:v>44998.510415462966</c:v>
                </c:pt>
                <c:pt idx="759">
                  <c:v>44998.510417465281</c:v>
                </c:pt>
                <c:pt idx="760">
                  <c:v>44998.510419467595</c:v>
                </c:pt>
                <c:pt idx="761">
                  <c:v>44998.510421493054</c:v>
                </c:pt>
                <c:pt idx="762">
                  <c:v>44998.510423425927</c:v>
                </c:pt>
                <c:pt idx="763">
                  <c:v>44998.510425428241</c:v>
                </c:pt>
                <c:pt idx="764">
                  <c:v>44998.510427048612</c:v>
                </c:pt>
                <c:pt idx="765">
                  <c:v>44998.510428703703</c:v>
                </c:pt>
                <c:pt idx="766">
                  <c:v>44998.510430694441</c:v>
                </c:pt>
                <c:pt idx="767">
                  <c:v>44998.510432523151</c:v>
                </c:pt>
                <c:pt idx="768">
                  <c:v>44998.510434293981</c:v>
                </c:pt>
                <c:pt idx="769">
                  <c:v>44998.510436122684</c:v>
                </c:pt>
                <c:pt idx="770">
                  <c:v>44998.510438090278</c:v>
                </c:pt>
                <c:pt idx="771">
                  <c:v>44998.510440057871</c:v>
                </c:pt>
                <c:pt idx="772">
                  <c:v>44998.510441863429</c:v>
                </c:pt>
                <c:pt idx="773">
                  <c:v>44998.510443865744</c:v>
                </c:pt>
                <c:pt idx="774">
                  <c:v>44998.510445868058</c:v>
                </c:pt>
                <c:pt idx="775">
                  <c:v>44998.510447685185</c:v>
                </c:pt>
                <c:pt idx="776">
                  <c:v>44998.510449687499</c:v>
                </c:pt>
                <c:pt idx="777">
                  <c:v>44998.510451655093</c:v>
                </c:pt>
                <c:pt idx="778">
                  <c:v>44998.510453483796</c:v>
                </c:pt>
                <c:pt idx="779">
                  <c:v>44998.51045509259</c:v>
                </c:pt>
                <c:pt idx="780">
                  <c:v>44998.510456909724</c:v>
                </c:pt>
                <c:pt idx="781">
                  <c:v>44998.510458761571</c:v>
                </c:pt>
                <c:pt idx="782">
                  <c:v>44998.510460543985</c:v>
                </c:pt>
                <c:pt idx="783">
                  <c:v>44998.510462337959</c:v>
                </c:pt>
                <c:pt idx="784">
                  <c:v>44998.510464155093</c:v>
                </c:pt>
                <c:pt idx="785">
                  <c:v>44998.510465949075</c:v>
                </c:pt>
                <c:pt idx="786">
                  <c:v>44998.510467581022</c:v>
                </c:pt>
                <c:pt idx="787">
                  <c:v>44998.510469421293</c:v>
                </c:pt>
                <c:pt idx="788">
                  <c:v>44998.510471412039</c:v>
                </c:pt>
                <c:pt idx="789">
                  <c:v>44998.510473437498</c:v>
                </c:pt>
                <c:pt idx="790">
                  <c:v>44998.510475208335</c:v>
                </c:pt>
                <c:pt idx="791">
                  <c:v>44998.510477013886</c:v>
                </c:pt>
                <c:pt idx="792">
                  <c:v>44998.510479004632</c:v>
                </c:pt>
                <c:pt idx="793">
                  <c:v>44998.510480833334</c:v>
                </c:pt>
                <c:pt idx="794">
                  <c:v>44998.510482777776</c:v>
                </c:pt>
                <c:pt idx="795">
                  <c:v>44998.510484606479</c:v>
                </c:pt>
                <c:pt idx="796">
                  <c:v>44998.510486574072</c:v>
                </c:pt>
                <c:pt idx="797">
                  <c:v>44998.510488391206</c:v>
                </c:pt>
                <c:pt idx="798">
                  <c:v>44998.510490185188</c:v>
                </c:pt>
                <c:pt idx="799">
                  <c:v>44998.510492013891</c:v>
                </c:pt>
                <c:pt idx="800">
                  <c:v>44998.510494027774</c:v>
                </c:pt>
                <c:pt idx="801">
                  <c:v>44998.510495856484</c:v>
                </c:pt>
                <c:pt idx="802">
                  <c:v>44998.510497847223</c:v>
                </c:pt>
                <c:pt idx="803">
                  <c:v>44998.510499849537</c:v>
                </c:pt>
                <c:pt idx="804">
                  <c:v>44998.510501469907</c:v>
                </c:pt>
                <c:pt idx="805">
                  <c:v>44998.510503113423</c:v>
                </c:pt>
                <c:pt idx="806">
                  <c:v>44998.510505092592</c:v>
                </c:pt>
                <c:pt idx="807">
                  <c:v>44998.510507094907</c:v>
                </c:pt>
                <c:pt idx="808">
                  <c:v>44998.510509108797</c:v>
                </c:pt>
                <c:pt idx="809">
                  <c:v>44998.510510925924</c:v>
                </c:pt>
                <c:pt idx="810">
                  <c:v>44998.510512766203</c:v>
                </c:pt>
                <c:pt idx="811">
                  <c:v>44998.510514710651</c:v>
                </c:pt>
                <c:pt idx="812">
                  <c:v>44998.510516666669</c:v>
                </c:pt>
                <c:pt idx="813">
                  <c:v>44998.510518680552</c:v>
                </c:pt>
                <c:pt idx="814">
                  <c:v>44998.510520659722</c:v>
                </c:pt>
                <c:pt idx="815">
                  <c:v>44998.510522662036</c:v>
                </c:pt>
                <c:pt idx="816">
                  <c:v>44998.510524490739</c:v>
                </c:pt>
                <c:pt idx="817">
                  <c:v>44998.510526284721</c:v>
                </c:pt>
                <c:pt idx="818">
                  <c:v>44998.510528101855</c:v>
                </c:pt>
                <c:pt idx="819">
                  <c:v>44998.510529942127</c:v>
                </c:pt>
                <c:pt idx="820">
                  <c:v>44998.510531782405</c:v>
                </c:pt>
                <c:pt idx="821">
                  <c:v>44998.510533402776</c:v>
                </c:pt>
                <c:pt idx="822">
                  <c:v>44998.510535358793</c:v>
                </c:pt>
                <c:pt idx="823">
                  <c:v>44998.510537025461</c:v>
                </c:pt>
                <c:pt idx="824">
                  <c:v>44998.510538831018</c:v>
                </c:pt>
                <c:pt idx="825">
                  <c:v>44998.510540844909</c:v>
                </c:pt>
                <c:pt idx="826">
                  <c:v>44998.510542870368</c:v>
                </c:pt>
                <c:pt idx="827">
                  <c:v>44998.510544699071</c:v>
                </c:pt>
                <c:pt idx="828">
                  <c:v>44998.510546504629</c:v>
                </c:pt>
                <c:pt idx="829">
                  <c:v>44998.510548564816</c:v>
                </c:pt>
                <c:pt idx="830">
                  <c:v>44998.510550312501</c:v>
                </c:pt>
                <c:pt idx="831">
                  <c:v>44998.510552164349</c:v>
                </c:pt>
                <c:pt idx="832">
                  <c:v>44998.510553969907</c:v>
                </c:pt>
                <c:pt idx="833">
                  <c:v>44998.510555995374</c:v>
                </c:pt>
                <c:pt idx="834">
                  <c:v>44998.510557615744</c:v>
                </c:pt>
                <c:pt idx="835">
                  <c:v>44998.510559652779</c:v>
                </c:pt>
                <c:pt idx="836">
                  <c:v>44998.510561631942</c:v>
                </c:pt>
                <c:pt idx="837">
                  <c:v>44998.510563449076</c:v>
                </c:pt>
                <c:pt idx="838">
                  <c:v>44998.510565266202</c:v>
                </c:pt>
                <c:pt idx="839">
                  <c:v>44998.510567106481</c:v>
                </c:pt>
                <c:pt idx="840">
                  <c:v>44998.510568923608</c:v>
                </c:pt>
                <c:pt idx="841">
                  <c:v>44998.510570949074</c:v>
                </c:pt>
                <c:pt idx="842">
                  <c:v>44998.510572777777</c:v>
                </c:pt>
                <c:pt idx="843">
                  <c:v>44998.510574571759</c:v>
                </c:pt>
                <c:pt idx="844">
                  <c:v>44998.510576574074</c:v>
                </c:pt>
                <c:pt idx="845">
                  <c:v>44998.510578564812</c:v>
                </c:pt>
                <c:pt idx="846">
                  <c:v>44998.510580601855</c:v>
                </c:pt>
                <c:pt idx="847">
                  <c:v>44998.510582395837</c:v>
                </c:pt>
                <c:pt idx="848">
                  <c:v>44998.510584212963</c:v>
                </c:pt>
                <c:pt idx="849">
                  <c:v>44998.510586226854</c:v>
                </c:pt>
                <c:pt idx="850">
                  <c:v>44998.510588217592</c:v>
                </c:pt>
                <c:pt idx="851">
                  <c:v>44998.510589884259</c:v>
                </c:pt>
                <c:pt idx="852">
                  <c:v>44998.510591863429</c:v>
                </c:pt>
                <c:pt idx="853">
                  <c:v>44998.510593877312</c:v>
                </c:pt>
                <c:pt idx="854">
                  <c:v>44998.510595891203</c:v>
                </c:pt>
                <c:pt idx="855">
                  <c:v>44998.510597719905</c:v>
                </c:pt>
                <c:pt idx="856">
                  <c:v>44998.510599710651</c:v>
                </c:pt>
                <c:pt idx="857">
                  <c:v>44998.510601527778</c:v>
                </c:pt>
                <c:pt idx="858">
                  <c:v>44998.510603310184</c:v>
                </c:pt>
                <c:pt idx="859">
                  <c:v>44998.51060533565</c:v>
                </c:pt>
                <c:pt idx="860">
                  <c:v>44998.510607164353</c:v>
                </c:pt>
                <c:pt idx="861">
                  <c:v>44998.51060898148</c:v>
                </c:pt>
                <c:pt idx="862">
                  <c:v>44998.510610983794</c:v>
                </c:pt>
                <c:pt idx="863">
                  <c:v>44998.510612777776</c:v>
                </c:pt>
                <c:pt idx="864">
                  <c:v>44998.510614791667</c:v>
                </c:pt>
                <c:pt idx="865">
                  <c:v>44998.510616574073</c:v>
                </c:pt>
                <c:pt idx="866">
                  <c:v>44998.510618402775</c:v>
                </c:pt>
                <c:pt idx="867">
                  <c:v>44998.510620219909</c:v>
                </c:pt>
                <c:pt idx="868">
                  <c:v>44998.510622303242</c:v>
                </c:pt>
                <c:pt idx="869">
                  <c:v>44998.510624085648</c:v>
                </c:pt>
                <c:pt idx="870">
                  <c:v>44998.510626041665</c:v>
                </c:pt>
                <c:pt idx="871">
                  <c:v>44998.510628032411</c:v>
                </c:pt>
                <c:pt idx="872">
                  <c:v>44998.510629988428</c:v>
                </c:pt>
                <c:pt idx="873">
                  <c:v>44998.510631886573</c:v>
                </c:pt>
                <c:pt idx="874">
                  <c:v>44998.510633680555</c:v>
                </c:pt>
                <c:pt idx="875">
                  <c:v>44998.510635729166</c:v>
                </c:pt>
                <c:pt idx="876">
                  <c:v>44998.510637534724</c:v>
                </c:pt>
                <c:pt idx="877">
                  <c:v>44998.510639340275</c:v>
                </c:pt>
                <c:pt idx="878">
                  <c:v>44998.510641354165</c:v>
                </c:pt>
                <c:pt idx="879">
                  <c:v>44998.510643333335</c:v>
                </c:pt>
                <c:pt idx="880">
                  <c:v>44998.510645196759</c:v>
                </c:pt>
                <c:pt idx="881">
                  <c:v>44998.510647187497</c:v>
                </c:pt>
                <c:pt idx="882">
                  <c:v>44998.510648993055</c:v>
                </c:pt>
                <c:pt idx="883">
                  <c:v>44998.510651018521</c:v>
                </c:pt>
                <c:pt idx="884">
                  <c:v>44998.510653067133</c:v>
                </c:pt>
                <c:pt idx="885">
                  <c:v>44998.510655011574</c:v>
                </c:pt>
                <c:pt idx="886">
                  <c:v>44998.510656851853</c:v>
                </c:pt>
                <c:pt idx="887">
                  <c:v>44998.510658819447</c:v>
                </c:pt>
                <c:pt idx="888">
                  <c:v>44998.510660648149</c:v>
                </c:pt>
                <c:pt idx="889">
                  <c:v>44998.5106624537</c:v>
                </c:pt>
                <c:pt idx="890">
                  <c:v>44998.510664108799</c:v>
                </c:pt>
                <c:pt idx="891">
                  <c:v>44998.510666087961</c:v>
                </c:pt>
                <c:pt idx="892">
                  <c:v>44998.51066792824</c:v>
                </c:pt>
                <c:pt idx="893">
                  <c:v>44998.510669756943</c:v>
                </c:pt>
                <c:pt idx="894">
                  <c:v>44998.510671550925</c:v>
                </c:pt>
                <c:pt idx="895">
                  <c:v>44998.510673518518</c:v>
                </c:pt>
                <c:pt idx="896">
                  <c:v>44998.510675532409</c:v>
                </c:pt>
                <c:pt idx="897">
                  <c:v>44998.510677337959</c:v>
                </c:pt>
                <c:pt idx="898">
                  <c:v>44998.510679189814</c:v>
                </c:pt>
                <c:pt idx="899">
                  <c:v>44998.510681180553</c:v>
                </c:pt>
                <c:pt idx="900">
                  <c:v>44998.510683032408</c:v>
                </c:pt>
                <c:pt idx="901">
                  <c:v>44998.510684826389</c:v>
                </c:pt>
                <c:pt idx="902">
                  <c:v>44998.510686909722</c:v>
                </c:pt>
                <c:pt idx="903">
                  <c:v>44998.510688831018</c:v>
                </c:pt>
                <c:pt idx="904">
                  <c:v>44998.51069077546</c:v>
                </c:pt>
                <c:pt idx="905">
                  <c:v>44998.510692754629</c:v>
                </c:pt>
                <c:pt idx="906">
                  <c:v>44998.510694583332</c:v>
                </c:pt>
                <c:pt idx="907">
                  <c:v>44998.510696400466</c:v>
                </c:pt>
                <c:pt idx="908">
                  <c:v>44998.510698414349</c:v>
                </c:pt>
                <c:pt idx="909">
                  <c:v>44998.510700057872</c:v>
                </c:pt>
                <c:pt idx="910">
                  <c:v>44998.510701979169</c:v>
                </c:pt>
                <c:pt idx="911">
                  <c:v>44998.510703969907</c:v>
                </c:pt>
                <c:pt idx="912">
                  <c:v>44998.51070590278</c:v>
                </c:pt>
                <c:pt idx="913">
                  <c:v>44998.510707951391</c:v>
                </c:pt>
                <c:pt idx="914">
                  <c:v>44998.51070979167</c:v>
                </c:pt>
                <c:pt idx="915">
                  <c:v>44998.510711770832</c:v>
                </c:pt>
                <c:pt idx="916">
                  <c:v>44998.510713611111</c:v>
                </c:pt>
                <c:pt idx="917">
                  <c:v>44998.510715405093</c:v>
                </c:pt>
                <c:pt idx="918">
                  <c:v>44998.510717442128</c:v>
                </c:pt>
                <c:pt idx="919">
                  <c:v>44998.510719398146</c:v>
                </c:pt>
                <c:pt idx="920">
                  <c:v>44998.510721226849</c:v>
                </c:pt>
                <c:pt idx="921">
                  <c:v>44998.510723206018</c:v>
                </c:pt>
                <c:pt idx="922">
                  <c:v>44998.510725208333</c:v>
                </c:pt>
                <c:pt idx="923">
                  <c:v>44998.51072716435</c:v>
                </c:pt>
                <c:pt idx="924">
                  <c:v>44998.510728993053</c:v>
                </c:pt>
                <c:pt idx="925">
                  <c:v>44998.51073076389</c:v>
                </c:pt>
                <c:pt idx="926">
                  <c:v>44998.510732604169</c:v>
                </c:pt>
                <c:pt idx="927">
                  <c:v>44998.510734421296</c:v>
                </c:pt>
                <c:pt idx="928">
                  <c:v>44998.510736192133</c:v>
                </c:pt>
                <c:pt idx="929">
                  <c:v>44998.510738020836</c:v>
                </c:pt>
                <c:pt idx="930">
                  <c:v>44998.510739999998</c:v>
                </c:pt>
                <c:pt idx="931">
                  <c:v>44998.510741782404</c:v>
                </c:pt>
                <c:pt idx="932">
                  <c:v>44998.510743784725</c:v>
                </c:pt>
                <c:pt idx="933">
                  <c:v>44998.510745636573</c:v>
                </c:pt>
                <c:pt idx="934">
                  <c:v>44998.51074755787</c:v>
                </c:pt>
                <c:pt idx="935">
                  <c:v>44998.510749560184</c:v>
                </c:pt>
                <c:pt idx="936">
                  <c:v>44998.510751400463</c:v>
                </c:pt>
                <c:pt idx="937">
                  <c:v>44998.510753240742</c:v>
                </c:pt>
                <c:pt idx="938">
                  <c:v>44998.510755277777</c:v>
                </c:pt>
                <c:pt idx="939">
                  <c:v>44998.510757268516</c:v>
                </c:pt>
                <c:pt idx="940">
                  <c:v>44998.510759097226</c:v>
                </c:pt>
                <c:pt idx="941">
                  <c:v>44998.510760902776</c:v>
                </c:pt>
                <c:pt idx="942">
                  <c:v>44998.510762696758</c:v>
                </c:pt>
                <c:pt idx="943">
                  <c:v>44998.510764641207</c:v>
                </c:pt>
                <c:pt idx="944">
                  <c:v>44998.510766446758</c:v>
                </c:pt>
                <c:pt idx="945">
                  <c:v>44998.510768449072</c:v>
                </c:pt>
                <c:pt idx="946">
                  <c:v>44998.51077025463</c:v>
                </c:pt>
                <c:pt idx="947">
                  <c:v>44998.510772048612</c:v>
                </c:pt>
                <c:pt idx="948">
                  <c:v>44998.510773877315</c:v>
                </c:pt>
                <c:pt idx="949">
                  <c:v>44998.510775833332</c:v>
                </c:pt>
                <c:pt idx="950">
                  <c:v>44998.510777835647</c:v>
                </c:pt>
                <c:pt idx="951">
                  <c:v>44998.510779629629</c:v>
                </c:pt>
                <c:pt idx="952">
                  <c:v>44998.510781458332</c:v>
                </c:pt>
                <c:pt idx="953">
                  <c:v>44998.510783425925</c:v>
                </c:pt>
                <c:pt idx="954">
                  <c:v>44998.510785439816</c:v>
                </c:pt>
                <c:pt idx="955">
                  <c:v>44998.51078744213</c:v>
                </c:pt>
                <c:pt idx="956">
                  <c:v>44998.510789282409</c:v>
                </c:pt>
                <c:pt idx="957">
                  <c:v>44998.510791469904</c:v>
                </c:pt>
                <c:pt idx="958">
                  <c:v>44998.510793425929</c:v>
                </c:pt>
                <c:pt idx="959">
                  <c:v>44998.510795729169</c:v>
                </c:pt>
                <c:pt idx="960">
                  <c:v>44998.510797650466</c:v>
                </c:pt>
                <c:pt idx="961">
                  <c:v>44998.510799270836</c:v>
                </c:pt>
                <c:pt idx="962">
                  <c:v>44998.510801238423</c:v>
                </c:pt>
                <c:pt idx="963">
                  <c:v>44998.510803067133</c:v>
                </c:pt>
                <c:pt idx="964">
                  <c:v>44998.510804710648</c:v>
                </c:pt>
                <c:pt idx="965">
                  <c:v>44998.510806712962</c:v>
                </c:pt>
                <c:pt idx="966">
                  <c:v>44998.510808888888</c:v>
                </c:pt>
                <c:pt idx="967">
                  <c:v>44998.510810740743</c:v>
                </c:pt>
                <c:pt idx="968">
                  <c:v>44998.510812592591</c:v>
                </c:pt>
                <c:pt idx="969">
                  <c:v>44998.510814583336</c:v>
                </c:pt>
                <c:pt idx="970">
                  <c:v>44998.510816550923</c:v>
                </c:pt>
                <c:pt idx="971">
                  <c:v>44998.510818379633</c:v>
                </c:pt>
                <c:pt idx="972">
                  <c:v>44998.510820173607</c:v>
                </c:pt>
                <c:pt idx="973">
                  <c:v>44998.510822129632</c:v>
                </c:pt>
                <c:pt idx="974">
                  <c:v>44998.510824097226</c:v>
                </c:pt>
                <c:pt idx="975">
                  <c:v>44998.51082614583</c:v>
                </c:pt>
                <c:pt idx="976">
                  <c:v>44998.510827905091</c:v>
                </c:pt>
                <c:pt idx="977">
                  <c:v>44998.510829687497</c:v>
                </c:pt>
                <c:pt idx="978">
                  <c:v>44998.510831527776</c:v>
                </c:pt>
                <c:pt idx="979">
                  <c:v>44998.510833321758</c:v>
                </c:pt>
                <c:pt idx="980">
                  <c:v>44998.510835127316</c:v>
                </c:pt>
                <c:pt idx="981">
                  <c:v>44998.510836759262</c:v>
                </c:pt>
                <c:pt idx="982">
                  <c:v>44998.510838564813</c:v>
                </c:pt>
                <c:pt idx="983">
                  <c:v>44998.51084033565</c:v>
                </c:pt>
                <c:pt idx="984">
                  <c:v>44998.510842175929</c:v>
                </c:pt>
                <c:pt idx="985">
                  <c:v>44998.5108440162</c:v>
                </c:pt>
                <c:pt idx="986">
                  <c:v>44998.510846006946</c:v>
                </c:pt>
                <c:pt idx="987">
                  <c:v>44998.510848020836</c:v>
                </c:pt>
                <c:pt idx="988">
                  <c:v>44998.510849861108</c:v>
                </c:pt>
                <c:pt idx="989">
                  <c:v>44998.510851805557</c:v>
                </c:pt>
                <c:pt idx="990">
                  <c:v>44998.510853472224</c:v>
                </c:pt>
                <c:pt idx="991">
                  <c:v>44998.510855486114</c:v>
                </c:pt>
                <c:pt idx="992">
                  <c:v>44998.510857291665</c:v>
                </c:pt>
                <c:pt idx="993">
                  <c:v>44998.510859120368</c:v>
                </c:pt>
                <c:pt idx="994">
                  <c:v>44998.510861099538</c:v>
                </c:pt>
                <c:pt idx="995">
                  <c:v>44998.51086292824</c:v>
                </c:pt>
                <c:pt idx="996">
                  <c:v>44998.510864780095</c:v>
                </c:pt>
                <c:pt idx="997">
                  <c:v>44998.510866631943</c:v>
                </c:pt>
                <c:pt idx="998">
                  <c:v>44998.510868645833</c:v>
                </c:pt>
                <c:pt idx="999">
                  <c:v>44998.510870787039</c:v>
                </c:pt>
              </c:numCache>
            </c:numRef>
          </c:xVal>
          <c:yVal>
            <c:numRef>
              <c:f>rf_coe_records!$G$3:$G$1002</c:f>
              <c:numCache>
                <c:formatCode>General</c:formatCode>
                <c:ptCount val="1000"/>
                <c:pt idx="0">
                  <c:v>186</c:v>
                </c:pt>
                <c:pt idx="1">
                  <c:v>186</c:v>
                </c:pt>
                <c:pt idx="2">
                  <c:v>186</c:v>
                </c:pt>
                <c:pt idx="3">
                  <c:v>186</c:v>
                </c:pt>
                <c:pt idx="4">
                  <c:v>183</c:v>
                </c:pt>
                <c:pt idx="5">
                  <c:v>183</c:v>
                </c:pt>
                <c:pt idx="6">
                  <c:v>185</c:v>
                </c:pt>
                <c:pt idx="7">
                  <c:v>184</c:v>
                </c:pt>
                <c:pt idx="8">
                  <c:v>185</c:v>
                </c:pt>
                <c:pt idx="9">
                  <c:v>184</c:v>
                </c:pt>
                <c:pt idx="10">
                  <c:v>184</c:v>
                </c:pt>
                <c:pt idx="11">
                  <c:v>184</c:v>
                </c:pt>
                <c:pt idx="12">
                  <c:v>183</c:v>
                </c:pt>
                <c:pt idx="13">
                  <c:v>184</c:v>
                </c:pt>
                <c:pt idx="14">
                  <c:v>184</c:v>
                </c:pt>
                <c:pt idx="15">
                  <c:v>176</c:v>
                </c:pt>
                <c:pt idx="16">
                  <c:v>180</c:v>
                </c:pt>
                <c:pt idx="17">
                  <c:v>183</c:v>
                </c:pt>
                <c:pt idx="18">
                  <c:v>184</c:v>
                </c:pt>
                <c:pt idx="19">
                  <c:v>183</c:v>
                </c:pt>
                <c:pt idx="20">
                  <c:v>177</c:v>
                </c:pt>
                <c:pt idx="21">
                  <c:v>184</c:v>
                </c:pt>
                <c:pt idx="22">
                  <c:v>180</c:v>
                </c:pt>
                <c:pt idx="23">
                  <c:v>183</c:v>
                </c:pt>
                <c:pt idx="24">
                  <c:v>182</c:v>
                </c:pt>
                <c:pt idx="25">
                  <c:v>177</c:v>
                </c:pt>
                <c:pt idx="26">
                  <c:v>180</c:v>
                </c:pt>
                <c:pt idx="27">
                  <c:v>181</c:v>
                </c:pt>
                <c:pt idx="28">
                  <c:v>182</c:v>
                </c:pt>
                <c:pt idx="29">
                  <c:v>181</c:v>
                </c:pt>
                <c:pt idx="30">
                  <c:v>176</c:v>
                </c:pt>
                <c:pt idx="31">
                  <c:v>182</c:v>
                </c:pt>
                <c:pt idx="32">
                  <c:v>181</c:v>
                </c:pt>
                <c:pt idx="33">
                  <c:v>177</c:v>
                </c:pt>
                <c:pt idx="34">
                  <c:v>182</c:v>
                </c:pt>
                <c:pt idx="35">
                  <c:v>176</c:v>
                </c:pt>
                <c:pt idx="36">
                  <c:v>181</c:v>
                </c:pt>
                <c:pt idx="37">
                  <c:v>177</c:v>
                </c:pt>
                <c:pt idx="38">
                  <c:v>181</c:v>
                </c:pt>
                <c:pt idx="39">
                  <c:v>180</c:v>
                </c:pt>
                <c:pt idx="40">
                  <c:v>181</c:v>
                </c:pt>
                <c:pt idx="41">
                  <c:v>177</c:v>
                </c:pt>
                <c:pt idx="42">
                  <c:v>180</c:v>
                </c:pt>
                <c:pt idx="43">
                  <c:v>178</c:v>
                </c:pt>
                <c:pt idx="44">
                  <c:v>180</c:v>
                </c:pt>
                <c:pt idx="45">
                  <c:v>178</c:v>
                </c:pt>
                <c:pt idx="46">
                  <c:v>180</c:v>
                </c:pt>
                <c:pt idx="47">
                  <c:v>179</c:v>
                </c:pt>
                <c:pt idx="48">
                  <c:v>177</c:v>
                </c:pt>
                <c:pt idx="49">
                  <c:v>173</c:v>
                </c:pt>
                <c:pt idx="50">
                  <c:v>179</c:v>
                </c:pt>
                <c:pt idx="51">
                  <c:v>179</c:v>
                </c:pt>
                <c:pt idx="52">
                  <c:v>180</c:v>
                </c:pt>
                <c:pt idx="53">
                  <c:v>178</c:v>
                </c:pt>
                <c:pt idx="54">
                  <c:v>167</c:v>
                </c:pt>
                <c:pt idx="55">
                  <c:v>179</c:v>
                </c:pt>
                <c:pt idx="56">
                  <c:v>178</c:v>
                </c:pt>
                <c:pt idx="57">
                  <c:v>171</c:v>
                </c:pt>
                <c:pt idx="58">
                  <c:v>178</c:v>
                </c:pt>
                <c:pt idx="59">
                  <c:v>178</c:v>
                </c:pt>
                <c:pt idx="60">
                  <c:v>179</c:v>
                </c:pt>
                <c:pt idx="61">
                  <c:v>176</c:v>
                </c:pt>
                <c:pt idx="62">
                  <c:v>178</c:v>
                </c:pt>
                <c:pt idx="63">
                  <c:v>178</c:v>
                </c:pt>
                <c:pt idx="64">
                  <c:v>179</c:v>
                </c:pt>
                <c:pt idx="65">
                  <c:v>178</c:v>
                </c:pt>
                <c:pt idx="66">
                  <c:v>178</c:v>
                </c:pt>
                <c:pt idx="67">
                  <c:v>177</c:v>
                </c:pt>
                <c:pt idx="68">
                  <c:v>173</c:v>
                </c:pt>
                <c:pt idx="69">
                  <c:v>178</c:v>
                </c:pt>
                <c:pt idx="70">
                  <c:v>177</c:v>
                </c:pt>
                <c:pt idx="71">
                  <c:v>176</c:v>
                </c:pt>
                <c:pt idx="72">
                  <c:v>177</c:v>
                </c:pt>
                <c:pt idx="73">
                  <c:v>174</c:v>
                </c:pt>
                <c:pt idx="74">
                  <c:v>174</c:v>
                </c:pt>
                <c:pt idx="75">
                  <c:v>177</c:v>
                </c:pt>
                <c:pt idx="76">
                  <c:v>174</c:v>
                </c:pt>
                <c:pt idx="77">
                  <c:v>177</c:v>
                </c:pt>
                <c:pt idx="78">
                  <c:v>177</c:v>
                </c:pt>
                <c:pt idx="79">
                  <c:v>176</c:v>
                </c:pt>
                <c:pt idx="80">
                  <c:v>177</c:v>
                </c:pt>
                <c:pt idx="81">
                  <c:v>177</c:v>
                </c:pt>
                <c:pt idx="82">
                  <c:v>171</c:v>
                </c:pt>
                <c:pt idx="83">
                  <c:v>176</c:v>
                </c:pt>
                <c:pt idx="84">
                  <c:v>175</c:v>
                </c:pt>
                <c:pt idx="85">
                  <c:v>175</c:v>
                </c:pt>
                <c:pt idx="86">
                  <c:v>175</c:v>
                </c:pt>
                <c:pt idx="87">
                  <c:v>176</c:v>
                </c:pt>
                <c:pt idx="88">
                  <c:v>175</c:v>
                </c:pt>
                <c:pt idx="89">
                  <c:v>176</c:v>
                </c:pt>
                <c:pt idx="90">
                  <c:v>174</c:v>
                </c:pt>
                <c:pt idx="91">
                  <c:v>176</c:v>
                </c:pt>
                <c:pt idx="92">
                  <c:v>175</c:v>
                </c:pt>
                <c:pt idx="93">
                  <c:v>170</c:v>
                </c:pt>
                <c:pt idx="94">
                  <c:v>176</c:v>
                </c:pt>
                <c:pt idx="95">
                  <c:v>174</c:v>
                </c:pt>
                <c:pt idx="96">
                  <c:v>167</c:v>
                </c:pt>
                <c:pt idx="97">
                  <c:v>174</c:v>
                </c:pt>
                <c:pt idx="98">
                  <c:v>172</c:v>
                </c:pt>
                <c:pt idx="99">
                  <c:v>173</c:v>
                </c:pt>
                <c:pt idx="100">
                  <c:v>175</c:v>
                </c:pt>
                <c:pt idx="101">
                  <c:v>173</c:v>
                </c:pt>
                <c:pt idx="102">
                  <c:v>166</c:v>
                </c:pt>
                <c:pt idx="103">
                  <c:v>168</c:v>
                </c:pt>
                <c:pt idx="104">
                  <c:v>173</c:v>
                </c:pt>
                <c:pt idx="105">
                  <c:v>163</c:v>
                </c:pt>
                <c:pt idx="106">
                  <c:v>174</c:v>
                </c:pt>
                <c:pt idx="107">
                  <c:v>174</c:v>
                </c:pt>
                <c:pt idx="108">
                  <c:v>157</c:v>
                </c:pt>
                <c:pt idx="109">
                  <c:v>173</c:v>
                </c:pt>
                <c:pt idx="110">
                  <c:v>163</c:v>
                </c:pt>
                <c:pt idx="111">
                  <c:v>173</c:v>
                </c:pt>
                <c:pt idx="112">
                  <c:v>173</c:v>
                </c:pt>
                <c:pt idx="113">
                  <c:v>172</c:v>
                </c:pt>
                <c:pt idx="114">
                  <c:v>173</c:v>
                </c:pt>
                <c:pt idx="115">
                  <c:v>172</c:v>
                </c:pt>
                <c:pt idx="116">
                  <c:v>163</c:v>
                </c:pt>
                <c:pt idx="117">
                  <c:v>173</c:v>
                </c:pt>
                <c:pt idx="118">
                  <c:v>170</c:v>
                </c:pt>
                <c:pt idx="119">
                  <c:v>169</c:v>
                </c:pt>
                <c:pt idx="120">
                  <c:v>171</c:v>
                </c:pt>
                <c:pt idx="121">
                  <c:v>172</c:v>
                </c:pt>
                <c:pt idx="122">
                  <c:v>173</c:v>
                </c:pt>
                <c:pt idx="123">
                  <c:v>167</c:v>
                </c:pt>
                <c:pt idx="124">
                  <c:v>170</c:v>
                </c:pt>
                <c:pt idx="125">
                  <c:v>170</c:v>
                </c:pt>
                <c:pt idx="126">
                  <c:v>154</c:v>
                </c:pt>
                <c:pt idx="127">
                  <c:v>171</c:v>
                </c:pt>
                <c:pt idx="128">
                  <c:v>167</c:v>
                </c:pt>
                <c:pt idx="129">
                  <c:v>172</c:v>
                </c:pt>
                <c:pt idx="130">
                  <c:v>171</c:v>
                </c:pt>
                <c:pt idx="131">
                  <c:v>169</c:v>
                </c:pt>
                <c:pt idx="132">
                  <c:v>163</c:v>
                </c:pt>
                <c:pt idx="133">
                  <c:v>171</c:v>
                </c:pt>
                <c:pt idx="134">
                  <c:v>172</c:v>
                </c:pt>
                <c:pt idx="135">
                  <c:v>172</c:v>
                </c:pt>
                <c:pt idx="136">
                  <c:v>172</c:v>
                </c:pt>
                <c:pt idx="137">
                  <c:v>172</c:v>
                </c:pt>
                <c:pt idx="138">
                  <c:v>171</c:v>
                </c:pt>
                <c:pt idx="139">
                  <c:v>172</c:v>
                </c:pt>
                <c:pt idx="140">
                  <c:v>171</c:v>
                </c:pt>
                <c:pt idx="141">
                  <c:v>171</c:v>
                </c:pt>
                <c:pt idx="142">
                  <c:v>170</c:v>
                </c:pt>
                <c:pt idx="143">
                  <c:v>171</c:v>
                </c:pt>
                <c:pt idx="144">
                  <c:v>165</c:v>
                </c:pt>
                <c:pt idx="145">
                  <c:v>171</c:v>
                </c:pt>
                <c:pt idx="146">
                  <c:v>169</c:v>
                </c:pt>
                <c:pt idx="147">
                  <c:v>155</c:v>
                </c:pt>
                <c:pt idx="148">
                  <c:v>171</c:v>
                </c:pt>
                <c:pt idx="149">
                  <c:v>170</c:v>
                </c:pt>
                <c:pt idx="150">
                  <c:v>168</c:v>
                </c:pt>
                <c:pt idx="151">
                  <c:v>171</c:v>
                </c:pt>
                <c:pt idx="152">
                  <c:v>170</c:v>
                </c:pt>
                <c:pt idx="153">
                  <c:v>170</c:v>
                </c:pt>
                <c:pt idx="154">
                  <c:v>169</c:v>
                </c:pt>
                <c:pt idx="155">
                  <c:v>167</c:v>
                </c:pt>
                <c:pt idx="156">
                  <c:v>169</c:v>
                </c:pt>
                <c:pt idx="157">
                  <c:v>166</c:v>
                </c:pt>
                <c:pt idx="158">
                  <c:v>169</c:v>
                </c:pt>
                <c:pt idx="159">
                  <c:v>170</c:v>
                </c:pt>
                <c:pt idx="160">
                  <c:v>168</c:v>
                </c:pt>
                <c:pt idx="161">
                  <c:v>170</c:v>
                </c:pt>
                <c:pt idx="162">
                  <c:v>169</c:v>
                </c:pt>
                <c:pt idx="163">
                  <c:v>169</c:v>
                </c:pt>
                <c:pt idx="164">
                  <c:v>169</c:v>
                </c:pt>
                <c:pt idx="165">
                  <c:v>164</c:v>
                </c:pt>
                <c:pt idx="166">
                  <c:v>168</c:v>
                </c:pt>
                <c:pt idx="167">
                  <c:v>168</c:v>
                </c:pt>
                <c:pt idx="168">
                  <c:v>169</c:v>
                </c:pt>
                <c:pt idx="169">
                  <c:v>169</c:v>
                </c:pt>
                <c:pt idx="170">
                  <c:v>169</c:v>
                </c:pt>
                <c:pt idx="171">
                  <c:v>168</c:v>
                </c:pt>
                <c:pt idx="172">
                  <c:v>169</c:v>
                </c:pt>
                <c:pt idx="173">
                  <c:v>169</c:v>
                </c:pt>
                <c:pt idx="174">
                  <c:v>169</c:v>
                </c:pt>
                <c:pt idx="175">
                  <c:v>168</c:v>
                </c:pt>
                <c:pt idx="176">
                  <c:v>169</c:v>
                </c:pt>
                <c:pt idx="177">
                  <c:v>168</c:v>
                </c:pt>
                <c:pt idx="178">
                  <c:v>168</c:v>
                </c:pt>
                <c:pt idx="179">
                  <c:v>161</c:v>
                </c:pt>
                <c:pt idx="180">
                  <c:v>168</c:v>
                </c:pt>
                <c:pt idx="181">
                  <c:v>168</c:v>
                </c:pt>
                <c:pt idx="182">
                  <c:v>164</c:v>
                </c:pt>
                <c:pt idx="183">
                  <c:v>168</c:v>
                </c:pt>
                <c:pt idx="184">
                  <c:v>168</c:v>
                </c:pt>
                <c:pt idx="185">
                  <c:v>160</c:v>
                </c:pt>
                <c:pt idx="186">
                  <c:v>168</c:v>
                </c:pt>
                <c:pt idx="187">
                  <c:v>168</c:v>
                </c:pt>
                <c:pt idx="188">
                  <c:v>166</c:v>
                </c:pt>
                <c:pt idx="189">
                  <c:v>162</c:v>
                </c:pt>
                <c:pt idx="190">
                  <c:v>168</c:v>
                </c:pt>
                <c:pt idx="191">
                  <c:v>166</c:v>
                </c:pt>
                <c:pt idx="192">
                  <c:v>167</c:v>
                </c:pt>
                <c:pt idx="193">
                  <c:v>167</c:v>
                </c:pt>
                <c:pt idx="194">
                  <c:v>165</c:v>
                </c:pt>
                <c:pt idx="195">
                  <c:v>167</c:v>
                </c:pt>
                <c:pt idx="196">
                  <c:v>167</c:v>
                </c:pt>
                <c:pt idx="197">
                  <c:v>166</c:v>
                </c:pt>
                <c:pt idx="198">
                  <c:v>166</c:v>
                </c:pt>
                <c:pt idx="199">
                  <c:v>166</c:v>
                </c:pt>
                <c:pt idx="200">
                  <c:v>167</c:v>
                </c:pt>
                <c:pt idx="201">
                  <c:v>159</c:v>
                </c:pt>
                <c:pt idx="202">
                  <c:v>166</c:v>
                </c:pt>
                <c:pt idx="203">
                  <c:v>161</c:v>
                </c:pt>
                <c:pt idx="204">
                  <c:v>166</c:v>
                </c:pt>
                <c:pt idx="205">
                  <c:v>166</c:v>
                </c:pt>
                <c:pt idx="206">
                  <c:v>166</c:v>
                </c:pt>
                <c:pt idx="207">
                  <c:v>166</c:v>
                </c:pt>
                <c:pt idx="208">
                  <c:v>166</c:v>
                </c:pt>
                <c:pt idx="209">
                  <c:v>148</c:v>
                </c:pt>
                <c:pt idx="210">
                  <c:v>165</c:v>
                </c:pt>
                <c:pt idx="211">
                  <c:v>166</c:v>
                </c:pt>
                <c:pt idx="212">
                  <c:v>165</c:v>
                </c:pt>
                <c:pt idx="213">
                  <c:v>165</c:v>
                </c:pt>
                <c:pt idx="214">
                  <c:v>166</c:v>
                </c:pt>
                <c:pt idx="215">
                  <c:v>161</c:v>
                </c:pt>
                <c:pt idx="216">
                  <c:v>165</c:v>
                </c:pt>
                <c:pt idx="217">
                  <c:v>159</c:v>
                </c:pt>
                <c:pt idx="218">
                  <c:v>164</c:v>
                </c:pt>
                <c:pt idx="219">
                  <c:v>165</c:v>
                </c:pt>
                <c:pt idx="220">
                  <c:v>165</c:v>
                </c:pt>
                <c:pt idx="221">
                  <c:v>165</c:v>
                </c:pt>
                <c:pt idx="222">
                  <c:v>165</c:v>
                </c:pt>
                <c:pt idx="223">
                  <c:v>158</c:v>
                </c:pt>
                <c:pt idx="224">
                  <c:v>165</c:v>
                </c:pt>
                <c:pt idx="225">
                  <c:v>158</c:v>
                </c:pt>
                <c:pt idx="226">
                  <c:v>165</c:v>
                </c:pt>
                <c:pt idx="227">
                  <c:v>165</c:v>
                </c:pt>
                <c:pt idx="228">
                  <c:v>158</c:v>
                </c:pt>
                <c:pt idx="229">
                  <c:v>163</c:v>
                </c:pt>
                <c:pt idx="230">
                  <c:v>165</c:v>
                </c:pt>
                <c:pt idx="231">
                  <c:v>152</c:v>
                </c:pt>
                <c:pt idx="232">
                  <c:v>165</c:v>
                </c:pt>
                <c:pt idx="233">
                  <c:v>158</c:v>
                </c:pt>
                <c:pt idx="234">
                  <c:v>165</c:v>
                </c:pt>
                <c:pt idx="235">
                  <c:v>154</c:v>
                </c:pt>
                <c:pt idx="236">
                  <c:v>164</c:v>
                </c:pt>
                <c:pt idx="237">
                  <c:v>165</c:v>
                </c:pt>
                <c:pt idx="238">
                  <c:v>163</c:v>
                </c:pt>
                <c:pt idx="239">
                  <c:v>165</c:v>
                </c:pt>
                <c:pt idx="240">
                  <c:v>165</c:v>
                </c:pt>
                <c:pt idx="241">
                  <c:v>163</c:v>
                </c:pt>
                <c:pt idx="242">
                  <c:v>163</c:v>
                </c:pt>
                <c:pt idx="243">
                  <c:v>164</c:v>
                </c:pt>
                <c:pt idx="244">
                  <c:v>151</c:v>
                </c:pt>
                <c:pt idx="245">
                  <c:v>164</c:v>
                </c:pt>
                <c:pt idx="246">
                  <c:v>165</c:v>
                </c:pt>
                <c:pt idx="247">
                  <c:v>158</c:v>
                </c:pt>
                <c:pt idx="248">
                  <c:v>164</c:v>
                </c:pt>
                <c:pt idx="249">
                  <c:v>156</c:v>
                </c:pt>
                <c:pt idx="250">
                  <c:v>163</c:v>
                </c:pt>
                <c:pt idx="251">
                  <c:v>163</c:v>
                </c:pt>
                <c:pt idx="252">
                  <c:v>163</c:v>
                </c:pt>
                <c:pt idx="253">
                  <c:v>159</c:v>
                </c:pt>
                <c:pt idx="254">
                  <c:v>128</c:v>
                </c:pt>
                <c:pt idx="255">
                  <c:v>162</c:v>
                </c:pt>
                <c:pt idx="256">
                  <c:v>160</c:v>
                </c:pt>
                <c:pt idx="257">
                  <c:v>153</c:v>
                </c:pt>
                <c:pt idx="258">
                  <c:v>154</c:v>
                </c:pt>
                <c:pt idx="259">
                  <c:v>150</c:v>
                </c:pt>
                <c:pt idx="260">
                  <c:v>159</c:v>
                </c:pt>
                <c:pt idx="261">
                  <c:v>118</c:v>
                </c:pt>
                <c:pt idx="262">
                  <c:v>159</c:v>
                </c:pt>
                <c:pt idx="263">
                  <c:v>145</c:v>
                </c:pt>
                <c:pt idx="264">
                  <c:v>151</c:v>
                </c:pt>
                <c:pt idx="265">
                  <c:v>157</c:v>
                </c:pt>
                <c:pt idx="266">
                  <c:v>148</c:v>
                </c:pt>
                <c:pt idx="267">
                  <c:v>164</c:v>
                </c:pt>
                <c:pt idx="268">
                  <c:v>160</c:v>
                </c:pt>
                <c:pt idx="269">
                  <c:v>163</c:v>
                </c:pt>
                <c:pt idx="270">
                  <c:v>159</c:v>
                </c:pt>
                <c:pt idx="271">
                  <c:v>162</c:v>
                </c:pt>
                <c:pt idx="272">
                  <c:v>164</c:v>
                </c:pt>
                <c:pt idx="273">
                  <c:v>163</c:v>
                </c:pt>
                <c:pt idx="274">
                  <c:v>162</c:v>
                </c:pt>
                <c:pt idx="275">
                  <c:v>163</c:v>
                </c:pt>
                <c:pt idx="276">
                  <c:v>148</c:v>
                </c:pt>
                <c:pt idx="277">
                  <c:v>162</c:v>
                </c:pt>
                <c:pt idx="278">
                  <c:v>163</c:v>
                </c:pt>
                <c:pt idx="279">
                  <c:v>162</c:v>
                </c:pt>
                <c:pt idx="280">
                  <c:v>162</c:v>
                </c:pt>
                <c:pt idx="281">
                  <c:v>162</c:v>
                </c:pt>
                <c:pt idx="282">
                  <c:v>162</c:v>
                </c:pt>
                <c:pt idx="283">
                  <c:v>163</c:v>
                </c:pt>
                <c:pt idx="284">
                  <c:v>158</c:v>
                </c:pt>
                <c:pt idx="285">
                  <c:v>163</c:v>
                </c:pt>
                <c:pt idx="286">
                  <c:v>162</c:v>
                </c:pt>
                <c:pt idx="287">
                  <c:v>161</c:v>
                </c:pt>
                <c:pt idx="288">
                  <c:v>157</c:v>
                </c:pt>
                <c:pt idx="289">
                  <c:v>162</c:v>
                </c:pt>
                <c:pt idx="290">
                  <c:v>158</c:v>
                </c:pt>
                <c:pt idx="291">
                  <c:v>162</c:v>
                </c:pt>
                <c:pt idx="292">
                  <c:v>157</c:v>
                </c:pt>
                <c:pt idx="293">
                  <c:v>162</c:v>
                </c:pt>
                <c:pt idx="294">
                  <c:v>160</c:v>
                </c:pt>
                <c:pt idx="295">
                  <c:v>151</c:v>
                </c:pt>
                <c:pt idx="296">
                  <c:v>162</c:v>
                </c:pt>
                <c:pt idx="297">
                  <c:v>162</c:v>
                </c:pt>
                <c:pt idx="298">
                  <c:v>156</c:v>
                </c:pt>
                <c:pt idx="299">
                  <c:v>162</c:v>
                </c:pt>
                <c:pt idx="300">
                  <c:v>162</c:v>
                </c:pt>
                <c:pt idx="301">
                  <c:v>161</c:v>
                </c:pt>
                <c:pt idx="302">
                  <c:v>161</c:v>
                </c:pt>
                <c:pt idx="303">
                  <c:v>162</c:v>
                </c:pt>
                <c:pt idx="304">
                  <c:v>161</c:v>
                </c:pt>
                <c:pt idx="305">
                  <c:v>162</c:v>
                </c:pt>
                <c:pt idx="306">
                  <c:v>153</c:v>
                </c:pt>
                <c:pt idx="307">
                  <c:v>161</c:v>
                </c:pt>
                <c:pt idx="308">
                  <c:v>153</c:v>
                </c:pt>
                <c:pt idx="309">
                  <c:v>161</c:v>
                </c:pt>
                <c:pt idx="310">
                  <c:v>160</c:v>
                </c:pt>
                <c:pt idx="311">
                  <c:v>161</c:v>
                </c:pt>
                <c:pt idx="312">
                  <c:v>161</c:v>
                </c:pt>
                <c:pt idx="313">
                  <c:v>153</c:v>
                </c:pt>
                <c:pt idx="314">
                  <c:v>159</c:v>
                </c:pt>
                <c:pt idx="315">
                  <c:v>158</c:v>
                </c:pt>
                <c:pt idx="316">
                  <c:v>150</c:v>
                </c:pt>
                <c:pt idx="317">
                  <c:v>161</c:v>
                </c:pt>
                <c:pt idx="318">
                  <c:v>160</c:v>
                </c:pt>
                <c:pt idx="319">
                  <c:v>160</c:v>
                </c:pt>
                <c:pt idx="320">
                  <c:v>159</c:v>
                </c:pt>
                <c:pt idx="321">
                  <c:v>159</c:v>
                </c:pt>
                <c:pt idx="322">
                  <c:v>144</c:v>
                </c:pt>
                <c:pt idx="323">
                  <c:v>160</c:v>
                </c:pt>
                <c:pt idx="324">
                  <c:v>148</c:v>
                </c:pt>
                <c:pt idx="325">
                  <c:v>160</c:v>
                </c:pt>
                <c:pt idx="326">
                  <c:v>162</c:v>
                </c:pt>
                <c:pt idx="327">
                  <c:v>160</c:v>
                </c:pt>
                <c:pt idx="328">
                  <c:v>161</c:v>
                </c:pt>
                <c:pt idx="329">
                  <c:v>159</c:v>
                </c:pt>
                <c:pt idx="330">
                  <c:v>152</c:v>
                </c:pt>
                <c:pt idx="331">
                  <c:v>160</c:v>
                </c:pt>
                <c:pt idx="332">
                  <c:v>151</c:v>
                </c:pt>
                <c:pt idx="333">
                  <c:v>159</c:v>
                </c:pt>
                <c:pt idx="334">
                  <c:v>159</c:v>
                </c:pt>
                <c:pt idx="335">
                  <c:v>160</c:v>
                </c:pt>
                <c:pt idx="336">
                  <c:v>160</c:v>
                </c:pt>
                <c:pt idx="337">
                  <c:v>160</c:v>
                </c:pt>
                <c:pt idx="338">
                  <c:v>160</c:v>
                </c:pt>
                <c:pt idx="339">
                  <c:v>160</c:v>
                </c:pt>
                <c:pt idx="340">
                  <c:v>150</c:v>
                </c:pt>
                <c:pt idx="341">
                  <c:v>160</c:v>
                </c:pt>
                <c:pt idx="342">
                  <c:v>159</c:v>
                </c:pt>
                <c:pt idx="343">
                  <c:v>155</c:v>
                </c:pt>
                <c:pt idx="344">
                  <c:v>160</c:v>
                </c:pt>
                <c:pt idx="345">
                  <c:v>157</c:v>
                </c:pt>
                <c:pt idx="346">
                  <c:v>159</c:v>
                </c:pt>
                <c:pt idx="347">
                  <c:v>159</c:v>
                </c:pt>
                <c:pt idx="348">
                  <c:v>159</c:v>
                </c:pt>
                <c:pt idx="349">
                  <c:v>149</c:v>
                </c:pt>
                <c:pt idx="350">
                  <c:v>148</c:v>
                </c:pt>
                <c:pt idx="351">
                  <c:v>159</c:v>
                </c:pt>
                <c:pt idx="352">
                  <c:v>159</c:v>
                </c:pt>
                <c:pt idx="353">
                  <c:v>159</c:v>
                </c:pt>
                <c:pt idx="354">
                  <c:v>159</c:v>
                </c:pt>
                <c:pt idx="355">
                  <c:v>160</c:v>
                </c:pt>
                <c:pt idx="356">
                  <c:v>159</c:v>
                </c:pt>
                <c:pt idx="357">
                  <c:v>160</c:v>
                </c:pt>
                <c:pt idx="358">
                  <c:v>157</c:v>
                </c:pt>
                <c:pt idx="359">
                  <c:v>159</c:v>
                </c:pt>
                <c:pt idx="360">
                  <c:v>159</c:v>
                </c:pt>
                <c:pt idx="361">
                  <c:v>160</c:v>
                </c:pt>
                <c:pt idx="362">
                  <c:v>159</c:v>
                </c:pt>
                <c:pt idx="363">
                  <c:v>159</c:v>
                </c:pt>
                <c:pt idx="364">
                  <c:v>160</c:v>
                </c:pt>
                <c:pt idx="365">
                  <c:v>159</c:v>
                </c:pt>
                <c:pt idx="366">
                  <c:v>160</c:v>
                </c:pt>
                <c:pt idx="367">
                  <c:v>159</c:v>
                </c:pt>
                <c:pt idx="368">
                  <c:v>159</c:v>
                </c:pt>
                <c:pt idx="369">
                  <c:v>152</c:v>
                </c:pt>
                <c:pt idx="370">
                  <c:v>159</c:v>
                </c:pt>
                <c:pt idx="371">
                  <c:v>159</c:v>
                </c:pt>
                <c:pt idx="372">
                  <c:v>155</c:v>
                </c:pt>
                <c:pt idx="373">
                  <c:v>160</c:v>
                </c:pt>
                <c:pt idx="374">
                  <c:v>156</c:v>
                </c:pt>
                <c:pt idx="375">
                  <c:v>158</c:v>
                </c:pt>
                <c:pt idx="376">
                  <c:v>158</c:v>
                </c:pt>
                <c:pt idx="377">
                  <c:v>159</c:v>
                </c:pt>
                <c:pt idx="378">
                  <c:v>159</c:v>
                </c:pt>
                <c:pt idx="379">
                  <c:v>158</c:v>
                </c:pt>
                <c:pt idx="380">
                  <c:v>159</c:v>
                </c:pt>
                <c:pt idx="381">
                  <c:v>158</c:v>
                </c:pt>
                <c:pt idx="382">
                  <c:v>159</c:v>
                </c:pt>
                <c:pt idx="383">
                  <c:v>158</c:v>
                </c:pt>
                <c:pt idx="384">
                  <c:v>158</c:v>
                </c:pt>
                <c:pt idx="385">
                  <c:v>154</c:v>
                </c:pt>
                <c:pt idx="386">
                  <c:v>158</c:v>
                </c:pt>
                <c:pt idx="387">
                  <c:v>158</c:v>
                </c:pt>
                <c:pt idx="388">
                  <c:v>158</c:v>
                </c:pt>
                <c:pt idx="389">
                  <c:v>157</c:v>
                </c:pt>
                <c:pt idx="390">
                  <c:v>157</c:v>
                </c:pt>
                <c:pt idx="391">
                  <c:v>158</c:v>
                </c:pt>
                <c:pt idx="392">
                  <c:v>158</c:v>
                </c:pt>
                <c:pt idx="393">
                  <c:v>159</c:v>
                </c:pt>
                <c:pt idx="394">
                  <c:v>157</c:v>
                </c:pt>
                <c:pt idx="395">
                  <c:v>157</c:v>
                </c:pt>
                <c:pt idx="396">
                  <c:v>158</c:v>
                </c:pt>
                <c:pt idx="397">
                  <c:v>159</c:v>
                </c:pt>
                <c:pt idx="398">
                  <c:v>158</c:v>
                </c:pt>
                <c:pt idx="399">
                  <c:v>158</c:v>
                </c:pt>
                <c:pt idx="400">
                  <c:v>158</c:v>
                </c:pt>
                <c:pt idx="401">
                  <c:v>153</c:v>
                </c:pt>
                <c:pt idx="402">
                  <c:v>142</c:v>
                </c:pt>
                <c:pt idx="403">
                  <c:v>158</c:v>
                </c:pt>
                <c:pt idx="404">
                  <c:v>158</c:v>
                </c:pt>
                <c:pt idx="405">
                  <c:v>158</c:v>
                </c:pt>
                <c:pt idx="406">
                  <c:v>158</c:v>
                </c:pt>
                <c:pt idx="407">
                  <c:v>158</c:v>
                </c:pt>
                <c:pt idx="408">
                  <c:v>157</c:v>
                </c:pt>
                <c:pt idx="409">
                  <c:v>154</c:v>
                </c:pt>
                <c:pt idx="410">
                  <c:v>158</c:v>
                </c:pt>
                <c:pt idx="411">
                  <c:v>156</c:v>
                </c:pt>
                <c:pt idx="412">
                  <c:v>153</c:v>
                </c:pt>
                <c:pt idx="413">
                  <c:v>158</c:v>
                </c:pt>
                <c:pt idx="414">
                  <c:v>158</c:v>
                </c:pt>
                <c:pt idx="415">
                  <c:v>158</c:v>
                </c:pt>
                <c:pt idx="416">
                  <c:v>159</c:v>
                </c:pt>
                <c:pt idx="417">
                  <c:v>154</c:v>
                </c:pt>
                <c:pt idx="418">
                  <c:v>143</c:v>
                </c:pt>
                <c:pt idx="419">
                  <c:v>157</c:v>
                </c:pt>
                <c:pt idx="420">
                  <c:v>154</c:v>
                </c:pt>
                <c:pt idx="421">
                  <c:v>156</c:v>
                </c:pt>
                <c:pt idx="422">
                  <c:v>157</c:v>
                </c:pt>
                <c:pt idx="423">
                  <c:v>157</c:v>
                </c:pt>
                <c:pt idx="424">
                  <c:v>156</c:v>
                </c:pt>
                <c:pt idx="425">
                  <c:v>151</c:v>
                </c:pt>
                <c:pt idx="426">
                  <c:v>157</c:v>
                </c:pt>
                <c:pt idx="427">
                  <c:v>157</c:v>
                </c:pt>
                <c:pt idx="428">
                  <c:v>157</c:v>
                </c:pt>
                <c:pt idx="429">
                  <c:v>157</c:v>
                </c:pt>
                <c:pt idx="430">
                  <c:v>157</c:v>
                </c:pt>
                <c:pt idx="431">
                  <c:v>154</c:v>
                </c:pt>
                <c:pt idx="432">
                  <c:v>157</c:v>
                </c:pt>
                <c:pt idx="433">
                  <c:v>156</c:v>
                </c:pt>
                <c:pt idx="434">
                  <c:v>156</c:v>
                </c:pt>
                <c:pt idx="435">
                  <c:v>157</c:v>
                </c:pt>
                <c:pt idx="436">
                  <c:v>156</c:v>
                </c:pt>
                <c:pt idx="437">
                  <c:v>157</c:v>
                </c:pt>
                <c:pt idx="438">
                  <c:v>157</c:v>
                </c:pt>
                <c:pt idx="439">
                  <c:v>156</c:v>
                </c:pt>
                <c:pt idx="440">
                  <c:v>157</c:v>
                </c:pt>
                <c:pt idx="441">
                  <c:v>157</c:v>
                </c:pt>
                <c:pt idx="442">
                  <c:v>157</c:v>
                </c:pt>
                <c:pt idx="443">
                  <c:v>157</c:v>
                </c:pt>
                <c:pt idx="444">
                  <c:v>157</c:v>
                </c:pt>
                <c:pt idx="445">
                  <c:v>148</c:v>
                </c:pt>
                <c:pt idx="446">
                  <c:v>157</c:v>
                </c:pt>
                <c:pt idx="447">
                  <c:v>155</c:v>
                </c:pt>
                <c:pt idx="448">
                  <c:v>155</c:v>
                </c:pt>
                <c:pt idx="449">
                  <c:v>157</c:v>
                </c:pt>
                <c:pt idx="450">
                  <c:v>155</c:v>
                </c:pt>
                <c:pt idx="451">
                  <c:v>153</c:v>
                </c:pt>
                <c:pt idx="452">
                  <c:v>152</c:v>
                </c:pt>
                <c:pt idx="453">
                  <c:v>157</c:v>
                </c:pt>
                <c:pt idx="454">
                  <c:v>150</c:v>
                </c:pt>
                <c:pt idx="455">
                  <c:v>158</c:v>
                </c:pt>
                <c:pt idx="456">
                  <c:v>134</c:v>
                </c:pt>
                <c:pt idx="457">
                  <c:v>157</c:v>
                </c:pt>
                <c:pt idx="458">
                  <c:v>150</c:v>
                </c:pt>
                <c:pt idx="459">
                  <c:v>142</c:v>
                </c:pt>
                <c:pt idx="460">
                  <c:v>149</c:v>
                </c:pt>
                <c:pt idx="461">
                  <c:v>138</c:v>
                </c:pt>
                <c:pt idx="462">
                  <c:v>149</c:v>
                </c:pt>
                <c:pt idx="463">
                  <c:v>136</c:v>
                </c:pt>
                <c:pt idx="464">
                  <c:v>144</c:v>
                </c:pt>
                <c:pt idx="465">
                  <c:v>153</c:v>
                </c:pt>
                <c:pt idx="466">
                  <c:v>155</c:v>
                </c:pt>
                <c:pt idx="467">
                  <c:v>144</c:v>
                </c:pt>
                <c:pt idx="468">
                  <c:v>154</c:v>
                </c:pt>
                <c:pt idx="469">
                  <c:v>155</c:v>
                </c:pt>
                <c:pt idx="470">
                  <c:v>154</c:v>
                </c:pt>
                <c:pt idx="471">
                  <c:v>154</c:v>
                </c:pt>
                <c:pt idx="472">
                  <c:v>154</c:v>
                </c:pt>
                <c:pt idx="473">
                  <c:v>155</c:v>
                </c:pt>
                <c:pt idx="474">
                  <c:v>147</c:v>
                </c:pt>
                <c:pt idx="475">
                  <c:v>156</c:v>
                </c:pt>
                <c:pt idx="476">
                  <c:v>155</c:v>
                </c:pt>
                <c:pt idx="477">
                  <c:v>156</c:v>
                </c:pt>
                <c:pt idx="478">
                  <c:v>155</c:v>
                </c:pt>
                <c:pt idx="479">
                  <c:v>155</c:v>
                </c:pt>
                <c:pt idx="480">
                  <c:v>153</c:v>
                </c:pt>
                <c:pt idx="481">
                  <c:v>154</c:v>
                </c:pt>
                <c:pt idx="482">
                  <c:v>156</c:v>
                </c:pt>
                <c:pt idx="483">
                  <c:v>154</c:v>
                </c:pt>
                <c:pt idx="484">
                  <c:v>154</c:v>
                </c:pt>
                <c:pt idx="485">
                  <c:v>154</c:v>
                </c:pt>
                <c:pt idx="486">
                  <c:v>135</c:v>
                </c:pt>
                <c:pt idx="487">
                  <c:v>154</c:v>
                </c:pt>
                <c:pt idx="488">
                  <c:v>155</c:v>
                </c:pt>
                <c:pt idx="489">
                  <c:v>155</c:v>
                </c:pt>
                <c:pt idx="490">
                  <c:v>143</c:v>
                </c:pt>
                <c:pt idx="491">
                  <c:v>155</c:v>
                </c:pt>
                <c:pt idx="492">
                  <c:v>156</c:v>
                </c:pt>
                <c:pt idx="493">
                  <c:v>156</c:v>
                </c:pt>
                <c:pt idx="494">
                  <c:v>155</c:v>
                </c:pt>
                <c:pt idx="495">
                  <c:v>155</c:v>
                </c:pt>
                <c:pt idx="496">
                  <c:v>154</c:v>
                </c:pt>
                <c:pt idx="497">
                  <c:v>156</c:v>
                </c:pt>
                <c:pt idx="498">
                  <c:v>154</c:v>
                </c:pt>
                <c:pt idx="499">
                  <c:v>154</c:v>
                </c:pt>
                <c:pt idx="500">
                  <c:v>147</c:v>
                </c:pt>
                <c:pt idx="501">
                  <c:v>156</c:v>
                </c:pt>
                <c:pt idx="502">
                  <c:v>156</c:v>
                </c:pt>
                <c:pt idx="503">
                  <c:v>154</c:v>
                </c:pt>
                <c:pt idx="504">
                  <c:v>155</c:v>
                </c:pt>
                <c:pt idx="505">
                  <c:v>153</c:v>
                </c:pt>
                <c:pt idx="506">
                  <c:v>155</c:v>
                </c:pt>
                <c:pt idx="507">
                  <c:v>155</c:v>
                </c:pt>
                <c:pt idx="508">
                  <c:v>155</c:v>
                </c:pt>
                <c:pt idx="509">
                  <c:v>150</c:v>
                </c:pt>
                <c:pt idx="510">
                  <c:v>154</c:v>
                </c:pt>
                <c:pt idx="511">
                  <c:v>154</c:v>
                </c:pt>
                <c:pt idx="512">
                  <c:v>154</c:v>
                </c:pt>
                <c:pt idx="513">
                  <c:v>149</c:v>
                </c:pt>
                <c:pt idx="514">
                  <c:v>150</c:v>
                </c:pt>
                <c:pt idx="515">
                  <c:v>151</c:v>
                </c:pt>
                <c:pt idx="516">
                  <c:v>154</c:v>
                </c:pt>
                <c:pt idx="517">
                  <c:v>154</c:v>
                </c:pt>
                <c:pt idx="518">
                  <c:v>153</c:v>
                </c:pt>
                <c:pt idx="519">
                  <c:v>148</c:v>
                </c:pt>
                <c:pt idx="520">
                  <c:v>153</c:v>
                </c:pt>
                <c:pt idx="521">
                  <c:v>146</c:v>
                </c:pt>
                <c:pt idx="522">
                  <c:v>155</c:v>
                </c:pt>
                <c:pt idx="523">
                  <c:v>154</c:v>
                </c:pt>
                <c:pt idx="524">
                  <c:v>154</c:v>
                </c:pt>
                <c:pt idx="525">
                  <c:v>142</c:v>
                </c:pt>
                <c:pt idx="526">
                  <c:v>154</c:v>
                </c:pt>
                <c:pt idx="527">
                  <c:v>155</c:v>
                </c:pt>
                <c:pt idx="528">
                  <c:v>155</c:v>
                </c:pt>
                <c:pt idx="529">
                  <c:v>155</c:v>
                </c:pt>
                <c:pt idx="530">
                  <c:v>155</c:v>
                </c:pt>
                <c:pt idx="531">
                  <c:v>154</c:v>
                </c:pt>
                <c:pt idx="532">
                  <c:v>155</c:v>
                </c:pt>
                <c:pt idx="533">
                  <c:v>153</c:v>
                </c:pt>
                <c:pt idx="534">
                  <c:v>154</c:v>
                </c:pt>
                <c:pt idx="535">
                  <c:v>147</c:v>
                </c:pt>
                <c:pt idx="536">
                  <c:v>153</c:v>
                </c:pt>
                <c:pt idx="537">
                  <c:v>153</c:v>
                </c:pt>
                <c:pt idx="538">
                  <c:v>154</c:v>
                </c:pt>
                <c:pt idx="539">
                  <c:v>155</c:v>
                </c:pt>
                <c:pt idx="540">
                  <c:v>154</c:v>
                </c:pt>
                <c:pt idx="541">
                  <c:v>154</c:v>
                </c:pt>
                <c:pt idx="542">
                  <c:v>139</c:v>
                </c:pt>
                <c:pt idx="543">
                  <c:v>154</c:v>
                </c:pt>
                <c:pt idx="544">
                  <c:v>155</c:v>
                </c:pt>
                <c:pt idx="545">
                  <c:v>154</c:v>
                </c:pt>
                <c:pt idx="546">
                  <c:v>154</c:v>
                </c:pt>
                <c:pt idx="547">
                  <c:v>155</c:v>
                </c:pt>
                <c:pt idx="548">
                  <c:v>154</c:v>
                </c:pt>
                <c:pt idx="549">
                  <c:v>146</c:v>
                </c:pt>
                <c:pt idx="550">
                  <c:v>153</c:v>
                </c:pt>
                <c:pt idx="551">
                  <c:v>155</c:v>
                </c:pt>
                <c:pt idx="552">
                  <c:v>153</c:v>
                </c:pt>
                <c:pt idx="553">
                  <c:v>154</c:v>
                </c:pt>
                <c:pt idx="554">
                  <c:v>152</c:v>
                </c:pt>
                <c:pt idx="555">
                  <c:v>153</c:v>
                </c:pt>
                <c:pt idx="556">
                  <c:v>155</c:v>
                </c:pt>
                <c:pt idx="557">
                  <c:v>154</c:v>
                </c:pt>
                <c:pt idx="558">
                  <c:v>154</c:v>
                </c:pt>
                <c:pt idx="559">
                  <c:v>155</c:v>
                </c:pt>
                <c:pt idx="560">
                  <c:v>153</c:v>
                </c:pt>
                <c:pt idx="561">
                  <c:v>142</c:v>
                </c:pt>
                <c:pt idx="562">
                  <c:v>154</c:v>
                </c:pt>
                <c:pt idx="563">
                  <c:v>153</c:v>
                </c:pt>
                <c:pt idx="564">
                  <c:v>153</c:v>
                </c:pt>
                <c:pt idx="565">
                  <c:v>139</c:v>
                </c:pt>
                <c:pt idx="566">
                  <c:v>150</c:v>
                </c:pt>
                <c:pt idx="567">
                  <c:v>154</c:v>
                </c:pt>
                <c:pt idx="568">
                  <c:v>152</c:v>
                </c:pt>
                <c:pt idx="569">
                  <c:v>153</c:v>
                </c:pt>
                <c:pt idx="570">
                  <c:v>154</c:v>
                </c:pt>
                <c:pt idx="571">
                  <c:v>154</c:v>
                </c:pt>
                <c:pt idx="572">
                  <c:v>152</c:v>
                </c:pt>
                <c:pt idx="573">
                  <c:v>154</c:v>
                </c:pt>
                <c:pt idx="574">
                  <c:v>154</c:v>
                </c:pt>
                <c:pt idx="575">
                  <c:v>154</c:v>
                </c:pt>
                <c:pt idx="576">
                  <c:v>153</c:v>
                </c:pt>
                <c:pt idx="577">
                  <c:v>154</c:v>
                </c:pt>
                <c:pt idx="578">
                  <c:v>155</c:v>
                </c:pt>
                <c:pt idx="579">
                  <c:v>147</c:v>
                </c:pt>
                <c:pt idx="580">
                  <c:v>155</c:v>
                </c:pt>
                <c:pt idx="581">
                  <c:v>152</c:v>
                </c:pt>
                <c:pt idx="582">
                  <c:v>146</c:v>
                </c:pt>
                <c:pt idx="583">
                  <c:v>154</c:v>
                </c:pt>
                <c:pt idx="584">
                  <c:v>154</c:v>
                </c:pt>
                <c:pt idx="585">
                  <c:v>144</c:v>
                </c:pt>
                <c:pt idx="586">
                  <c:v>154</c:v>
                </c:pt>
                <c:pt idx="587">
                  <c:v>154</c:v>
                </c:pt>
                <c:pt idx="588">
                  <c:v>138</c:v>
                </c:pt>
                <c:pt idx="589">
                  <c:v>153</c:v>
                </c:pt>
                <c:pt idx="590">
                  <c:v>154</c:v>
                </c:pt>
                <c:pt idx="591">
                  <c:v>155</c:v>
                </c:pt>
                <c:pt idx="592">
                  <c:v>155</c:v>
                </c:pt>
                <c:pt idx="593">
                  <c:v>151</c:v>
                </c:pt>
                <c:pt idx="594">
                  <c:v>153</c:v>
                </c:pt>
                <c:pt idx="595">
                  <c:v>154</c:v>
                </c:pt>
                <c:pt idx="596">
                  <c:v>154</c:v>
                </c:pt>
                <c:pt idx="597">
                  <c:v>154</c:v>
                </c:pt>
                <c:pt idx="598">
                  <c:v>151</c:v>
                </c:pt>
                <c:pt idx="599">
                  <c:v>154</c:v>
                </c:pt>
                <c:pt idx="600">
                  <c:v>155</c:v>
                </c:pt>
                <c:pt idx="601">
                  <c:v>152</c:v>
                </c:pt>
                <c:pt idx="602">
                  <c:v>154</c:v>
                </c:pt>
                <c:pt idx="603">
                  <c:v>155</c:v>
                </c:pt>
                <c:pt idx="604">
                  <c:v>153</c:v>
                </c:pt>
                <c:pt idx="605">
                  <c:v>154</c:v>
                </c:pt>
                <c:pt idx="606">
                  <c:v>138</c:v>
                </c:pt>
                <c:pt idx="607">
                  <c:v>155</c:v>
                </c:pt>
                <c:pt idx="608">
                  <c:v>154</c:v>
                </c:pt>
                <c:pt idx="609">
                  <c:v>152</c:v>
                </c:pt>
                <c:pt idx="610">
                  <c:v>154</c:v>
                </c:pt>
                <c:pt idx="611">
                  <c:v>155</c:v>
                </c:pt>
                <c:pt idx="612">
                  <c:v>154</c:v>
                </c:pt>
                <c:pt idx="613">
                  <c:v>154</c:v>
                </c:pt>
                <c:pt idx="614">
                  <c:v>154</c:v>
                </c:pt>
                <c:pt idx="615">
                  <c:v>154</c:v>
                </c:pt>
                <c:pt idx="616">
                  <c:v>154</c:v>
                </c:pt>
                <c:pt idx="617">
                  <c:v>154</c:v>
                </c:pt>
                <c:pt idx="618">
                  <c:v>153</c:v>
                </c:pt>
                <c:pt idx="619">
                  <c:v>154</c:v>
                </c:pt>
                <c:pt idx="620">
                  <c:v>154</c:v>
                </c:pt>
                <c:pt idx="621">
                  <c:v>146</c:v>
                </c:pt>
                <c:pt idx="622">
                  <c:v>155</c:v>
                </c:pt>
                <c:pt idx="623">
                  <c:v>154</c:v>
                </c:pt>
                <c:pt idx="624">
                  <c:v>154</c:v>
                </c:pt>
                <c:pt idx="625">
                  <c:v>153</c:v>
                </c:pt>
                <c:pt idx="626">
                  <c:v>154</c:v>
                </c:pt>
                <c:pt idx="627">
                  <c:v>153</c:v>
                </c:pt>
                <c:pt idx="628">
                  <c:v>153</c:v>
                </c:pt>
                <c:pt idx="629">
                  <c:v>145</c:v>
                </c:pt>
                <c:pt idx="630">
                  <c:v>154</c:v>
                </c:pt>
                <c:pt idx="631">
                  <c:v>154</c:v>
                </c:pt>
                <c:pt idx="632">
                  <c:v>153</c:v>
                </c:pt>
                <c:pt idx="633">
                  <c:v>144</c:v>
                </c:pt>
                <c:pt idx="634">
                  <c:v>153</c:v>
                </c:pt>
                <c:pt idx="635">
                  <c:v>155</c:v>
                </c:pt>
                <c:pt idx="636">
                  <c:v>153</c:v>
                </c:pt>
                <c:pt idx="637">
                  <c:v>149</c:v>
                </c:pt>
                <c:pt idx="638">
                  <c:v>145</c:v>
                </c:pt>
                <c:pt idx="639">
                  <c:v>153</c:v>
                </c:pt>
                <c:pt idx="640">
                  <c:v>154</c:v>
                </c:pt>
                <c:pt idx="641">
                  <c:v>146</c:v>
                </c:pt>
                <c:pt idx="642">
                  <c:v>154</c:v>
                </c:pt>
                <c:pt idx="643">
                  <c:v>154</c:v>
                </c:pt>
                <c:pt idx="644">
                  <c:v>153</c:v>
                </c:pt>
                <c:pt idx="645">
                  <c:v>149</c:v>
                </c:pt>
                <c:pt idx="646">
                  <c:v>153</c:v>
                </c:pt>
                <c:pt idx="647">
                  <c:v>144</c:v>
                </c:pt>
                <c:pt idx="648">
                  <c:v>155</c:v>
                </c:pt>
                <c:pt idx="649">
                  <c:v>149</c:v>
                </c:pt>
                <c:pt idx="650">
                  <c:v>145</c:v>
                </c:pt>
                <c:pt idx="651">
                  <c:v>153</c:v>
                </c:pt>
                <c:pt idx="652">
                  <c:v>154</c:v>
                </c:pt>
                <c:pt idx="653">
                  <c:v>154</c:v>
                </c:pt>
                <c:pt idx="654">
                  <c:v>154</c:v>
                </c:pt>
                <c:pt idx="655">
                  <c:v>153</c:v>
                </c:pt>
                <c:pt idx="656">
                  <c:v>149</c:v>
                </c:pt>
                <c:pt idx="657">
                  <c:v>154</c:v>
                </c:pt>
                <c:pt idx="658">
                  <c:v>151</c:v>
                </c:pt>
                <c:pt idx="659">
                  <c:v>152</c:v>
                </c:pt>
                <c:pt idx="660">
                  <c:v>153</c:v>
                </c:pt>
                <c:pt idx="661">
                  <c:v>152</c:v>
                </c:pt>
                <c:pt idx="662">
                  <c:v>153</c:v>
                </c:pt>
                <c:pt idx="663">
                  <c:v>154</c:v>
                </c:pt>
                <c:pt idx="664">
                  <c:v>154</c:v>
                </c:pt>
                <c:pt idx="665">
                  <c:v>153</c:v>
                </c:pt>
                <c:pt idx="666">
                  <c:v>153</c:v>
                </c:pt>
                <c:pt idx="667">
                  <c:v>153</c:v>
                </c:pt>
                <c:pt idx="668">
                  <c:v>143</c:v>
                </c:pt>
                <c:pt idx="669">
                  <c:v>153</c:v>
                </c:pt>
                <c:pt idx="670">
                  <c:v>154</c:v>
                </c:pt>
                <c:pt idx="671">
                  <c:v>154</c:v>
                </c:pt>
                <c:pt idx="672">
                  <c:v>154</c:v>
                </c:pt>
                <c:pt idx="673">
                  <c:v>146</c:v>
                </c:pt>
                <c:pt idx="674">
                  <c:v>153</c:v>
                </c:pt>
                <c:pt idx="675">
                  <c:v>153</c:v>
                </c:pt>
                <c:pt idx="676">
                  <c:v>153</c:v>
                </c:pt>
                <c:pt idx="677">
                  <c:v>153</c:v>
                </c:pt>
                <c:pt idx="678">
                  <c:v>153</c:v>
                </c:pt>
                <c:pt idx="679">
                  <c:v>152</c:v>
                </c:pt>
                <c:pt idx="680">
                  <c:v>143</c:v>
                </c:pt>
                <c:pt idx="681">
                  <c:v>153</c:v>
                </c:pt>
                <c:pt idx="682">
                  <c:v>154</c:v>
                </c:pt>
                <c:pt idx="683">
                  <c:v>153</c:v>
                </c:pt>
                <c:pt idx="684">
                  <c:v>151</c:v>
                </c:pt>
                <c:pt idx="685">
                  <c:v>153</c:v>
                </c:pt>
                <c:pt idx="686">
                  <c:v>153</c:v>
                </c:pt>
                <c:pt idx="687">
                  <c:v>152</c:v>
                </c:pt>
                <c:pt idx="688">
                  <c:v>153</c:v>
                </c:pt>
                <c:pt idx="689">
                  <c:v>152</c:v>
                </c:pt>
                <c:pt idx="690">
                  <c:v>139</c:v>
                </c:pt>
                <c:pt idx="691">
                  <c:v>153</c:v>
                </c:pt>
                <c:pt idx="692">
                  <c:v>154</c:v>
                </c:pt>
                <c:pt idx="693">
                  <c:v>154</c:v>
                </c:pt>
                <c:pt idx="694">
                  <c:v>153</c:v>
                </c:pt>
                <c:pt idx="695">
                  <c:v>150</c:v>
                </c:pt>
                <c:pt idx="696">
                  <c:v>151</c:v>
                </c:pt>
                <c:pt idx="697">
                  <c:v>152</c:v>
                </c:pt>
                <c:pt idx="698">
                  <c:v>146</c:v>
                </c:pt>
                <c:pt idx="699">
                  <c:v>153</c:v>
                </c:pt>
                <c:pt idx="700">
                  <c:v>154</c:v>
                </c:pt>
                <c:pt idx="701">
                  <c:v>154</c:v>
                </c:pt>
                <c:pt idx="702">
                  <c:v>153</c:v>
                </c:pt>
                <c:pt idx="703">
                  <c:v>148</c:v>
                </c:pt>
                <c:pt idx="704">
                  <c:v>153</c:v>
                </c:pt>
                <c:pt idx="705">
                  <c:v>154</c:v>
                </c:pt>
                <c:pt idx="706">
                  <c:v>153</c:v>
                </c:pt>
                <c:pt idx="707">
                  <c:v>153</c:v>
                </c:pt>
                <c:pt idx="708">
                  <c:v>153</c:v>
                </c:pt>
                <c:pt idx="709">
                  <c:v>148</c:v>
                </c:pt>
                <c:pt idx="710">
                  <c:v>153</c:v>
                </c:pt>
                <c:pt idx="711">
                  <c:v>153</c:v>
                </c:pt>
                <c:pt idx="712">
                  <c:v>153</c:v>
                </c:pt>
                <c:pt idx="713">
                  <c:v>153</c:v>
                </c:pt>
                <c:pt idx="714">
                  <c:v>153</c:v>
                </c:pt>
                <c:pt idx="715">
                  <c:v>153</c:v>
                </c:pt>
                <c:pt idx="716">
                  <c:v>152</c:v>
                </c:pt>
                <c:pt idx="717">
                  <c:v>152</c:v>
                </c:pt>
                <c:pt idx="718">
                  <c:v>152</c:v>
                </c:pt>
                <c:pt idx="719">
                  <c:v>153</c:v>
                </c:pt>
                <c:pt idx="720">
                  <c:v>152</c:v>
                </c:pt>
                <c:pt idx="721">
                  <c:v>153</c:v>
                </c:pt>
                <c:pt idx="722">
                  <c:v>147</c:v>
                </c:pt>
                <c:pt idx="723">
                  <c:v>152</c:v>
                </c:pt>
                <c:pt idx="724">
                  <c:v>153</c:v>
                </c:pt>
                <c:pt idx="725">
                  <c:v>152</c:v>
                </c:pt>
                <c:pt idx="726">
                  <c:v>152</c:v>
                </c:pt>
                <c:pt idx="727">
                  <c:v>151</c:v>
                </c:pt>
                <c:pt idx="728">
                  <c:v>153</c:v>
                </c:pt>
                <c:pt idx="729">
                  <c:v>153</c:v>
                </c:pt>
                <c:pt idx="730">
                  <c:v>151</c:v>
                </c:pt>
                <c:pt idx="731">
                  <c:v>153</c:v>
                </c:pt>
                <c:pt idx="732">
                  <c:v>153</c:v>
                </c:pt>
                <c:pt idx="733">
                  <c:v>154</c:v>
                </c:pt>
                <c:pt idx="734">
                  <c:v>153</c:v>
                </c:pt>
                <c:pt idx="735">
                  <c:v>153</c:v>
                </c:pt>
                <c:pt idx="736">
                  <c:v>153</c:v>
                </c:pt>
                <c:pt idx="737">
                  <c:v>145</c:v>
                </c:pt>
                <c:pt idx="738">
                  <c:v>153</c:v>
                </c:pt>
                <c:pt idx="739">
                  <c:v>151</c:v>
                </c:pt>
                <c:pt idx="740">
                  <c:v>152</c:v>
                </c:pt>
                <c:pt idx="741">
                  <c:v>153</c:v>
                </c:pt>
                <c:pt idx="742">
                  <c:v>153</c:v>
                </c:pt>
                <c:pt idx="743">
                  <c:v>151</c:v>
                </c:pt>
                <c:pt idx="744">
                  <c:v>148</c:v>
                </c:pt>
                <c:pt idx="745">
                  <c:v>145</c:v>
                </c:pt>
                <c:pt idx="746">
                  <c:v>153</c:v>
                </c:pt>
                <c:pt idx="747">
                  <c:v>147</c:v>
                </c:pt>
                <c:pt idx="748">
                  <c:v>152</c:v>
                </c:pt>
                <c:pt idx="749">
                  <c:v>153</c:v>
                </c:pt>
                <c:pt idx="750">
                  <c:v>152</c:v>
                </c:pt>
                <c:pt idx="751">
                  <c:v>152</c:v>
                </c:pt>
                <c:pt idx="752">
                  <c:v>152</c:v>
                </c:pt>
                <c:pt idx="753">
                  <c:v>146</c:v>
                </c:pt>
                <c:pt idx="754">
                  <c:v>151</c:v>
                </c:pt>
                <c:pt idx="755">
                  <c:v>148</c:v>
                </c:pt>
                <c:pt idx="756">
                  <c:v>153</c:v>
                </c:pt>
                <c:pt idx="757">
                  <c:v>150</c:v>
                </c:pt>
                <c:pt idx="758">
                  <c:v>153</c:v>
                </c:pt>
                <c:pt idx="759">
                  <c:v>151</c:v>
                </c:pt>
                <c:pt idx="760">
                  <c:v>152</c:v>
                </c:pt>
                <c:pt idx="761">
                  <c:v>152</c:v>
                </c:pt>
                <c:pt idx="762">
                  <c:v>151</c:v>
                </c:pt>
                <c:pt idx="763">
                  <c:v>152</c:v>
                </c:pt>
                <c:pt idx="764">
                  <c:v>147</c:v>
                </c:pt>
                <c:pt idx="765">
                  <c:v>153</c:v>
                </c:pt>
                <c:pt idx="766">
                  <c:v>152</c:v>
                </c:pt>
                <c:pt idx="767">
                  <c:v>152</c:v>
                </c:pt>
                <c:pt idx="768">
                  <c:v>139</c:v>
                </c:pt>
                <c:pt idx="769">
                  <c:v>153</c:v>
                </c:pt>
                <c:pt idx="770">
                  <c:v>151</c:v>
                </c:pt>
                <c:pt idx="771">
                  <c:v>150</c:v>
                </c:pt>
                <c:pt idx="772">
                  <c:v>153</c:v>
                </c:pt>
                <c:pt idx="773">
                  <c:v>153</c:v>
                </c:pt>
                <c:pt idx="774">
                  <c:v>142</c:v>
                </c:pt>
                <c:pt idx="775">
                  <c:v>153</c:v>
                </c:pt>
                <c:pt idx="776">
                  <c:v>153</c:v>
                </c:pt>
                <c:pt idx="777">
                  <c:v>148</c:v>
                </c:pt>
                <c:pt idx="778">
                  <c:v>152</c:v>
                </c:pt>
                <c:pt idx="779">
                  <c:v>152</c:v>
                </c:pt>
                <c:pt idx="780">
                  <c:v>150</c:v>
                </c:pt>
                <c:pt idx="781">
                  <c:v>150</c:v>
                </c:pt>
                <c:pt idx="782">
                  <c:v>153</c:v>
                </c:pt>
                <c:pt idx="783">
                  <c:v>152</c:v>
                </c:pt>
                <c:pt idx="784">
                  <c:v>152</c:v>
                </c:pt>
                <c:pt idx="785">
                  <c:v>153</c:v>
                </c:pt>
                <c:pt idx="786">
                  <c:v>152</c:v>
                </c:pt>
                <c:pt idx="787">
                  <c:v>152</c:v>
                </c:pt>
                <c:pt idx="788">
                  <c:v>141</c:v>
                </c:pt>
                <c:pt idx="789">
                  <c:v>152</c:v>
                </c:pt>
                <c:pt idx="790">
                  <c:v>151</c:v>
                </c:pt>
                <c:pt idx="791">
                  <c:v>151</c:v>
                </c:pt>
                <c:pt idx="792">
                  <c:v>153</c:v>
                </c:pt>
                <c:pt idx="793">
                  <c:v>150</c:v>
                </c:pt>
                <c:pt idx="794">
                  <c:v>153</c:v>
                </c:pt>
                <c:pt idx="795">
                  <c:v>152</c:v>
                </c:pt>
                <c:pt idx="796">
                  <c:v>153</c:v>
                </c:pt>
                <c:pt idx="797">
                  <c:v>153</c:v>
                </c:pt>
                <c:pt idx="798">
                  <c:v>151</c:v>
                </c:pt>
                <c:pt idx="799">
                  <c:v>152</c:v>
                </c:pt>
                <c:pt idx="800">
                  <c:v>153</c:v>
                </c:pt>
                <c:pt idx="801">
                  <c:v>152</c:v>
                </c:pt>
                <c:pt idx="802">
                  <c:v>153</c:v>
                </c:pt>
                <c:pt idx="803">
                  <c:v>152</c:v>
                </c:pt>
                <c:pt idx="804">
                  <c:v>152</c:v>
                </c:pt>
                <c:pt idx="805">
                  <c:v>153</c:v>
                </c:pt>
                <c:pt idx="806">
                  <c:v>152</c:v>
                </c:pt>
                <c:pt idx="807">
                  <c:v>152</c:v>
                </c:pt>
                <c:pt idx="808">
                  <c:v>152</c:v>
                </c:pt>
                <c:pt idx="809">
                  <c:v>142</c:v>
                </c:pt>
                <c:pt idx="810">
                  <c:v>144</c:v>
                </c:pt>
                <c:pt idx="811">
                  <c:v>152</c:v>
                </c:pt>
                <c:pt idx="812">
                  <c:v>152</c:v>
                </c:pt>
                <c:pt idx="813">
                  <c:v>147</c:v>
                </c:pt>
                <c:pt idx="814">
                  <c:v>147</c:v>
                </c:pt>
                <c:pt idx="815">
                  <c:v>153</c:v>
                </c:pt>
                <c:pt idx="816">
                  <c:v>152</c:v>
                </c:pt>
                <c:pt idx="817">
                  <c:v>153</c:v>
                </c:pt>
                <c:pt idx="818">
                  <c:v>153</c:v>
                </c:pt>
                <c:pt idx="819">
                  <c:v>150</c:v>
                </c:pt>
                <c:pt idx="820">
                  <c:v>153</c:v>
                </c:pt>
                <c:pt idx="821">
                  <c:v>150</c:v>
                </c:pt>
                <c:pt idx="822">
                  <c:v>152</c:v>
                </c:pt>
                <c:pt idx="823">
                  <c:v>152</c:v>
                </c:pt>
                <c:pt idx="824">
                  <c:v>153</c:v>
                </c:pt>
                <c:pt idx="825">
                  <c:v>149</c:v>
                </c:pt>
                <c:pt idx="826">
                  <c:v>152</c:v>
                </c:pt>
                <c:pt idx="827">
                  <c:v>152</c:v>
                </c:pt>
                <c:pt idx="828">
                  <c:v>152</c:v>
                </c:pt>
                <c:pt idx="829">
                  <c:v>152</c:v>
                </c:pt>
                <c:pt idx="830">
                  <c:v>146</c:v>
                </c:pt>
                <c:pt idx="831">
                  <c:v>150</c:v>
                </c:pt>
                <c:pt idx="832">
                  <c:v>152</c:v>
                </c:pt>
                <c:pt idx="833">
                  <c:v>149</c:v>
                </c:pt>
                <c:pt idx="834">
                  <c:v>152</c:v>
                </c:pt>
                <c:pt idx="835">
                  <c:v>146</c:v>
                </c:pt>
                <c:pt idx="836">
                  <c:v>152</c:v>
                </c:pt>
                <c:pt idx="837">
                  <c:v>152</c:v>
                </c:pt>
                <c:pt idx="838">
                  <c:v>152</c:v>
                </c:pt>
                <c:pt idx="839">
                  <c:v>152</c:v>
                </c:pt>
                <c:pt idx="840">
                  <c:v>152</c:v>
                </c:pt>
                <c:pt idx="841">
                  <c:v>152</c:v>
                </c:pt>
                <c:pt idx="842">
                  <c:v>153</c:v>
                </c:pt>
                <c:pt idx="843">
                  <c:v>152</c:v>
                </c:pt>
                <c:pt idx="844">
                  <c:v>152</c:v>
                </c:pt>
                <c:pt idx="845">
                  <c:v>152</c:v>
                </c:pt>
                <c:pt idx="846">
                  <c:v>153</c:v>
                </c:pt>
                <c:pt idx="847">
                  <c:v>151</c:v>
                </c:pt>
                <c:pt idx="848">
                  <c:v>152</c:v>
                </c:pt>
                <c:pt idx="849">
                  <c:v>152</c:v>
                </c:pt>
                <c:pt idx="850">
                  <c:v>149</c:v>
                </c:pt>
                <c:pt idx="851">
                  <c:v>152</c:v>
                </c:pt>
                <c:pt idx="852">
                  <c:v>152</c:v>
                </c:pt>
                <c:pt idx="853">
                  <c:v>152</c:v>
                </c:pt>
                <c:pt idx="854">
                  <c:v>153</c:v>
                </c:pt>
                <c:pt idx="855">
                  <c:v>152</c:v>
                </c:pt>
                <c:pt idx="856">
                  <c:v>152</c:v>
                </c:pt>
                <c:pt idx="857">
                  <c:v>153</c:v>
                </c:pt>
                <c:pt idx="858">
                  <c:v>151</c:v>
                </c:pt>
                <c:pt idx="859">
                  <c:v>152</c:v>
                </c:pt>
                <c:pt idx="860">
                  <c:v>152</c:v>
                </c:pt>
                <c:pt idx="861">
                  <c:v>152</c:v>
                </c:pt>
                <c:pt idx="862">
                  <c:v>152</c:v>
                </c:pt>
                <c:pt idx="863">
                  <c:v>151</c:v>
                </c:pt>
                <c:pt idx="864">
                  <c:v>151</c:v>
                </c:pt>
                <c:pt idx="865">
                  <c:v>144</c:v>
                </c:pt>
                <c:pt idx="866">
                  <c:v>152</c:v>
                </c:pt>
                <c:pt idx="867">
                  <c:v>136</c:v>
                </c:pt>
                <c:pt idx="868">
                  <c:v>152</c:v>
                </c:pt>
                <c:pt idx="869">
                  <c:v>152</c:v>
                </c:pt>
                <c:pt idx="870">
                  <c:v>152</c:v>
                </c:pt>
                <c:pt idx="871">
                  <c:v>153</c:v>
                </c:pt>
                <c:pt idx="872">
                  <c:v>152</c:v>
                </c:pt>
                <c:pt idx="873">
                  <c:v>146</c:v>
                </c:pt>
                <c:pt idx="874">
                  <c:v>152</c:v>
                </c:pt>
                <c:pt idx="875">
                  <c:v>149</c:v>
                </c:pt>
                <c:pt idx="876">
                  <c:v>152</c:v>
                </c:pt>
                <c:pt idx="877">
                  <c:v>152</c:v>
                </c:pt>
                <c:pt idx="878">
                  <c:v>152</c:v>
                </c:pt>
                <c:pt idx="879">
                  <c:v>144</c:v>
                </c:pt>
                <c:pt idx="880">
                  <c:v>152</c:v>
                </c:pt>
                <c:pt idx="881">
                  <c:v>151</c:v>
                </c:pt>
                <c:pt idx="882">
                  <c:v>151</c:v>
                </c:pt>
                <c:pt idx="883">
                  <c:v>152</c:v>
                </c:pt>
                <c:pt idx="884">
                  <c:v>149</c:v>
                </c:pt>
                <c:pt idx="885">
                  <c:v>152</c:v>
                </c:pt>
                <c:pt idx="886">
                  <c:v>152</c:v>
                </c:pt>
                <c:pt idx="887">
                  <c:v>152</c:v>
                </c:pt>
                <c:pt idx="888">
                  <c:v>152</c:v>
                </c:pt>
                <c:pt idx="889">
                  <c:v>150</c:v>
                </c:pt>
                <c:pt idx="890">
                  <c:v>151</c:v>
                </c:pt>
                <c:pt idx="891">
                  <c:v>152</c:v>
                </c:pt>
                <c:pt idx="892">
                  <c:v>152</c:v>
                </c:pt>
                <c:pt idx="893">
                  <c:v>143</c:v>
                </c:pt>
                <c:pt idx="894">
                  <c:v>152</c:v>
                </c:pt>
                <c:pt idx="895">
                  <c:v>147</c:v>
                </c:pt>
                <c:pt idx="896">
                  <c:v>151</c:v>
                </c:pt>
                <c:pt idx="897">
                  <c:v>152</c:v>
                </c:pt>
                <c:pt idx="898">
                  <c:v>152</c:v>
                </c:pt>
                <c:pt idx="899">
                  <c:v>152</c:v>
                </c:pt>
                <c:pt idx="900">
                  <c:v>150</c:v>
                </c:pt>
                <c:pt idx="901">
                  <c:v>144</c:v>
                </c:pt>
                <c:pt idx="902">
                  <c:v>146</c:v>
                </c:pt>
                <c:pt idx="903">
                  <c:v>144</c:v>
                </c:pt>
                <c:pt idx="904">
                  <c:v>152</c:v>
                </c:pt>
                <c:pt idx="905">
                  <c:v>146</c:v>
                </c:pt>
                <c:pt idx="906">
                  <c:v>151</c:v>
                </c:pt>
                <c:pt idx="907">
                  <c:v>151</c:v>
                </c:pt>
                <c:pt idx="908">
                  <c:v>149</c:v>
                </c:pt>
                <c:pt idx="909">
                  <c:v>152</c:v>
                </c:pt>
                <c:pt idx="910">
                  <c:v>149</c:v>
                </c:pt>
                <c:pt idx="911">
                  <c:v>152</c:v>
                </c:pt>
                <c:pt idx="912">
                  <c:v>151</c:v>
                </c:pt>
                <c:pt idx="913">
                  <c:v>152</c:v>
                </c:pt>
                <c:pt idx="914">
                  <c:v>151</c:v>
                </c:pt>
                <c:pt idx="915">
                  <c:v>142</c:v>
                </c:pt>
                <c:pt idx="916">
                  <c:v>152</c:v>
                </c:pt>
                <c:pt idx="917">
                  <c:v>151</c:v>
                </c:pt>
                <c:pt idx="918">
                  <c:v>152</c:v>
                </c:pt>
                <c:pt idx="919">
                  <c:v>154</c:v>
                </c:pt>
                <c:pt idx="920">
                  <c:v>154</c:v>
                </c:pt>
                <c:pt idx="921">
                  <c:v>153</c:v>
                </c:pt>
                <c:pt idx="922">
                  <c:v>152</c:v>
                </c:pt>
                <c:pt idx="923">
                  <c:v>151</c:v>
                </c:pt>
                <c:pt idx="924">
                  <c:v>141</c:v>
                </c:pt>
                <c:pt idx="925">
                  <c:v>152</c:v>
                </c:pt>
                <c:pt idx="926">
                  <c:v>151</c:v>
                </c:pt>
                <c:pt idx="927">
                  <c:v>152</c:v>
                </c:pt>
                <c:pt idx="928">
                  <c:v>152</c:v>
                </c:pt>
                <c:pt idx="929">
                  <c:v>151</c:v>
                </c:pt>
                <c:pt idx="930">
                  <c:v>151</c:v>
                </c:pt>
                <c:pt idx="931">
                  <c:v>144</c:v>
                </c:pt>
                <c:pt idx="932">
                  <c:v>152</c:v>
                </c:pt>
                <c:pt idx="933">
                  <c:v>152</c:v>
                </c:pt>
                <c:pt idx="934">
                  <c:v>152</c:v>
                </c:pt>
                <c:pt idx="935">
                  <c:v>153</c:v>
                </c:pt>
                <c:pt idx="936">
                  <c:v>151</c:v>
                </c:pt>
                <c:pt idx="937">
                  <c:v>141</c:v>
                </c:pt>
                <c:pt idx="938">
                  <c:v>151</c:v>
                </c:pt>
                <c:pt idx="939">
                  <c:v>151</c:v>
                </c:pt>
                <c:pt idx="940">
                  <c:v>141</c:v>
                </c:pt>
                <c:pt idx="941">
                  <c:v>152</c:v>
                </c:pt>
                <c:pt idx="942">
                  <c:v>152</c:v>
                </c:pt>
                <c:pt idx="943">
                  <c:v>151</c:v>
                </c:pt>
                <c:pt idx="944">
                  <c:v>151</c:v>
                </c:pt>
                <c:pt idx="945">
                  <c:v>140</c:v>
                </c:pt>
                <c:pt idx="946">
                  <c:v>152</c:v>
                </c:pt>
                <c:pt idx="947">
                  <c:v>151</c:v>
                </c:pt>
                <c:pt idx="948">
                  <c:v>153</c:v>
                </c:pt>
                <c:pt idx="949">
                  <c:v>152</c:v>
                </c:pt>
                <c:pt idx="950">
                  <c:v>152</c:v>
                </c:pt>
                <c:pt idx="951">
                  <c:v>152</c:v>
                </c:pt>
                <c:pt idx="952">
                  <c:v>152</c:v>
                </c:pt>
                <c:pt idx="953">
                  <c:v>151</c:v>
                </c:pt>
                <c:pt idx="954">
                  <c:v>151</c:v>
                </c:pt>
                <c:pt idx="955">
                  <c:v>145</c:v>
                </c:pt>
                <c:pt idx="956">
                  <c:v>152</c:v>
                </c:pt>
                <c:pt idx="957">
                  <c:v>151</c:v>
                </c:pt>
                <c:pt idx="958">
                  <c:v>152</c:v>
                </c:pt>
                <c:pt idx="959">
                  <c:v>151</c:v>
                </c:pt>
                <c:pt idx="960">
                  <c:v>150</c:v>
                </c:pt>
                <c:pt idx="961">
                  <c:v>151</c:v>
                </c:pt>
                <c:pt idx="962">
                  <c:v>152</c:v>
                </c:pt>
                <c:pt idx="963">
                  <c:v>152</c:v>
                </c:pt>
                <c:pt idx="964">
                  <c:v>152</c:v>
                </c:pt>
                <c:pt idx="965">
                  <c:v>137</c:v>
                </c:pt>
                <c:pt idx="966">
                  <c:v>153</c:v>
                </c:pt>
                <c:pt idx="967">
                  <c:v>152</c:v>
                </c:pt>
                <c:pt idx="968">
                  <c:v>151</c:v>
                </c:pt>
                <c:pt idx="969">
                  <c:v>151</c:v>
                </c:pt>
                <c:pt idx="970">
                  <c:v>152</c:v>
                </c:pt>
                <c:pt idx="971">
                  <c:v>152</c:v>
                </c:pt>
                <c:pt idx="972">
                  <c:v>151</c:v>
                </c:pt>
                <c:pt idx="973">
                  <c:v>151</c:v>
                </c:pt>
                <c:pt idx="974">
                  <c:v>144</c:v>
                </c:pt>
                <c:pt idx="975">
                  <c:v>152</c:v>
                </c:pt>
                <c:pt idx="976">
                  <c:v>151</c:v>
                </c:pt>
                <c:pt idx="977">
                  <c:v>152</c:v>
                </c:pt>
                <c:pt idx="978">
                  <c:v>152</c:v>
                </c:pt>
                <c:pt idx="979">
                  <c:v>152</c:v>
                </c:pt>
                <c:pt idx="980">
                  <c:v>151</c:v>
                </c:pt>
                <c:pt idx="981">
                  <c:v>151</c:v>
                </c:pt>
                <c:pt idx="982">
                  <c:v>150</c:v>
                </c:pt>
                <c:pt idx="983">
                  <c:v>152</c:v>
                </c:pt>
                <c:pt idx="984">
                  <c:v>146</c:v>
                </c:pt>
                <c:pt idx="985">
                  <c:v>152</c:v>
                </c:pt>
                <c:pt idx="986">
                  <c:v>152</c:v>
                </c:pt>
                <c:pt idx="987">
                  <c:v>152</c:v>
                </c:pt>
                <c:pt idx="988">
                  <c:v>150</c:v>
                </c:pt>
                <c:pt idx="989">
                  <c:v>152</c:v>
                </c:pt>
                <c:pt idx="990">
                  <c:v>152</c:v>
                </c:pt>
                <c:pt idx="991">
                  <c:v>152</c:v>
                </c:pt>
                <c:pt idx="992">
                  <c:v>147</c:v>
                </c:pt>
                <c:pt idx="993">
                  <c:v>152</c:v>
                </c:pt>
                <c:pt idx="994">
                  <c:v>151</c:v>
                </c:pt>
                <c:pt idx="995">
                  <c:v>151</c:v>
                </c:pt>
                <c:pt idx="996">
                  <c:v>152</c:v>
                </c:pt>
                <c:pt idx="997">
                  <c:v>151</c:v>
                </c:pt>
                <c:pt idx="998">
                  <c:v>146</c:v>
                </c:pt>
                <c:pt idx="999">
                  <c:v>152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CB0-4485-91A6-348CE6482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7412248"/>
        <c:axId val="1217414216"/>
      </c:scatterChart>
      <c:scatterChart>
        <c:scatterStyle val="smoothMarker"/>
        <c:varyColors val="0"/>
        <c:ser>
          <c:idx val="3"/>
          <c:order val="3"/>
          <c:tx>
            <c:v>RSSI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rf_coe_records!$K$3:$K$1002</c:f>
              <c:numCache>
                <c:formatCode>mm:ss.0</c:formatCode>
                <c:ptCount val="1000"/>
                <c:pt idx="0">
                  <c:v>44998.508970879629</c:v>
                </c:pt>
                <c:pt idx="1">
                  <c:v>44998.508973391203</c:v>
                </c:pt>
                <c:pt idx="2">
                  <c:v>44998.508975208337</c:v>
                </c:pt>
                <c:pt idx="3">
                  <c:v>44998.50897707176</c:v>
                </c:pt>
                <c:pt idx="4">
                  <c:v>44998.508978831022</c:v>
                </c:pt>
                <c:pt idx="5">
                  <c:v>44998.508980833336</c:v>
                </c:pt>
                <c:pt idx="6">
                  <c:v>44998.508982870371</c:v>
                </c:pt>
                <c:pt idx="7">
                  <c:v>44998.508984976848</c:v>
                </c:pt>
                <c:pt idx="8">
                  <c:v>44998.50898712963</c:v>
                </c:pt>
                <c:pt idx="9">
                  <c:v>44998.508988958332</c:v>
                </c:pt>
                <c:pt idx="10">
                  <c:v>44998.508990833332</c:v>
                </c:pt>
                <c:pt idx="11">
                  <c:v>44998.508992939816</c:v>
                </c:pt>
                <c:pt idx="12">
                  <c:v>44998.508994988428</c:v>
                </c:pt>
                <c:pt idx="13">
                  <c:v>44998.508996759258</c:v>
                </c:pt>
                <c:pt idx="14">
                  <c:v>44998.508998738427</c:v>
                </c:pt>
                <c:pt idx="15">
                  <c:v>44998.5090006713</c:v>
                </c:pt>
                <c:pt idx="16">
                  <c:v>44998.509002476851</c:v>
                </c:pt>
                <c:pt idx="17">
                  <c:v>44998.509004328705</c:v>
                </c:pt>
                <c:pt idx="18">
                  <c:v>44998.509006087967</c:v>
                </c:pt>
                <c:pt idx="19">
                  <c:v>44998.509007905093</c:v>
                </c:pt>
                <c:pt idx="20">
                  <c:v>44998.509009930553</c:v>
                </c:pt>
                <c:pt idx="21">
                  <c:v>44998.509011747687</c:v>
                </c:pt>
                <c:pt idx="22">
                  <c:v>44998.509013587965</c:v>
                </c:pt>
                <c:pt idx="23">
                  <c:v>44998.509015578704</c:v>
                </c:pt>
                <c:pt idx="24">
                  <c:v>44998.509017442128</c:v>
                </c:pt>
                <c:pt idx="25">
                  <c:v>44998.509019224533</c:v>
                </c:pt>
                <c:pt idx="26">
                  <c:v>44998.509021030091</c:v>
                </c:pt>
                <c:pt idx="27">
                  <c:v>44998.509022986109</c:v>
                </c:pt>
                <c:pt idx="28">
                  <c:v>44998.509024780091</c:v>
                </c:pt>
                <c:pt idx="29">
                  <c:v>44998.509026608794</c:v>
                </c:pt>
                <c:pt idx="30">
                  <c:v>44998.509028611108</c:v>
                </c:pt>
                <c:pt idx="31">
                  <c:v>44998.509030381945</c:v>
                </c:pt>
                <c:pt idx="32">
                  <c:v>44998.509032256945</c:v>
                </c:pt>
                <c:pt idx="33">
                  <c:v>44998.509034027775</c:v>
                </c:pt>
                <c:pt idx="34">
                  <c:v>44998.509035891206</c:v>
                </c:pt>
                <c:pt idx="35">
                  <c:v>44998.509037638891</c:v>
                </c:pt>
                <c:pt idx="36">
                  <c:v>44998.509039641205</c:v>
                </c:pt>
                <c:pt idx="37">
                  <c:v>44998.509041296296</c:v>
                </c:pt>
                <c:pt idx="38">
                  <c:v>44998.509043090278</c:v>
                </c:pt>
                <c:pt idx="39">
                  <c:v>44998.509044895836</c:v>
                </c:pt>
                <c:pt idx="40">
                  <c:v>44998.509046898151</c:v>
                </c:pt>
                <c:pt idx="41">
                  <c:v>44998.509048854168</c:v>
                </c:pt>
                <c:pt idx="42">
                  <c:v>44998.509050671295</c:v>
                </c:pt>
                <c:pt idx="43">
                  <c:v>44998.509052696762</c:v>
                </c:pt>
                <c:pt idx="44">
                  <c:v>44998.509054652779</c:v>
                </c:pt>
                <c:pt idx="45">
                  <c:v>44998.509056481482</c:v>
                </c:pt>
                <c:pt idx="46">
                  <c:v>44998.509058437499</c:v>
                </c:pt>
                <c:pt idx="47">
                  <c:v>44998.509060439814</c:v>
                </c:pt>
                <c:pt idx="48">
                  <c:v>44998.50906222222</c:v>
                </c:pt>
                <c:pt idx="49">
                  <c:v>44998.509064224534</c:v>
                </c:pt>
                <c:pt idx="50">
                  <c:v>44998.509066006947</c:v>
                </c:pt>
                <c:pt idx="51">
                  <c:v>44998.50906783565</c:v>
                </c:pt>
                <c:pt idx="52">
                  <c:v>44998.509069664353</c:v>
                </c:pt>
                <c:pt idx="53">
                  <c:v>44998.509071655091</c:v>
                </c:pt>
                <c:pt idx="54">
                  <c:v>44998.50907388889</c:v>
                </c:pt>
                <c:pt idx="55">
                  <c:v>44998.509075717593</c:v>
                </c:pt>
                <c:pt idx="56">
                  <c:v>44998.509077557872</c:v>
                </c:pt>
                <c:pt idx="57">
                  <c:v>44998.509079571762</c:v>
                </c:pt>
                <c:pt idx="58">
                  <c:v>44998.509081574077</c:v>
                </c:pt>
                <c:pt idx="59">
                  <c:v>44998.509083576391</c:v>
                </c:pt>
                <c:pt idx="60">
                  <c:v>44998.509085543985</c:v>
                </c:pt>
                <c:pt idx="61">
                  <c:v>44998.509087546299</c:v>
                </c:pt>
                <c:pt idx="62">
                  <c:v>44998.509089594911</c:v>
                </c:pt>
                <c:pt idx="63">
                  <c:v>44998.509091354164</c:v>
                </c:pt>
                <c:pt idx="64">
                  <c:v>44998.509093310182</c:v>
                </c:pt>
                <c:pt idx="65">
                  <c:v>44998.509095150461</c:v>
                </c:pt>
                <c:pt idx="66">
                  <c:v>44998.509097118054</c:v>
                </c:pt>
                <c:pt idx="67">
                  <c:v>44998.509098958333</c:v>
                </c:pt>
                <c:pt idx="68">
                  <c:v>44998.509100752315</c:v>
                </c:pt>
                <c:pt idx="69">
                  <c:v>44998.50910278935</c:v>
                </c:pt>
                <c:pt idx="70">
                  <c:v>44998.509104594908</c:v>
                </c:pt>
                <c:pt idx="71">
                  <c:v>44998.509106574071</c:v>
                </c:pt>
                <c:pt idx="72">
                  <c:v>44998.509108402781</c:v>
                </c:pt>
                <c:pt idx="73">
                  <c:v>44998.509110416664</c:v>
                </c:pt>
                <c:pt idx="74">
                  <c:v>44998.509112256943</c:v>
                </c:pt>
                <c:pt idx="75">
                  <c:v>44998.509114097222</c:v>
                </c:pt>
                <c:pt idx="76">
                  <c:v>44998.509116122688</c:v>
                </c:pt>
                <c:pt idx="77">
                  <c:v>44998.509118078706</c:v>
                </c:pt>
                <c:pt idx="78">
                  <c:v>44998.509119918985</c:v>
                </c:pt>
                <c:pt idx="79">
                  <c:v>44998.509121944444</c:v>
                </c:pt>
                <c:pt idx="80">
                  <c:v>44998.509123761571</c:v>
                </c:pt>
                <c:pt idx="81">
                  <c:v>44998.509125729164</c:v>
                </c:pt>
                <c:pt idx="82">
                  <c:v>44998.509127766207</c:v>
                </c:pt>
                <c:pt idx="83">
                  <c:v>44998.509129606478</c:v>
                </c:pt>
                <c:pt idx="84">
                  <c:v>44998.509131458333</c:v>
                </c:pt>
                <c:pt idx="85">
                  <c:v>44998.509133298612</c:v>
                </c:pt>
                <c:pt idx="86">
                  <c:v>44998.509135300927</c:v>
                </c:pt>
                <c:pt idx="87">
                  <c:v>44998.509137083332</c:v>
                </c:pt>
                <c:pt idx="88">
                  <c:v>44998.509138923611</c:v>
                </c:pt>
                <c:pt idx="89">
                  <c:v>44998.509140925926</c:v>
                </c:pt>
                <c:pt idx="90">
                  <c:v>44998.509142824078</c:v>
                </c:pt>
                <c:pt idx="91">
                  <c:v>44998.509144583331</c:v>
                </c:pt>
                <c:pt idx="92">
                  <c:v>44998.509146550925</c:v>
                </c:pt>
                <c:pt idx="93">
                  <c:v>44998.509148726851</c:v>
                </c:pt>
                <c:pt idx="94">
                  <c:v>44998.509150532409</c:v>
                </c:pt>
                <c:pt idx="95">
                  <c:v>44998.509152349536</c:v>
                </c:pt>
                <c:pt idx="96">
                  <c:v>44998.509154363426</c:v>
                </c:pt>
                <c:pt idx="97">
                  <c:v>44998.509156342596</c:v>
                </c:pt>
                <c:pt idx="98">
                  <c:v>44998.509158321758</c:v>
                </c:pt>
                <c:pt idx="99">
                  <c:v>44998.509160138892</c:v>
                </c:pt>
                <c:pt idx="100">
                  <c:v>44998.509162164351</c:v>
                </c:pt>
                <c:pt idx="101">
                  <c:v>44998.509164143521</c:v>
                </c:pt>
                <c:pt idx="102">
                  <c:v>44998.509166053242</c:v>
                </c:pt>
                <c:pt idx="103">
                  <c:v>44998.509167766206</c:v>
                </c:pt>
                <c:pt idx="104">
                  <c:v>44998.509169733799</c:v>
                </c:pt>
                <c:pt idx="105">
                  <c:v>44998.509171724538</c:v>
                </c:pt>
                <c:pt idx="106">
                  <c:v>44998.509173530096</c:v>
                </c:pt>
                <c:pt idx="107">
                  <c:v>44998.509175393519</c:v>
                </c:pt>
                <c:pt idx="108">
                  <c:v>44998.509177384258</c:v>
                </c:pt>
                <c:pt idx="109">
                  <c:v>44998.509179201392</c:v>
                </c:pt>
                <c:pt idx="110">
                  <c:v>44998.509181030095</c:v>
                </c:pt>
                <c:pt idx="111">
                  <c:v>44998.509183020833</c:v>
                </c:pt>
                <c:pt idx="112">
                  <c:v>44998.509185000003</c:v>
                </c:pt>
                <c:pt idx="113">
                  <c:v>44998.50918685185</c:v>
                </c:pt>
                <c:pt idx="114">
                  <c:v>44998.509188692129</c:v>
                </c:pt>
                <c:pt idx="115">
                  <c:v>44998.509190486111</c:v>
                </c:pt>
                <c:pt idx="116">
                  <c:v>44998.509192488425</c:v>
                </c:pt>
                <c:pt idx="117">
                  <c:v>44998.509194270831</c:v>
                </c:pt>
                <c:pt idx="118">
                  <c:v>44998.509196076389</c:v>
                </c:pt>
                <c:pt idx="119">
                  <c:v>44998.509197824074</c:v>
                </c:pt>
                <c:pt idx="120">
                  <c:v>44998.509199652777</c:v>
                </c:pt>
                <c:pt idx="121">
                  <c:v>44998.509201643516</c:v>
                </c:pt>
                <c:pt idx="122">
                  <c:v>44998.509203449074</c:v>
                </c:pt>
                <c:pt idx="123">
                  <c:v>44998.509205439812</c:v>
                </c:pt>
                <c:pt idx="124">
                  <c:v>44998.509207233794</c:v>
                </c:pt>
                <c:pt idx="125">
                  <c:v>44998.509209050928</c:v>
                </c:pt>
                <c:pt idx="126">
                  <c:v>44998.50921103009</c:v>
                </c:pt>
                <c:pt idx="127">
                  <c:v>44998.509212835648</c:v>
                </c:pt>
                <c:pt idx="128">
                  <c:v>44998.509214837963</c:v>
                </c:pt>
                <c:pt idx="129">
                  <c:v>44998.509216655089</c:v>
                </c:pt>
                <c:pt idx="130">
                  <c:v>44998.50921866898</c:v>
                </c:pt>
                <c:pt idx="131">
                  <c:v>44998.509220659726</c:v>
                </c:pt>
                <c:pt idx="132">
                  <c:v>44998.509222650464</c:v>
                </c:pt>
                <c:pt idx="133">
                  <c:v>44998.509224641202</c:v>
                </c:pt>
                <c:pt idx="134">
                  <c:v>44998.509226458336</c:v>
                </c:pt>
                <c:pt idx="135">
                  <c:v>44998.509228425923</c:v>
                </c:pt>
                <c:pt idx="136">
                  <c:v>44998.509230243057</c:v>
                </c:pt>
                <c:pt idx="137">
                  <c:v>44998.509232037039</c:v>
                </c:pt>
                <c:pt idx="138">
                  <c:v>44998.509234039353</c:v>
                </c:pt>
                <c:pt idx="139">
                  <c:v>44998.509236006947</c:v>
                </c:pt>
                <c:pt idx="140">
                  <c:v>44998.509238009261</c:v>
                </c:pt>
                <c:pt idx="141">
                  <c:v>44998.509239976855</c:v>
                </c:pt>
                <c:pt idx="142">
                  <c:v>44998.509241805557</c:v>
                </c:pt>
                <c:pt idx="143">
                  <c:v>44998.509243773151</c:v>
                </c:pt>
                <c:pt idx="144">
                  <c:v>44998.509245752313</c:v>
                </c:pt>
                <c:pt idx="145">
                  <c:v>44998.509247557871</c:v>
                </c:pt>
                <c:pt idx="146">
                  <c:v>44998.50924939815</c:v>
                </c:pt>
                <c:pt idx="147">
                  <c:v>44998.509251377312</c:v>
                </c:pt>
                <c:pt idx="148">
                  <c:v>44998.509253020835</c:v>
                </c:pt>
                <c:pt idx="149">
                  <c:v>44998.509254849538</c:v>
                </c:pt>
                <c:pt idx="150">
                  <c:v>44998.509256793979</c:v>
                </c:pt>
                <c:pt idx="151">
                  <c:v>44998.509258819446</c:v>
                </c:pt>
                <c:pt idx="152">
                  <c:v>44998.509260648148</c:v>
                </c:pt>
                <c:pt idx="153">
                  <c:v>44998.509262418978</c:v>
                </c:pt>
                <c:pt idx="154">
                  <c:v>44998.509264432869</c:v>
                </c:pt>
                <c:pt idx="155">
                  <c:v>44998.509266053239</c:v>
                </c:pt>
                <c:pt idx="156">
                  <c:v>44998.509267650465</c:v>
                </c:pt>
                <c:pt idx="157">
                  <c:v>44998.509269664355</c:v>
                </c:pt>
                <c:pt idx="158">
                  <c:v>44998.509271805553</c:v>
                </c:pt>
                <c:pt idx="159">
                  <c:v>44998.509273634256</c:v>
                </c:pt>
                <c:pt idx="160">
                  <c:v>44998.509275462966</c:v>
                </c:pt>
                <c:pt idx="161">
                  <c:v>44998.509277245372</c:v>
                </c:pt>
                <c:pt idx="162">
                  <c:v>44998.509279085651</c:v>
                </c:pt>
                <c:pt idx="163">
                  <c:v>44998.50928085648</c:v>
                </c:pt>
                <c:pt idx="164">
                  <c:v>44998.509282662038</c:v>
                </c:pt>
                <c:pt idx="165">
                  <c:v>44998.509284618056</c:v>
                </c:pt>
                <c:pt idx="166">
                  <c:v>44998.50928662037</c:v>
                </c:pt>
                <c:pt idx="167">
                  <c:v>44998.509288634261</c:v>
                </c:pt>
                <c:pt idx="168">
                  <c:v>44998.509290428243</c:v>
                </c:pt>
                <c:pt idx="169">
                  <c:v>44998.509292268522</c:v>
                </c:pt>
                <c:pt idx="170">
                  <c:v>44998.509294062504</c:v>
                </c:pt>
                <c:pt idx="171">
                  <c:v>44998.509295995369</c:v>
                </c:pt>
                <c:pt idx="172">
                  <c:v>44998.50929800926</c:v>
                </c:pt>
                <c:pt idx="173">
                  <c:v>44998.509299849538</c:v>
                </c:pt>
                <c:pt idx="174">
                  <c:v>44998.509301666665</c:v>
                </c:pt>
                <c:pt idx="175">
                  <c:v>44998.509303680556</c:v>
                </c:pt>
                <c:pt idx="176">
                  <c:v>44998.509305509258</c:v>
                </c:pt>
                <c:pt idx="177">
                  <c:v>44998.509307546294</c:v>
                </c:pt>
                <c:pt idx="178">
                  <c:v>44998.509309363428</c:v>
                </c:pt>
                <c:pt idx="179">
                  <c:v>44998.509311388887</c:v>
                </c:pt>
                <c:pt idx="180">
                  <c:v>44998.509313379633</c:v>
                </c:pt>
                <c:pt idx="181">
                  <c:v>44998.509315393516</c:v>
                </c:pt>
                <c:pt idx="182">
                  <c:v>44998.509317372685</c:v>
                </c:pt>
                <c:pt idx="183">
                  <c:v>44998.509319143515</c:v>
                </c:pt>
                <c:pt idx="184">
                  <c:v>44998.509320983794</c:v>
                </c:pt>
                <c:pt idx="185">
                  <c:v>44998.509322986109</c:v>
                </c:pt>
                <c:pt idx="186">
                  <c:v>44998.509324803243</c:v>
                </c:pt>
                <c:pt idx="187">
                  <c:v>44998.509326435182</c:v>
                </c:pt>
                <c:pt idx="188">
                  <c:v>44998.509328194443</c:v>
                </c:pt>
                <c:pt idx="189">
                  <c:v>44998.509330196757</c:v>
                </c:pt>
                <c:pt idx="190">
                  <c:v>44998.509332002315</c:v>
                </c:pt>
                <c:pt idx="191">
                  <c:v>44998.509333831018</c:v>
                </c:pt>
                <c:pt idx="192">
                  <c:v>44998.509335625</c:v>
                </c:pt>
                <c:pt idx="193">
                  <c:v>44998.509337418982</c:v>
                </c:pt>
                <c:pt idx="194">
                  <c:v>44998.509339432872</c:v>
                </c:pt>
                <c:pt idx="195">
                  <c:v>44998.509341238423</c:v>
                </c:pt>
                <c:pt idx="196">
                  <c:v>44998.509343252314</c:v>
                </c:pt>
                <c:pt idx="197">
                  <c:v>44998.50934527778</c:v>
                </c:pt>
                <c:pt idx="198">
                  <c:v>44998.509347083331</c:v>
                </c:pt>
                <c:pt idx="199">
                  <c:v>44998.509349050924</c:v>
                </c:pt>
                <c:pt idx="200">
                  <c:v>44998.509350902779</c:v>
                </c:pt>
                <c:pt idx="201">
                  <c:v>44998.509352893518</c:v>
                </c:pt>
                <c:pt idx="202">
                  <c:v>44998.50935472222</c:v>
                </c:pt>
                <c:pt idx="203">
                  <c:v>44998.509356643517</c:v>
                </c:pt>
                <c:pt idx="204">
                  <c:v>44998.509358541669</c:v>
                </c:pt>
                <c:pt idx="205">
                  <c:v>44998.509360335651</c:v>
                </c:pt>
                <c:pt idx="206">
                  <c:v>44998.509362314813</c:v>
                </c:pt>
                <c:pt idx="207">
                  <c:v>44998.509364131947</c:v>
                </c:pt>
                <c:pt idx="208">
                  <c:v>44998.509366030092</c:v>
                </c:pt>
                <c:pt idx="209">
                  <c:v>44998.509367951388</c:v>
                </c:pt>
                <c:pt idx="210">
                  <c:v>44998.509369942127</c:v>
                </c:pt>
                <c:pt idx="211">
                  <c:v>44998.509371793982</c:v>
                </c:pt>
                <c:pt idx="212">
                  <c:v>44998.50937378472</c:v>
                </c:pt>
                <c:pt idx="213">
                  <c:v>44998.509375601854</c:v>
                </c:pt>
                <c:pt idx="214">
                  <c:v>44998.509377395836</c:v>
                </c:pt>
                <c:pt idx="215">
                  <c:v>44998.50937939815</c:v>
                </c:pt>
                <c:pt idx="216">
                  <c:v>44998.509381400465</c:v>
                </c:pt>
                <c:pt idx="217">
                  <c:v>44998.509383194447</c:v>
                </c:pt>
                <c:pt idx="218">
                  <c:v>44998.509384988429</c:v>
                </c:pt>
                <c:pt idx="219">
                  <c:v>44998.509387013888</c:v>
                </c:pt>
                <c:pt idx="220">
                  <c:v>44998.509388819446</c:v>
                </c:pt>
                <c:pt idx="221">
                  <c:v>44998.509390648149</c:v>
                </c:pt>
                <c:pt idx="222">
                  <c:v>44998.509392627318</c:v>
                </c:pt>
                <c:pt idx="223">
                  <c:v>44998.509394421293</c:v>
                </c:pt>
                <c:pt idx="224">
                  <c:v>44998.509396412039</c:v>
                </c:pt>
                <c:pt idx="225">
                  <c:v>44998.509398391201</c:v>
                </c:pt>
                <c:pt idx="226">
                  <c:v>44998.509400023147</c:v>
                </c:pt>
                <c:pt idx="227">
                  <c:v>44998.509401990741</c:v>
                </c:pt>
                <c:pt idx="228">
                  <c:v>44998.509403993055</c:v>
                </c:pt>
                <c:pt idx="229">
                  <c:v>44998.509405821758</c:v>
                </c:pt>
                <c:pt idx="230">
                  <c:v>44998.50940761574</c:v>
                </c:pt>
                <c:pt idx="231">
                  <c:v>44998.509409456019</c:v>
                </c:pt>
                <c:pt idx="232">
                  <c:v>44998.509411435189</c:v>
                </c:pt>
                <c:pt idx="233">
                  <c:v>44998.509413252315</c:v>
                </c:pt>
                <c:pt idx="234">
                  <c:v>44998.509415069442</c:v>
                </c:pt>
                <c:pt idx="235">
                  <c:v>44998.509416909721</c:v>
                </c:pt>
                <c:pt idx="236">
                  <c:v>44998.509419050926</c:v>
                </c:pt>
                <c:pt idx="237">
                  <c:v>44998.509420856484</c:v>
                </c:pt>
                <c:pt idx="238">
                  <c:v>44998.509422719908</c:v>
                </c:pt>
                <c:pt idx="239">
                  <c:v>44998.509424525466</c:v>
                </c:pt>
                <c:pt idx="240">
                  <c:v>44998.509426354169</c:v>
                </c:pt>
                <c:pt idx="241">
                  <c:v>44998.509428206016</c:v>
                </c:pt>
                <c:pt idx="242">
                  <c:v>44998.509430185186</c:v>
                </c:pt>
                <c:pt idx="243">
                  <c:v>44998.509432013889</c:v>
                </c:pt>
                <c:pt idx="244">
                  <c:v>44998.509433993058</c:v>
                </c:pt>
                <c:pt idx="245">
                  <c:v>44998.509435798609</c:v>
                </c:pt>
                <c:pt idx="246">
                  <c:v>44998.50943766204</c:v>
                </c:pt>
                <c:pt idx="247">
                  <c:v>44998.509439548608</c:v>
                </c:pt>
                <c:pt idx="248">
                  <c:v>44998.509441435184</c:v>
                </c:pt>
                <c:pt idx="249">
                  <c:v>44998.509443379633</c:v>
                </c:pt>
                <c:pt idx="250">
                  <c:v>44998.509445219905</c:v>
                </c:pt>
                <c:pt idx="251">
                  <c:v>44998.509446990742</c:v>
                </c:pt>
                <c:pt idx="252">
                  <c:v>44998.509449004632</c:v>
                </c:pt>
                <c:pt idx="253">
                  <c:v>44998.509450821759</c:v>
                </c:pt>
                <c:pt idx="254">
                  <c:v>44998.509452604165</c:v>
                </c:pt>
                <c:pt idx="255">
                  <c:v>44998.509454583334</c:v>
                </c:pt>
                <c:pt idx="256">
                  <c:v>44998.509456585649</c:v>
                </c:pt>
                <c:pt idx="257">
                  <c:v>44998.509458587963</c:v>
                </c:pt>
                <c:pt idx="258">
                  <c:v>44998.509460555557</c:v>
                </c:pt>
                <c:pt idx="259">
                  <c:v>44998.509462372684</c:v>
                </c:pt>
                <c:pt idx="260">
                  <c:v>44998.509464374998</c:v>
                </c:pt>
                <c:pt idx="261">
                  <c:v>44998.509466400465</c:v>
                </c:pt>
                <c:pt idx="262">
                  <c:v>44998.509468229167</c:v>
                </c:pt>
                <c:pt idx="263">
                  <c:v>44998.509470196761</c:v>
                </c:pt>
                <c:pt idx="264">
                  <c:v>44998.509472291669</c:v>
                </c:pt>
                <c:pt idx="265">
                  <c:v>44998.509474236111</c:v>
                </c:pt>
                <c:pt idx="266">
                  <c:v>44998.509475902778</c:v>
                </c:pt>
                <c:pt idx="267">
                  <c:v>44998.509477881948</c:v>
                </c:pt>
                <c:pt idx="268">
                  <c:v>44998.509479895831</c:v>
                </c:pt>
                <c:pt idx="269">
                  <c:v>44998.50948173611</c:v>
                </c:pt>
                <c:pt idx="270">
                  <c:v>44998.509483506947</c:v>
                </c:pt>
                <c:pt idx="271">
                  <c:v>44998.509485532406</c:v>
                </c:pt>
                <c:pt idx="272">
                  <c:v>44998.509487361109</c:v>
                </c:pt>
                <c:pt idx="273">
                  <c:v>44998.509489178243</c:v>
                </c:pt>
                <c:pt idx="274">
                  <c:v>44998.509491203702</c:v>
                </c:pt>
                <c:pt idx="275">
                  <c:v>44998.509493206016</c:v>
                </c:pt>
                <c:pt idx="276">
                  <c:v>44998.509494861108</c:v>
                </c:pt>
                <c:pt idx="277">
                  <c:v>44998.509496851853</c:v>
                </c:pt>
                <c:pt idx="278">
                  <c:v>44998.509498564817</c:v>
                </c:pt>
                <c:pt idx="279">
                  <c:v>44998.509500381944</c:v>
                </c:pt>
                <c:pt idx="280">
                  <c:v>44998.509502199071</c:v>
                </c:pt>
                <c:pt idx="281">
                  <c:v>44998.509504166665</c:v>
                </c:pt>
                <c:pt idx="282">
                  <c:v>44998.509506168979</c:v>
                </c:pt>
                <c:pt idx="283">
                  <c:v>44998.509508171293</c:v>
                </c:pt>
                <c:pt idx="284">
                  <c:v>44998.509510011572</c:v>
                </c:pt>
                <c:pt idx="285">
                  <c:v>44998.509511990742</c:v>
                </c:pt>
                <c:pt idx="286">
                  <c:v>44998.509513969904</c:v>
                </c:pt>
                <c:pt idx="287">
                  <c:v>44998.509515995371</c:v>
                </c:pt>
                <c:pt idx="288">
                  <c:v>44998.509517800929</c:v>
                </c:pt>
                <c:pt idx="289">
                  <c:v>44998.5095196412</c:v>
                </c:pt>
                <c:pt idx="290">
                  <c:v>44998.509521446758</c:v>
                </c:pt>
                <c:pt idx="291">
                  <c:v>44998.509523414352</c:v>
                </c:pt>
                <c:pt idx="292">
                  <c:v>44998.509525428242</c:v>
                </c:pt>
                <c:pt idx="293">
                  <c:v>44998.509527407405</c:v>
                </c:pt>
                <c:pt idx="294">
                  <c:v>44998.509529016206</c:v>
                </c:pt>
                <c:pt idx="295">
                  <c:v>44998.509531087962</c:v>
                </c:pt>
                <c:pt idx="296">
                  <c:v>44998.509533055556</c:v>
                </c:pt>
                <c:pt idx="297">
                  <c:v>44998.509534872683</c:v>
                </c:pt>
                <c:pt idx="298">
                  <c:v>44998.509536689817</c:v>
                </c:pt>
                <c:pt idx="299">
                  <c:v>44998.509538738428</c:v>
                </c:pt>
                <c:pt idx="300">
                  <c:v>44998.509540543979</c:v>
                </c:pt>
                <c:pt idx="301">
                  <c:v>44998.509542384258</c:v>
                </c:pt>
                <c:pt idx="302">
                  <c:v>44998.509544386572</c:v>
                </c:pt>
                <c:pt idx="303">
                  <c:v>44998.50954619213</c:v>
                </c:pt>
                <c:pt idx="304">
                  <c:v>44998.5095481713</c:v>
                </c:pt>
                <c:pt idx="305">
                  <c:v>44998.50954997685</c:v>
                </c:pt>
                <c:pt idx="306">
                  <c:v>44998.509552175929</c:v>
                </c:pt>
                <c:pt idx="307">
                  <c:v>44998.509554178243</c:v>
                </c:pt>
                <c:pt idx="308">
                  <c:v>44998.509556006946</c:v>
                </c:pt>
                <c:pt idx="309">
                  <c:v>44998.509557939811</c:v>
                </c:pt>
                <c:pt idx="310">
                  <c:v>44998.509559942133</c:v>
                </c:pt>
                <c:pt idx="311">
                  <c:v>44998.509561956016</c:v>
                </c:pt>
                <c:pt idx="312">
                  <c:v>44998.509563738429</c:v>
                </c:pt>
                <c:pt idx="313">
                  <c:v>44998.509565567132</c:v>
                </c:pt>
                <c:pt idx="314">
                  <c:v>44998.50956755787</c:v>
                </c:pt>
                <c:pt idx="315">
                  <c:v>44998.509569340276</c:v>
                </c:pt>
                <c:pt idx="316">
                  <c:v>44998.509571342591</c:v>
                </c:pt>
                <c:pt idx="317">
                  <c:v>44998.509573148149</c:v>
                </c:pt>
                <c:pt idx="318">
                  <c:v>44998.509575138887</c:v>
                </c:pt>
                <c:pt idx="319">
                  <c:v>44998.509577118057</c:v>
                </c:pt>
                <c:pt idx="320">
                  <c:v>44998.509579108795</c:v>
                </c:pt>
                <c:pt idx="321">
                  <c:v>44998.509580914353</c:v>
                </c:pt>
                <c:pt idx="322">
                  <c:v>44998.509583032406</c:v>
                </c:pt>
                <c:pt idx="323">
                  <c:v>44998.509584722226</c:v>
                </c:pt>
                <c:pt idx="324">
                  <c:v>44998.5095865162</c:v>
                </c:pt>
                <c:pt idx="325">
                  <c:v>44998.50958834491</c:v>
                </c:pt>
                <c:pt idx="326">
                  <c:v>44998.509590312497</c:v>
                </c:pt>
                <c:pt idx="327">
                  <c:v>44998.509592106479</c:v>
                </c:pt>
                <c:pt idx="328">
                  <c:v>44998.509594120369</c:v>
                </c:pt>
                <c:pt idx="329">
                  <c:v>44998.509595937503</c:v>
                </c:pt>
                <c:pt idx="330">
                  <c:v>44998.509597893521</c:v>
                </c:pt>
                <c:pt idx="331">
                  <c:v>44998.509599710647</c:v>
                </c:pt>
                <c:pt idx="332">
                  <c:v>44998.509601516205</c:v>
                </c:pt>
                <c:pt idx="333">
                  <c:v>44998.509603344908</c:v>
                </c:pt>
                <c:pt idx="334">
                  <c:v>44998.509605358799</c:v>
                </c:pt>
                <c:pt idx="335">
                  <c:v>44998.509607199077</c:v>
                </c:pt>
                <c:pt idx="336">
                  <c:v>44998.509608842593</c:v>
                </c:pt>
                <c:pt idx="337">
                  <c:v>44998.509610821762</c:v>
                </c:pt>
                <c:pt idx="338">
                  <c:v>44998.509612835645</c:v>
                </c:pt>
                <c:pt idx="339">
                  <c:v>44998.509614629627</c:v>
                </c:pt>
                <c:pt idx="340">
                  <c:v>44998.50961645833</c:v>
                </c:pt>
                <c:pt idx="341">
                  <c:v>44998.5096184375</c:v>
                </c:pt>
                <c:pt idx="342">
                  <c:v>44998.509620428238</c:v>
                </c:pt>
                <c:pt idx="343">
                  <c:v>44998.509622430553</c:v>
                </c:pt>
                <c:pt idx="344">
                  <c:v>44998.509624259263</c:v>
                </c:pt>
                <c:pt idx="345">
                  <c:v>44998.509626261577</c:v>
                </c:pt>
                <c:pt idx="346">
                  <c:v>44998.509628263891</c:v>
                </c:pt>
                <c:pt idx="347">
                  <c:v>44998.509630104163</c:v>
                </c:pt>
                <c:pt idx="348">
                  <c:v>44998.509632094909</c:v>
                </c:pt>
                <c:pt idx="349">
                  <c:v>44998.509634108799</c:v>
                </c:pt>
                <c:pt idx="350">
                  <c:v>44998.509635925926</c:v>
                </c:pt>
                <c:pt idx="351">
                  <c:v>44998.509637777781</c:v>
                </c:pt>
                <c:pt idx="352">
                  <c:v>44998.509639583332</c:v>
                </c:pt>
                <c:pt idx="353">
                  <c:v>44998.50964142361</c:v>
                </c:pt>
                <c:pt idx="354">
                  <c:v>44998.509643217592</c:v>
                </c:pt>
                <c:pt idx="355">
                  <c:v>44998.509645034719</c:v>
                </c:pt>
                <c:pt idx="356">
                  <c:v>44998.509647060186</c:v>
                </c:pt>
                <c:pt idx="357">
                  <c:v>44998.509649016203</c:v>
                </c:pt>
                <c:pt idx="358">
                  <c:v>44998.509651006942</c:v>
                </c:pt>
                <c:pt idx="359">
                  <c:v>44998.509652986111</c:v>
                </c:pt>
                <c:pt idx="360">
                  <c:v>44998.509654756941</c:v>
                </c:pt>
                <c:pt idx="361">
                  <c:v>44998.509656793984</c:v>
                </c:pt>
                <c:pt idx="362">
                  <c:v>44998.509658750001</c:v>
                </c:pt>
                <c:pt idx="363">
                  <c:v>44998.509660787036</c:v>
                </c:pt>
                <c:pt idx="364">
                  <c:v>44998.509662743054</c:v>
                </c:pt>
                <c:pt idx="365">
                  <c:v>44998.509664594909</c:v>
                </c:pt>
                <c:pt idx="366">
                  <c:v>44998.509666550926</c:v>
                </c:pt>
                <c:pt idx="367">
                  <c:v>44998.509668206018</c:v>
                </c:pt>
                <c:pt idx="368">
                  <c:v>44998.509670254629</c:v>
                </c:pt>
                <c:pt idx="369">
                  <c:v>44998.50967201389</c:v>
                </c:pt>
                <c:pt idx="370">
                  <c:v>44998.509673831017</c:v>
                </c:pt>
                <c:pt idx="371">
                  <c:v>44998.509675671296</c:v>
                </c:pt>
                <c:pt idx="372">
                  <c:v>44998.509677662034</c:v>
                </c:pt>
                <c:pt idx="373">
                  <c:v>44998.509679629627</c:v>
                </c:pt>
                <c:pt idx="374">
                  <c:v>44998.509681620373</c:v>
                </c:pt>
                <c:pt idx="375">
                  <c:v>44998.509683449076</c:v>
                </c:pt>
                <c:pt idx="376">
                  <c:v>44998.509685474535</c:v>
                </c:pt>
                <c:pt idx="377">
                  <c:v>44998.509687465281</c:v>
                </c:pt>
                <c:pt idx="378">
                  <c:v>44998.509689456019</c:v>
                </c:pt>
                <c:pt idx="379">
                  <c:v>44998.509691446758</c:v>
                </c:pt>
                <c:pt idx="380">
                  <c:v>44998.509693460648</c:v>
                </c:pt>
                <c:pt idx="381">
                  <c:v>44998.509695393521</c:v>
                </c:pt>
                <c:pt idx="382">
                  <c:v>44998.509697372683</c:v>
                </c:pt>
                <c:pt idx="383">
                  <c:v>44998.509699363429</c:v>
                </c:pt>
                <c:pt idx="384">
                  <c:v>44998.509701030096</c:v>
                </c:pt>
                <c:pt idx="385">
                  <c:v>44998.509702835647</c:v>
                </c:pt>
                <c:pt idx="386">
                  <c:v>44998.509704826392</c:v>
                </c:pt>
                <c:pt idx="387">
                  <c:v>44998.509706851852</c:v>
                </c:pt>
                <c:pt idx="388">
                  <c:v>44998.509708495367</c:v>
                </c:pt>
                <c:pt idx="389">
                  <c:v>44998.509710497689</c:v>
                </c:pt>
                <c:pt idx="390">
                  <c:v>44998.509712326391</c:v>
                </c:pt>
                <c:pt idx="391">
                  <c:v>44998.509714131942</c:v>
                </c:pt>
                <c:pt idx="392">
                  <c:v>44998.5097159375</c:v>
                </c:pt>
                <c:pt idx="393">
                  <c:v>44998.50971791667</c:v>
                </c:pt>
                <c:pt idx="394">
                  <c:v>44998.509720104164</c:v>
                </c:pt>
                <c:pt idx="395">
                  <c:v>44998.509722118055</c:v>
                </c:pt>
                <c:pt idx="396">
                  <c:v>44998.50972396991</c:v>
                </c:pt>
                <c:pt idx="397">
                  <c:v>44998.509725972224</c:v>
                </c:pt>
                <c:pt idx="398">
                  <c:v>44998.509727766206</c:v>
                </c:pt>
                <c:pt idx="399">
                  <c:v>44998.509729641206</c:v>
                </c:pt>
                <c:pt idx="400">
                  <c:v>44998.509731597223</c:v>
                </c:pt>
                <c:pt idx="401">
                  <c:v>44998.50973341435</c:v>
                </c:pt>
                <c:pt idx="402">
                  <c:v>44998.509735416665</c:v>
                </c:pt>
                <c:pt idx="403">
                  <c:v>44998.509737442131</c:v>
                </c:pt>
                <c:pt idx="404">
                  <c:v>44998.509739074078</c:v>
                </c:pt>
                <c:pt idx="405">
                  <c:v>44998.50974105324</c:v>
                </c:pt>
                <c:pt idx="406">
                  <c:v>44998.509742881943</c:v>
                </c:pt>
                <c:pt idx="407">
                  <c:v>44998.509744502313</c:v>
                </c:pt>
                <c:pt idx="408">
                  <c:v>44998.509746307871</c:v>
                </c:pt>
                <c:pt idx="409">
                  <c:v>44998.509748136574</c:v>
                </c:pt>
                <c:pt idx="410">
                  <c:v>44998.509750092591</c:v>
                </c:pt>
                <c:pt idx="411">
                  <c:v>44998.509751921294</c:v>
                </c:pt>
                <c:pt idx="412">
                  <c:v>44998.509753715276</c:v>
                </c:pt>
                <c:pt idx="413">
                  <c:v>44998.509755694446</c:v>
                </c:pt>
                <c:pt idx="414">
                  <c:v>44998.509757534724</c:v>
                </c:pt>
                <c:pt idx="415">
                  <c:v>44998.509759398148</c:v>
                </c:pt>
                <c:pt idx="416">
                  <c:v>44998.509761203706</c:v>
                </c:pt>
                <c:pt idx="417">
                  <c:v>44998.5097631713</c:v>
                </c:pt>
                <c:pt idx="418">
                  <c:v>44998.509764988426</c:v>
                </c:pt>
                <c:pt idx="419">
                  <c:v>44998.50976685185</c:v>
                </c:pt>
                <c:pt idx="420">
                  <c:v>44998.509768668984</c:v>
                </c:pt>
                <c:pt idx="421">
                  <c:v>44998.509770486111</c:v>
                </c:pt>
                <c:pt idx="422">
                  <c:v>44998.509772476849</c:v>
                </c:pt>
                <c:pt idx="423">
                  <c:v>44998.509774282407</c:v>
                </c:pt>
                <c:pt idx="424">
                  <c:v>44998.509776307874</c:v>
                </c:pt>
                <c:pt idx="425">
                  <c:v>44998.509778217594</c:v>
                </c:pt>
                <c:pt idx="426">
                  <c:v>44998.509780069442</c:v>
                </c:pt>
                <c:pt idx="427">
                  <c:v>44998.509781909721</c:v>
                </c:pt>
                <c:pt idx="428">
                  <c:v>44998.509783726855</c:v>
                </c:pt>
                <c:pt idx="429">
                  <c:v>44998.509785729169</c:v>
                </c:pt>
                <c:pt idx="430">
                  <c:v>44998.509787523151</c:v>
                </c:pt>
                <c:pt idx="431">
                  <c:v>44998.509789525466</c:v>
                </c:pt>
                <c:pt idx="432">
                  <c:v>44998.50979152778</c:v>
                </c:pt>
                <c:pt idx="433">
                  <c:v>44998.509793391204</c:v>
                </c:pt>
                <c:pt idx="434">
                  <c:v>44998.509795393518</c:v>
                </c:pt>
                <c:pt idx="435">
                  <c:v>44998.509797175924</c:v>
                </c:pt>
                <c:pt idx="436">
                  <c:v>44998.509799189815</c:v>
                </c:pt>
                <c:pt idx="437">
                  <c:v>44998.509801030094</c:v>
                </c:pt>
                <c:pt idx="438">
                  <c:v>44998.509802824075</c:v>
                </c:pt>
                <c:pt idx="439">
                  <c:v>44998.509804641202</c:v>
                </c:pt>
                <c:pt idx="440">
                  <c:v>44998.509806828704</c:v>
                </c:pt>
                <c:pt idx="441">
                  <c:v>44998.509808472219</c:v>
                </c:pt>
                <c:pt idx="442">
                  <c:v>44998.509810462965</c:v>
                </c:pt>
                <c:pt idx="443">
                  <c:v>44998.50981246528</c:v>
                </c:pt>
                <c:pt idx="444">
                  <c:v>44998.509814467594</c:v>
                </c:pt>
                <c:pt idx="445">
                  <c:v>44998.509816261576</c:v>
                </c:pt>
                <c:pt idx="446">
                  <c:v>44998.509818275466</c:v>
                </c:pt>
                <c:pt idx="447">
                  <c:v>44998.509820104169</c:v>
                </c:pt>
                <c:pt idx="448">
                  <c:v>44998.509822141204</c:v>
                </c:pt>
                <c:pt idx="449">
                  <c:v>44998.509824120367</c:v>
                </c:pt>
                <c:pt idx="450">
                  <c:v>44998.509826111112</c:v>
                </c:pt>
                <c:pt idx="451">
                  <c:v>44998.509828159724</c:v>
                </c:pt>
                <c:pt idx="452">
                  <c:v>44998.509830138886</c:v>
                </c:pt>
                <c:pt idx="453">
                  <c:v>44998.509832129632</c:v>
                </c:pt>
                <c:pt idx="454">
                  <c:v>44998.509834004632</c:v>
                </c:pt>
                <c:pt idx="455">
                  <c:v>44998.509835833334</c:v>
                </c:pt>
                <c:pt idx="456">
                  <c:v>44998.509837847225</c:v>
                </c:pt>
                <c:pt idx="457">
                  <c:v>44998.509839849539</c:v>
                </c:pt>
                <c:pt idx="458">
                  <c:v>44998.509841631945</c:v>
                </c:pt>
                <c:pt idx="459">
                  <c:v>44998.509843483793</c:v>
                </c:pt>
                <c:pt idx="460">
                  <c:v>44998.509845474538</c:v>
                </c:pt>
                <c:pt idx="461">
                  <c:v>44998.509847453701</c:v>
                </c:pt>
                <c:pt idx="462">
                  <c:v>44998.50984939815</c:v>
                </c:pt>
                <c:pt idx="463">
                  <c:v>44998.5098512037</c:v>
                </c:pt>
                <c:pt idx="464">
                  <c:v>44998.509853055555</c:v>
                </c:pt>
                <c:pt idx="465">
                  <c:v>44998.509854826392</c:v>
                </c:pt>
                <c:pt idx="466">
                  <c:v>44998.509856469907</c:v>
                </c:pt>
                <c:pt idx="467">
                  <c:v>44998.509858460646</c:v>
                </c:pt>
                <c:pt idx="468">
                  <c:v>44998.509860416663</c:v>
                </c:pt>
                <c:pt idx="469">
                  <c:v>44998.509862465275</c:v>
                </c:pt>
                <c:pt idx="470">
                  <c:v>44998.509864409723</c:v>
                </c:pt>
                <c:pt idx="471">
                  <c:v>44998.50986622685</c:v>
                </c:pt>
                <c:pt idx="472">
                  <c:v>44998.509868379631</c:v>
                </c:pt>
                <c:pt idx="473">
                  <c:v>44998.509870381946</c:v>
                </c:pt>
                <c:pt idx="474">
                  <c:v>44998.509872407405</c:v>
                </c:pt>
                <c:pt idx="475">
                  <c:v>44998.509874374999</c:v>
                </c:pt>
                <c:pt idx="476">
                  <c:v>44998.509876192133</c:v>
                </c:pt>
                <c:pt idx="477">
                  <c:v>44998.50987814815</c:v>
                </c:pt>
                <c:pt idx="478">
                  <c:v>44998.509880150465</c:v>
                </c:pt>
                <c:pt idx="479">
                  <c:v>44998.509882164355</c:v>
                </c:pt>
                <c:pt idx="480">
                  <c:v>44998.509883969906</c:v>
                </c:pt>
                <c:pt idx="481">
                  <c:v>44998.50988597222</c:v>
                </c:pt>
                <c:pt idx="482">
                  <c:v>44998.509887800923</c:v>
                </c:pt>
                <c:pt idx="483">
                  <c:v>44998.509889594905</c:v>
                </c:pt>
                <c:pt idx="484">
                  <c:v>44998.509891608795</c:v>
                </c:pt>
                <c:pt idx="485">
                  <c:v>44998.509893599534</c:v>
                </c:pt>
                <c:pt idx="486">
                  <c:v>44998.509895555559</c:v>
                </c:pt>
                <c:pt idx="487">
                  <c:v>44998.509897372685</c:v>
                </c:pt>
                <c:pt idx="488">
                  <c:v>44998.509899351855</c:v>
                </c:pt>
                <c:pt idx="489">
                  <c:v>44998.509901307872</c:v>
                </c:pt>
                <c:pt idx="490">
                  <c:v>44998.509903321756</c:v>
                </c:pt>
                <c:pt idx="491">
                  <c:v>44998.509905335646</c:v>
                </c:pt>
                <c:pt idx="492">
                  <c:v>44998.509907268519</c:v>
                </c:pt>
                <c:pt idx="493">
                  <c:v>44998.509909097222</c:v>
                </c:pt>
                <c:pt idx="494">
                  <c:v>44998.509911111112</c:v>
                </c:pt>
                <c:pt idx="495">
                  <c:v>44998.509912893518</c:v>
                </c:pt>
                <c:pt idx="496">
                  <c:v>44998.509914699076</c:v>
                </c:pt>
                <c:pt idx="497">
                  <c:v>44998.509916539355</c:v>
                </c:pt>
                <c:pt idx="498">
                  <c:v>44998.509918379626</c:v>
                </c:pt>
                <c:pt idx="499">
                  <c:v>44998.509920358796</c:v>
                </c:pt>
                <c:pt idx="500">
                  <c:v>44998.509922349534</c:v>
                </c:pt>
                <c:pt idx="501">
                  <c:v>44998.509924155092</c:v>
                </c:pt>
                <c:pt idx="502">
                  <c:v>44998.509926145831</c:v>
                </c:pt>
                <c:pt idx="503">
                  <c:v>44998.509928125</c:v>
                </c:pt>
                <c:pt idx="504">
                  <c:v>44998.509929965279</c:v>
                </c:pt>
                <c:pt idx="505">
                  <c:v>44998.509931956018</c:v>
                </c:pt>
                <c:pt idx="506">
                  <c:v>44998.509933807873</c:v>
                </c:pt>
                <c:pt idx="507">
                  <c:v>44998.509935810187</c:v>
                </c:pt>
                <c:pt idx="508">
                  <c:v>44998.509937662035</c:v>
                </c:pt>
                <c:pt idx="509">
                  <c:v>44998.50993965278</c:v>
                </c:pt>
                <c:pt idx="510">
                  <c:v>44998.509941504628</c:v>
                </c:pt>
                <c:pt idx="511">
                  <c:v>44998.509943530094</c:v>
                </c:pt>
                <c:pt idx="512">
                  <c:v>44998.509945347221</c:v>
                </c:pt>
                <c:pt idx="513">
                  <c:v>44998.509947152779</c:v>
                </c:pt>
                <c:pt idx="514">
                  <c:v>44998.509949212959</c:v>
                </c:pt>
                <c:pt idx="515">
                  <c:v>44998.509951203705</c:v>
                </c:pt>
                <c:pt idx="516">
                  <c:v>44998.509953032408</c:v>
                </c:pt>
                <c:pt idx="517">
                  <c:v>44998.509955046298</c:v>
                </c:pt>
                <c:pt idx="518">
                  <c:v>44998.509956863425</c:v>
                </c:pt>
                <c:pt idx="519">
                  <c:v>44998.509958668983</c:v>
                </c:pt>
                <c:pt idx="520">
                  <c:v>44998.509960659721</c:v>
                </c:pt>
                <c:pt idx="521">
                  <c:v>44998.509962638891</c:v>
                </c:pt>
                <c:pt idx="522">
                  <c:v>44998.509964618053</c:v>
                </c:pt>
                <c:pt idx="523">
                  <c:v>44998.509966458332</c:v>
                </c:pt>
                <c:pt idx="524">
                  <c:v>44998.509968437502</c:v>
                </c:pt>
                <c:pt idx="525">
                  <c:v>44998.509970231484</c:v>
                </c:pt>
                <c:pt idx="526">
                  <c:v>44998.509972071763</c:v>
                </c:pt>
                <c:pt idx="527">
                  <c:v>44998.509974085646</c:v>
                </c:pt>
                <c:pt idx="528">
                  <c:v>44998.509975891204</c:v>
                </c:pt>
                <c:pt idx="529">
                  <c:v>44998.509977858797</c:v>
                </c:pt>
                <c:pt idx="530">
                  <c:v>44998.509979664355</c:v>
                </c:pt>
                <c:pt idx="531">
                  <c:v>44998.50998145833</c:v>
                </c:pt>
                <c:pt idx="532">
                  <c:v>44998.509983113428</c:v>
                </c:pt>
                <c:pt idx="533">
                  <c:v>44998.509985138888</c:v>
                </c:pt>
                <c:pt idx="534">
                  <c:v>44998.509987129626</c:v>
                </c:pt>
                <c:pt idx="535">
                  <c:v>44998.509989189813</c:v>
                </c:pt>
                <c:pt idx="536">
                  <c:v>44998.509991006948</c:v>
                </c:pt>
                <c:pt idx="537">
                  <c:v>44998.509992789353</c:v>
                </c:pt>
                <c:pt idx="538">
                  <c:v>44998.509994629632</c:v>
                </c:pt>
                <c:pt idx="539">
                  <c:v>44998.509996597226</c:v>
                </c:pt>
                <c:pt idx="540">
                  <c:v>44998.509998425929</c:v>
                </c:pt>
                <c:pt idx="541">
                  <c:v>44998.510000277776</c:v>
                </c:pt>
                <c:pt idx="542">
                  <c:v>44998.510002326388</c:v>
                </c:pt>
                <c:pt idx="543">
                  <c:v>44998.510004282405</c:v>
                </c:pt>
                <c:pt idx="544">
                  <c:v>44998.51000628472</c:v>
                </c:pt>
                <c:pt idx="545">
                  <c:v>44998.51000829861</c:v>
                </c:pt>
                <c:pt idx="546">
                  <c:v>44998.510010115744</c:v>
                </c:pt>
                <c:pt idx="547">
                  <c:v>44998.51001189815</c:v>
                </c:pt>
                <c:pt idx="548">
                  <c:v>44998.510013703701</c:v>
                </c:pt>
                <c:pt idx="549">
                  <c:v>44998.510015717591</c:v>
                </c:pt>
                <c:pt idx="550">
                  <c:v>44998.510017696761</c:v>
                </c:pt>
                <c:pt idx="551">
                  <c:v>44998.510019710651</c:v>
                </c:pt>
                <c:pt idx="552">
                  <c:v>44998.510021539354</c:v>
                </c:pt>
                <c:pt idx="553">
                  <c:v>44998.510023692128</c:v>
                </c:pt>
                <c:pt idx="554">
                  <c:v>44998.510025659722</c:v>
                </c:pt>
                <c:pt idx="555">
                  <c:v>44998.510027453704</c:v>
                </c:pt>
                <c:pt idx="556">
                  <c:v>44998.510029317127</c:v>
                </c:pt>
                <c:pt idx="557">
                  <c:v>44998.51003125</c:v>
                </c:pt>
                <c:pt idx="558">
                  <c:v>44998.510033252314</c:v>
                </c:pt>
                <c:pt idx="559">
                  <c:v>44998.510035046296</c:v>
                </c:pt>
                <c:pt idx="560">
                  <c:v>44998.510037037035</c:v>
                </c:pt>
                <c:pt idx="561">
                  <c:v>44998.510039062501</c:v>
                </c:pt>
                <c:pt idx="562">
                  <c:v>44998.510040868059</c:v>
                </c:pt>
                <c:pt idx="563">
                  <c:v>44998.510042870374</c:v>
                </c:pt>
                <c:pt idx="564">
                  <c:v>44998.510044861112</c:v>
                </c:pt>
                <c:pt idx="565">
                  <c:v>44998.51004685185</c:v>
                </c:pt>
                <c:pt idx="566">
                  <c:v>44998.510048657408</c:v>
                </c:pt>
                <c:pt idx="567">
                  <c:v>44998.510050636571</c:v>
                </c:pt>
                <c:pt idx="568">
                  <c:v>44998.510052453705</c:v>
                </c:pt>
                <c:pt idx="569">
                  <c:v>44998.510054432867</c:v>
                </c:pt>
                <c:pt idx="570">
                  <c:v>44998.510056226849</c:v>
                </c:pt>
                <c:pt idx="571">
                  <c:v>44998.51005809028</c:v>
                </c:pt>
                <c:pt idx="572">
                  <c:v>44998.510060011577</c:v>
                </c:pt>
                <c:pt idx="573">
                  <c:v>44998.510061967594</c:v>
                </c:pt>
                <c:pt idx="574">
                  <c:v>44998.510063969909</c:v>
                </c:pt>
                <c:pt idx="575">
                  <c:v>44998.510065960647</c:v>
                </c:pt>
                <c:pt idx="576">
                  <c:v>44998.510067800926</c:v>
                </c:pt>
                <c:pt idx="577">
                  <c:v>44998.510069791664</c:v>
                </c:pt>
                <c:pt idx="578">
                  <c:v>44998.510071828707</c:v>
                </c:pt>
                <c:pt idx="579">
                  <c:v>44998.510073564816</c:v>
                </c:pt>
                <c:pt idx="580">
                  <c:v>44998.510075520833</c:v>
                </c:pt>
                <c:pt idx="581">
                  <c:v>44998.510077523148</c:v>
                </c:pt>
                <c:pt idx="582">
                  <c:v>44998.510079513886</c:v>
                </c:pt>
                <c:pt idx="583">
                  <c:v>44998.510081319444</c:v>
                </c:pt>
                <c:pt idx="584">
                  <c:v>44998.510083159723</c:v>
                </c:pt>
                <c:pt idx="585">
                  <c:v>44998.510085127316</c:v>
                </c:pt>
                <c:pt idx="586">
                  <c:v>44998.510087337963</c:v>
                </c:pt>
                <c:pt idx="587">
                  <c:v>44998.510089120369</c:v>
                </c:pt>
                <c:pt idx="588">
                  <c:v>44998.510090937503</c:v>
                </c:pt>
                <c:pt idx="589">
                  <c:v>44998.510092824072</c:v>
                </c:pt>
                <c:pt idx="590">
                  <c:v>44998.510095034719</c:v>
                </c:pt>
                <c:pt idx="591">
                  <c:v>44998.510096967591</c:v>
                </c:pt>
                <c:pt idx="592">
                  <c:v>44998.510098877312</c:v>
                </c:pt>
                <c:pt idx="593">
                  <c:v>44998.510100856482</c:v>
                </c:pt>
                <c:pt idx="594">
                  <c:v>44998.51010284722</c:v>
                </c:pt>
                <c:pt idx="595">
                  <c:v>44998.510104618057</c:v>
                </c:pt>
                <c:pt idx="596">
                  <c:v>44998.510106504633</c:v>
                </c:pt>
                <c:pt idx="597">
                  <c:v>44998.510108275463</c:v>
                </c:pt>
                <c:pt idx="598">
                  <c:v>44998.510110092589</c:v>
                </c:pt>
                <c:pt idx="599">
                  <c:v>44998.510112071759</c:v>
                </c:pt>
                <c:pt idx="600">
                  <c:v>44998.510114050929</c:v>
                </c:pt>
                <c:pt idx="601">
                  <c:v>44998.510115879631</c:v>
                </c:pt>
                <c:pt idx="602">
                  <c:v>44998.510117881946</c:v>
                </c:pt>
                <c:pt idx="603">
                  <c:v>44998.510119664352</c:v>
                </c:pt>
                <c:pt idx="604">
                  <c:v>44998.510121631945</c:v>
                </c:pt>
                <c:pt idx="605">
                  <c:v>44998.510123622684</c:v>
                </c:pt>
                <c:pt idx="606">
                  <c:v>44998.510125613429</c:v>
                </c:pt>
                <c:pt idx="607">
                  <c:v>44998.510127199072</c:v>
                </c:pt>
                <c:pt idx="608">
                  <c:v>44998.510129247683</c:v>
                </c:pt>
                <c:pt idx="609">
                  <c:v>44998.510131215276</c:v>
                </c:pt>
                <c:pt idx="610">
                  <c:v>44998.510133020834</c:v>
                </c:pt>
                <c:pt idx="611">
                  <c:v>44998.510135023149</c:v>
                </c:pt>
                <c:pt idx="612">
                  <c:v>44998.510137013887</c:v>
                </c:pt>
                <c:pt idx="613">
                  <c:v>44998.510139027778</c:v>
                </c:pt>
                <c:pt idx="614">
                  <c:v>44998.51014082176</c:v>
                </c:pt>
                <c:pt idx="615">
                  <c:v>44998.510142604166</c:v>
                </c:pt>
                <c:pt idx="616">
                  <c:v>44998.510144571759</c:v>
                </c:pt>
                <c:pt idx="617">
                  <c:v>44998.510146620371</c:v>
                </c:pt>
                <c:pt idx="618">
                  <c:v>44998.510148576388</c:v>
                </c:pt>
                <c:pt idx="619">
                  <c:v>44998.510150567126</c:v>
                </c:pt>
                <c:pt idx="620">
                  <c:v>44998.510152557872</c:v>
                </c:pt>
                <c:pt idx="621">
                  <c:v>44998.510154594907</c:v>
                </c:pt>
                <c:pt idx="622">
                  <c:v>44998.510156539349</c:v>
                </c:pt>
                <c:pt idx="623">
                  <c:v>44998.510158333331</c:v>
                </c:pt>
                <c:pt idx="624">
                  <c:v>44998.510160300924</c:v>
                </c:pt>
                <c:pt idx="625">
                  <c:v>44998.510162129627</c:v>
                </c:pt>
                <c:pt idx="626">
                  <c:v>44998.51016395833</c:v>
                </c:pt>
                <c:pt idx="627">
                  <c:v>44998.51016578704</c:v>
                </c:pt>
                <c:pt idx="628">
                  <c:v>44998.510167604167</c:v>
                </c:pt>
                <c:pt idx="629">
                  <c:v>44998.510169594905</c:v>
                </c:pt>
                <c:pt idx="630">
                  <c:v>44998.510171423608</c:v>
                </c:pt>
                <c:pt idx="631">
                  <c:v>44998.510173425922</c:v>
                </c:pt>
                <c:pt idx="632">
                  <c:v>44998.510175416668</c:v>
                </c:pt>
                <c:pt idx="633">
                  <c:v>44998.510177430559</c:v>
                </c:pt>
                <c:pt idx="634">
                  <c:v>44998.510179282406</c:v>
                </c:pt>
                <c:pt idx="635">
                  <c:v>44998.510180902776</c:v>
                </c:pt>
                <c:pt idx="636">
                  <c:v>44998.510182893522</c:v>
                </c:pt>
                <c:pt idx="637">
                  <c:v>44998.510184768522</c:v>
                </c:pt>
                <c:pt idx="638">
                  <c:v>44998.51018675926</c:v>
                </c:pt>
                <c:pt idx="639">
                  <c:v>44998.510188726854</c:v>
                </c:pt>
                <c:pt idx="640">
                  <c:v>44998.510190740744</c:v>
                </c:pt>
                <c:pt idx="641">
                  <c:v>44998.510192534719</c:v>
                </c:pt>
                <c:pt idx="642">
                  <c:v>44998.510194537041</c:v>
                </c:pt>
                <c:pt idx="643">
                  <c:v>44998.510196504627</c:v>
                </c:pt>
                <c:pt idx="644">
                  <c:v>44998.51019828704</c:v>
                </c:pt>
                <c:pt idx="645">
                  <c:v>44998.510200289355</c:v>
                </c:pt>
                <c:pt idx="646">
                  <c:v>44998.510202106481</c:v>
                </c:pt>
                <c:pt idx="647">
                  <c:v>44998.510203923608</c:v>
                </c:pt>
                <c:pt idx="648">
                  <c:v>44998.510205879633</c:v>
                </c:pt>
                <c:pt idx="649">
                  <c:v>44998.510207685184</c:v>
                </c:pt>
                <c:pt idx="650">
                  <c:v>44998.510209699074</c:v>
                </c:pt>
                <c:pt idx="651">
                  <c:v>44998.510211516201</c:v>
                </c:pt>
                <c:pt idx="652">
                  <c:v>44998.510213518515</c:v>
                </c:pt>
                <c:pt idx="653">
                  <c:v>44998.510215520837</c:v>
                </c:pt>
                <c:pt idx="654">
                  <c:v>44998.510217523151</c:v>
                </c:pt>
                <c:pt idx="655">
                  <c:v>44998.510219328702</c:v>
                </c:pt>
                <c:pt idx="656">
                  <c:v>44998.510221087963</c:v>
                </c:pt>
                <c:pt idx="657">
                  <c:v>44998.510223078702</c:v>
                </c:pt>
                <c:pt idx="658">
                  <c:v>44998.510225081016</c:v>
                </c:pt>
                <c:pt idx="659">
                  <c:v>44998.51022704861</c:v>
                </c:pt>
                <c:pt idx="660">
                  <c:v>44998.510229050924</c:v>
                </c:pt>
                <c:pt idx="661">
                  <c:v>44998.510230879627</c:v>
                </c:pt>
                <c:pt idx="662">
                  <c:v>44998.510232893517</c:v>
                </c:pt>
                <c:pt idx="663">
                  <c:v>44998.510234699075</c:v>
                </c:pt>
                <c:pt idx="664">
                  <c:v>44998.510236539354</c:v>
                </c:pt>
                <c:pt idx="665">
                  <c:v>44998.510238518516</c:v>
                </c:pt>
                <c:pt idx="666">
                  <c:v>44998.510240543983</c:v>
                </c:pt>
                <c:pt idx="667">
                  <c:v>44998.510242546297</c:v>
                </c:pt>
                <c:pt idx="668">
                  <c:v>44998.510244409721</c:v>
                </c:pt>
                <c:pt idx="669">
                  <c:v>44998.510246400459</c:v>
                </c:pt>
                <c:pt idx="670">
                  <c:v>44998.51024841435</c:v>
                </c:pt>
                <c:pt idx="671">
                  <c:v>44998.510250231484</c:v>
                </c:pt>
                <c:pt idx="672">
                  <c:v>44998.510252175925</c:v>
                </c:pt>
                <c:pt idx="673">
                  <c:v>44998.510253993052</c:v>
                </c:pt>
                <c:pt idx="674">
                  <c:v>44998.510255995374</c:v>
                </c:pt>
                <c:pt idx="675">
                  <c:v>44998.510257812501</c:v>
                </c:pt>
                <c:pt idx="676">
                  <c:v>44998.510259803239</c:v>
                </c:pt>
                <c:pt idx="677">
                  <c:v>44998.510261736112</c:v>
                </c:pt>
                <c:pt idx="678">
                  <c:v>44998.510263773147</c:v>
                </c:pt>
                <c:pt idx="679">
                  <c:v>44998.510265752317</c:v>
                </c:pt>
                <c:pt idx="680">
                  <c:v>44998.510267731479</c:v>
                </c:pt>
                <c:pt idx="681">
                  <c:v>44998.510269710649</c:v>
                </c:pt>
                <c:pt idx="682">
                  <c:v>44998.510271678242</c:v>
                </c:pt>
                <c:pt idx="683">
                  <c:v>44998.510273680557</c:v>
                </c:pt>
                <c:pt idx="684">
                  <c:v>44998.510275636574</c:v>
                </c:pt>
                <c:pt idx="685">
                  <c:v>44998.510277627312</c:v>
                </c:pt>
                <c:pt idx="686">
                  <c:v>44998.510279594906</c:v>
                </c:pt>
                <c:pt idx="687">
                  <c:v>44998.510281585652</c:v>
                </c:pt>
                <c:pt idx="688">
                  <c:v>44998.510283564814</c:v>
                </c:pt>
                <c:pt idx="689">
                  <c:v>44998.510285428238</c:v>
                </c:pt>
                <c:pt idx="690">
                  <c:v>44998.510287430552</c:v>
                </c:pt>
                <c:pt idx="691">
                  <c:v>44998.510289398146</c:v>
                </c:pt>
                <c:pt idx="692">
                  <c:v>44998.510291180559</c:v>
                </c:pt>
                <c:pt idx="693">
                  <c:v>44998.510293009262</c:v>
                </c:pt>
                <c:pt idx="694">
                  <c:v>44998.510294814812</c:v>
                </c:pt>
                <c:pt idx="695">
                  <c:v>44998.510296678243</c:v>
                </c:pt>
                <c:pt idx="696">
                  <c:v>44998.510298680558</c:v>
                </c:pt>
                <c:pt idx="697">
                  <c:v>44998.51030047454</c:v>
                </c:pt>
                <c:pt idx="698">
                  <c:v>44998.510302314811</c:v>
                </c:pt>
                <c:pt idx="699">
                  <c:v>44998.510304131945</c:v>
                </c:pt>
                <c:pt idx="700">
                  <c:v>44998.510305925927</c:v>
                </c:pt>
                <c:pt idx="701">
                  <c:v>44998.510307708333</c:v>
                </c:pt>
                <c:pt idx="702">
                  <c:v>44998.510309722224</c:v>
                </c:pt>
                <c:pt idx="703">
                  <c:v>44998.510311701386</c:v>
                </c:pt>
                <c:pt idx="704">
                  <c:v>44998.510313692132</c:v>
                </c:pt>
                <c:pt idx="705">
                  <c:v>44998.510315659725</c:v>
                </c:pt>
                <c:pt idx="706">
                  <c:v>44998.510317499997</c:v>
                </c:pt>
                <c:pt idx="707">
                  <c:v>44998.510319317131</c:v>
                </c:pt>
                <c:pt idx="708">
                  <c:v>44998.510321296293</c:v>
                </c:pt>
                <c:pt idx="709">
                  <c:v>44998.510323125003</c:v>
                </c:pt>
                <c:pt idx="710">
                  <c:v>44998.510325115742</c:v>
                </c:pt>
                <c:pt idx="711">
                  <c:v>44998.510327129632</c:v>
                </c:pt>
                <c:pt idx="712">
                  <c:v>44998.510329004632</c:v>
                </c:pt>
                <c:pt idx="713">
                  <c:v>44998.510330937497</c:v>
                </c:pt>
                <c:pt idx="714">
                  <c:v>44998.510332928243</c:v>
                </c:pt>
                <c:pt idx="715">
                  <c:v>44998.51033474537</c:v>
                </c:pt>
                <c:pt idx="716">
                  <c:v>44998.510336550928</c:v>
                </c:pt>
                <c:pt idx="717">
                  <c:v>44998.510338564818</c:v>
                </c:pt>
                <c:pt idx="718">
                  <c:v>44998.510340196757</c:v>
                </c:pt>
                <c:pt idx="719">
                  <c:v>44998.510342013891</c:v>
                </c:pt>
                <c:pt idx="720">
                  <c:v>44998.510343831018</c:v>
                </c:pt>
                <c:pt idx="721">
                  <c:v>44998.510345844908</c:v>
                </c:pt>
                <c:pt idx="722">
                  <c:v>44998.510347835647</c:v>
                </c:pt>
                <c:pt idx="723">
                  <c:v>44998.510349861113</c:v>
                </c:pt>
                <c:pt idx="724">
                  <c:v>44998.510351689816</c:v>
                </c:pt>
                <c:pt idx="725">
                  <c:v>44998.510353472222</c:v>
                </c:pt>
                <c:pt idx="726">
                  <c:v>44998.51035527778</c:v>
                </c:pt>
                <c:pt idx="727">
                  <c:v>44998.510356909719</c:v>
                </c:pt>
                <c:pt idx="728">
                  <c:v>44998.510358912034</c:v>
                </c:pt>
                <c:pt idx="729">
                  <c:v>44998.510360717592</c:v>
                </c:pt>
                <c:pt idx="730">
                  <c:v>44998.51036252315</c:v>
                </c:pt>
                <c:pt idx="731">
                  <c:v>44998.510364490743</c:v>
                </c:pt>
                <c:pt idx="732">
                  <c:v>44998.510366516202</c:v>
                </c:pt>
                <c:pt idx="733">
                  <c:v>44998.510368310184</c:v>
                </c:pt>
                <c:pt idx="734">
                  <c:v>44998.510370069445</c:v>
                </c:pt>
                <c:pt idx="735">
                  <c:v>44998.510372256947</c:v>
                </c:pt>
                <c:pt idx="736">
                  <c:v>44998.510374409721</c:v>
                </c:pt>
                <c:pt idx="737">
                  <c:v>44998.510376087965</c:v>
                </c:pt>
                <c:pt idx="738">
                  <c:v>44998.51037822917</c:v>
                </c:pt>
                <c:pt idx="739">
                  <c:v>44998.510380046297</c:v>
                </c:pt>
                <c:pt idx="740">
                  <c:v>44998.510381874999</c:v>
                </c:pt>
                <c:pt idx="741">
                  <c:v>44998.510383854169</c:v>
                </c:pt>
                <c:pt idx="742">
                  <c:v>44998.51038565972</c:v>
                </c:pt>
                <c:pt idx="743">
                  <c:v>44998.510387488423</c:v>
                </c:pt>
                <c:pt idx="744">
                  <c:v>44998.510389293981</c:v>
                </c:pt>
                <c:pt idx="745">
                  <c:v>44998.510391076386</c:v>
                </c:pt>
                <c:pt idx="746">
                  <c:v>44998.510392905089</c:v>
                </c:pt>
                <c:pt idx="747">
                  <c:v>44998.510395081015</c:v>
                </c:pt>
                <c:pt idx="748">
                  <c:v>44998.510396898149</c:v>
                </c:pt>
                <c:pt idx="749">
                  <c:v>44998.510398726852</c:v>
                </c:pt>
                <c:pt idx="750">
                  <c:v>44998.510400543979</c:v>
                </c:pt>
                <c:pt idx="751">
                  <c:v>44998.510402546293</c:v>
                </c:pt>
                <c:pt idx="752">
                  <c:v>44998.51040431713</c:v>
                </c:pt>
                <c:pt idx="753">
                  <c:v>44998.510406111112</c:v>
                </c:pt>
                <c:pt idx="754">
                  <c:v>44998.51040796296</c:v>
                </c:pt>
                <c:pt idx="755">
                  <c:v>44998.510409814815</c:v>
                </c:pt>
                <c:pt idx="756">
                  <c:v>44998.510411481482</c:v>
                </c:pt>
                <c:pt idx="757">
                  <c:v>44998.510413449076</c:v>
                </c:pt>
                <c:pt idx="758">
                  <c:v>44998.510415462966</c:v>
                </c:pt>
                <c:pt idx="759">
                  <c:v>44998.510417465281</c:v>
                </c:pt>
                <c:pt idx="760">
                  <c:v>44998.510419467595</c:v>
                </c:pt>
                <c:pt idx="761">
                  <c:v>44998.510421493054</c:v>
                </c:pt>
                <c:pt idx="762">
                  <c:v>44998.510423425927</c:v>
                </c:pt>
                <c:pt idx="763">
                  <c:v>44998.510425428241</c:v>
                </c:pt>
                <c:pt idx="764">
                  <c:v>44998.510427048612</c:v>
                </c:pt>
                <c:pt idx="765">
                  <c:v>44998.510428703703</c:v>
                </c:pt>
                <c:pt idx="766">
                  <c:v>44998.510430694441</c:v>
                </c:pt>
                <c:pt idx="767">
                  <c:v>44998.510432523151</c:v>
                </c:pt>
                <c:pt idx="768">
                  <c:v>44998.510434293981</c:v>
                </c:pt>
                <c:pt idx="769">
                  <c:v>44998.510436122684</c:v>
                </c:pt>
                <c:pt idx="770">
                  <c:v>44998.510438090278</c:v>
                </c:pt>
                <c:pt idx="771">
                  <c:v>44998.510440057871</c:v>
                </c:pt>
                <c:pt idx="772">
                  <c:v>44998.510441863429</c:v>
                </c:pt>
                <c:pt idx="773">
                  <c:v>44998.510443865744</c:v>
                </c:pt>
                <c:pt idx="774">
                  <c:v>44998.510445868058</c:v>
                </c:pt>
                <c:pt idx="775">
                  <c:v>44998.510447685185</c:v>
                </c:pt>
                <c:pt idx="776">
                  <c:v>44998.510449687499</c:v>
                </c:pt>
                <c:pt idx="777">
                  <c:v>44998.510451655093</c:v>
                </c:pt>
                <c:pt idx="778">
                  <c:v>44998.510453483796</c:v>
                </c:pt>
                <c:pt idx="779">
                  <c:v>44998.51045509259</c:v>
                </c:pt>
                <c:pt idx="780">
                  <c:v>44998.510456909724</c:v>
                </c:pt>
                <c:pt idx="781">
                  <c:v>44998.510458761571</c:v>
                </c:pt>
                <c:pt idx="782">
                  <c:v>44998.510460543985</c:v>
                </c:pt>
                <c:pt idx="783">
                  <c:v>44998.510462337959</c:v>
                </c:pt>
                <c:pt idx="784">
                  <c:v>44998.510464155093</c:v>
                </c:pt>
                <c:pt idx="785">
                  <c:v>44998.510465949075</c:v>
                </c:pt>
                <c:pt idx="786">
                  <c:v>44998.510467581022</c:v>
                </c:pt>
                <c:pt idx="787">
                  <c:v>44998.510469421293</c:v>
                </c:pt>
                <c:pt idx="788">
                  <c:v>44998.510471412039</c:v>
                </c:pt>
                <c:pt idx="789">
                  <c:v>44998.510473437498</c:v>
                </c:pt>
                <c:pt idx="790">
                  <c:v>44998.510475208335</c:v>
                </c:pt>
                <c:pt idx="791">
                  <c:v>44998.510477013886</c:v>
                </c:pt>
                <c:pt idx="792">
                  <c:v>44998.510479004632</c:v>
                </c:pt>
                <c:pt idx="793">
                  <c:v>44998.510480833334</c:v>
                </c:pt>
                <c:pt idx="794">
                  <c:v>44998.510482777776</c:v>
                </c:pt>
                <c:pt idx="795">
                  <c:v>44998.510484606479</c:v>
                </c:pt>
                <c:pt idx="796">
                  <c:v>44998.510486574072</c:v>
                </c:pt>
                <c:pt idx="797">
                  <c:v>44998.510488391206</c:v>
                </c:pt>
                <c:pt idx="798">
                  <c:v>44998.510490185188</c:v>
                </c:pt>
                <c:pt idx="799">
                  <c:v>44998.510492013891</c:v>
                </c:pt>
                <c:pt idx="800">
                  <c:v>44998.510494027774</c:v>
                </c:pt>
                <c:pt idx="801">
                  <c:v>44998.510495856484</c:v>
                </c:pt>
                <c:pt idx="802">
                  <c:v>44998.510497847223</c:v>
                </c:pt>
                <c:pt idx="803">
                  <c:v>44998.510499849537</c:v>
                </c:pt>
                <c:pt idx="804">
                  <c:v>44998.510501469907</c:v>
                </c:pt>
                <c:pt idx="805">
                  <c:v>44998.510503113423</c:v>
                </c:pt>
                <c:pt idx="806">
                  <c:v>44998.510505092592</c:v>
                </c:pt>
                <c:pt idx="807">
                  <c:v>44998.510507094907</c:v>
                </c:pt>
                <c:pt idx="808">
                  <c:v>44998.510509108797</c:v>
                </c:pt>
                <c:pt idx="809">
                  <c:v>44998.510510925924</c:v>
                </c:pt>
                <c:pt idx="810">
                  <c:v>44998.510512766203</c:v>
                </c:pt>
                <c:pt idx="811">
                  <c:v>44998.510514710651</c:v>
                </c:pt>
                <c:pt idx="812">
                  <c:v>44998.510516666669</c:v>
                </c:pt>
                <c:pt idx="813">
                  <c:v>44998.510518680552</c:v>
                </c:pt>
                <c:pt idx="814">
                  <c:v>44998.510520659722</c:v>
                </c:pt>
                <c:pt idx="815">
                  <c:v>44998.510522662036</c:v>
                </c:pt>
                <c:pt idx="816">
                  <c:v>44998.510524490739</c:v>
                </c:pt>
                <c:pt idx="817">
                  <c:v>44998.510526284721</c:v>
                </c:pt>
                <c:pt idx="818">
                  <c:v>44998.510528101855</c:v>
                </c:pt>
                <c:pt idx="819">
                  <c:v>44998.510529942127</c:v>
                </c:pt>
                <c:pt idx="820">
                  <c:v>44998.510531782405</c:v>
                </c:pt>
                <c:pt idx="821">
                  <c:v>44998.510533402776</c:v>
                </c:pt>
                <c:pt idx="822">
                  <c:v>44998.510535358793</c:v>
                </c:pt>
                <c:pt idx="823">
                  <c:v>44998.510537025461</c:v>
                </c:pt>
                <c:pt idx="824">
                  <c:v>44998.510538831018</c:v>
                </c:pt>
                <c:pt idx="825">
                  <c:v>44998.510540844909</c:v>
                </c:pt>
                <c:pt idx="826">
                  <c:v>44998.510542870368</c:v>
                </c:pt>
                <c:pt idx="827">
                  <c:v>44998.510544699071</c:v>
                </c:pt>
                <c:pt idx="828">
                  <c:v>44998.510546504629</c:v>
                </c:pt>
                <c:pt idx="829">
                  <c:v>44998.510548564816</c:v>
                </c:pt>
                <c:pt idx="830">
                  <c:v>44998.510550312501</c:v>
                </c:pt>
                <c:pt idx="831">
                  <c:v>44998.510552164349</c:v>
                </c:pt>
                <c:pt idx="832">
                  <c:v>44998.510553969907</c:v>
                </c:pt>
                <c:pt idx="833">
                  <c:v>44998.510555995374</c:v>
                </c:pt>
                <c:pt idx="834">
                  <c:v>44998.510557615744</c:v>
                </c:pt>
                <c:pt idx="835">
                  <c:v>44998.510559652779</c:v>
                </c:pt>
                <c:pt idx="836">
                  <c:v>44998.510561631942</c:v>
                </c:pt>
                <c:pt idx="837">
                  <c:v>44998.510563449076</c:v>
                </c:pt>
                <c:pt idx="838">
                  <c:v>44998.510565266202</c:v>
                </c:pt>
                <c:pt idx="839">
                  <c:v>44998.510567106481</c:v>
                </c:pt>
                <c:pt idx="840">
                  <c:v>44998.510568923608</c:v>
                </c:pt>
                <c:pt idx="841">
                  <c:v>44998.510570949074</c:v>
                </c:pt>
                <c:pt idx="842">
                  <c:v>44998.510572777777</c:v>
                </c:pt>
                <c:pt idx="843">
                  <c:v>44998.510574571759</c:v>
                </c:pt>
                <c:pt idx="844">
                  <c:v>44998.510576574074</c:v>
                </c:pt>
                <c:pt idx="845">
                  <c:v>44998.510578564812</c:v>
                </c:pt>
                <c:pt idx="846">
                  <c:v>44998.510580601855</c:v>
                </c:pt>
                <c:pt idx="847">
                  <c:v>44998.510582395837</c:v>
                </c:pt>
                <c:pt idx="848">
                  <c:v>44998.510584212963</c:v>
                </c:pt>
                <c:pt idx="849">
                  <c:v>44998.510586226854</c:v>
                </c:pt>
                <c:pt idx="850">
                  <c:v>44998.510588217592</c:v>
                </c:pt>
                <c:pt idx="851">
                  <c:v>44998.510589884259</c:v>
                </c:pt>
                <c:pt idx="852">
                  <c:v>44998.510591863429</c:v>
                </c:pt>
                <c:pt idx="853">
                  <c:v>44998.510593877312</c:v>
                </c:pt>
                <c:pt idx="854">
                  <c:v>44998.510595891203</c:v>
                </c:pt>
                <c:pt idx="855">
                  <c:v>44998.510597719905</c:v>
                </c:pt>
                <c:pt idx="856">
                  <c:v>44998.510599710651</c:v>
                </c:pt>
                <c:pt idx="857">
                  <c:v>44998.510601527778</c:v>
                </c:pt>
                <c:pt idx="858">
                  <c:v>44998.510603310184</c:v>
                </c:pt>
                <c:pt idx="859">
                  <c:v>44998.51060533565</c:v>
                </c:pt>
                <c:pt idx="860">
                  <c:v>44998.510607164353</c:v>
                </c:pt>
                <c:pt idx="861">
                  <c:v>44998.51060898148</c:v>
                </c:pt>
                <c:pt idx="862">
                  <c:v>44998.510610983794</c:v>
                </c:pt>
                <c:pt idx="863">
                  <c:v>44998.510612777776</c:v>
                </c:pt>
                <c:pt idx="864">
                  <c:v>44998.510614791667</c:v>
                </c:pt>
                <c:pt idx="865">
                  <c:v>44998.510616574073</c:v>
                </c:pt>
                <c:pt idx="866">
                  <c:v>44998.510618402775</c:v>
                </c:pt>
                <c:pt idx="867">
                  <c:v>44998.510620219909</c:v>
                </c:pt>
                <c:pt idx="868">
                  <c:v>44998.510622303242</c:v>
                </c:pt>
                <c:pt idx="869">
                  <c:v>44998.510624085648</c:v>
                </c:pt>
                <c:pt idx="870">
                  <c:v>44998.510626041665</c:v>
                </c:pt>
                <c:pt idx="871">
                  <c:v>44998.510628032411</c:v>
                </c:pt>
                <c:pt idx="872">
                  <c:v>44998.510629988428</c:v>
                </c:pt>
                <c:pt idx="873">
                  <c:v>44998.510631886573</c:v>
                </c:pt>
                <c:pt idx="874">
                  <c:v>44998.510633680555</c:v>
                </c:pt>
                <c:pt idx="875">
                  <c:v>44998.510635729166</c:v>
                </c:pt>
                <c:pt idx="876">
                  <c:v>44998.510637534724</c:v>
                </c:pt>
                <c:pt idx="877">
                  <c:v>44998.510639340275</c:v>
                </c:pt>
                <c:pt idx="878">
                  <c:v>44998.510641354165</c:v>
                </c:pt>
                <c:pt idx="879">
                  <c:v>44998.510643333335</c:v>
                </c:pt>
                <c:pt idx="880">
                  <c:v>44998.510645196759</c:v>
                </c:pt>
                <c:pt idx="881">
                  <c:v>44998.510647187497</c:v>
                </c:pt>
                <c:pt idx="882">
                  <c:v>44998.510648993055</c:v>
                </c:pt>
                <c:pt idx="883">
                  <c:v>44998.510651018521</c:v>
                </c:pt>
                <c:pt idx="884">
                  <c:v>44998.510653067133</c:v>
                </c:pt>
                <c:pt idx="885">
                  <c:v>44998.510655011574</c:v>
                </c:pt>
                <c:pt idx="886">
                  <c:v>44998.510656851853</c:v>
                </c:pt>
                <c:pt idx="887">
                  <c:v>44998.510658819447</c:v>
                </c:pt>
                <c:pt idx="888">
                  <c:v>44998.510660648149</c:v>
                </c:pt>
                <c:pt idx="889">
                  <c:v>44998.5106624537</c:v>
                </c:pt>
                <c:pt idx="890">
                  <c:v>44998.510664108799</c:v>
                </c:pt>
                <c:pt idx="891">
                  <c:v>44998.510666087961</c:v>
                </c:pt>
                <c:pt idx="892">
                  <c:v>44998.51066792824</c:v>
                </c:pt>
                <c:pt idx="893">
                  <c:v>44998.510669756943</c:v>
                </c:pt>
                <c:pt idx="894">
                  <c:v>44998.510671550925</c:v>
                </c:pt>
                <c:pt idx="895">
                  <c:v>44998.510673518518</c:v>
                </c:pt>
                <c:pt idx="896">
                  <c:v>44998.510675532409</c:v>
                </c:pt>
                <c:pt idx="897">
                  <c:v>44998.510677337959</c:v>
                </c:pt>
                <c:pt idx="898">
                  <c:v>44998.510679189814</c:v>
                </c:pt>
                <c:pt idx="899">
                  <c:v>44998.510681180553</c:v>
                </c:pt>
                <c:pt idx="900">
                  <c:v>44998.510683032408</c:v>
                </c:pt>
                <c:pt idx="901">
                  <c:v>44998.510684826389</c:v>
                </c:pt>
                <c:pt idx="902">
                  <c:v>44998.510686909722</c:v>
                </c:pt>
                <c:pt idx="903">
                  <c:v>44998.510688831018</c:v>
                </c:pt>
                <c:pt idx="904">
                  <c:v>44998.51069077546</c:v>
                </c:pt>
                <c:pt idx="905">
                  <c:v>44998.510692754629</c:v>
                </c:pt>
                <c:pt idx="906">
                  <c:v>44998.510694583332</c:v>
                </c:pt>
                <c:pt idx="907">
                  <c:v>44998.510696400466</c:v>
                </c:pt>
                <c:pt idx="908">
                  <c:v>44998.510698414349</c:v>
                </c:pt>
                <c:pt idx="909">
                  <c:v>44998.510700057872</c:v>
                </c:pt>
                <c:pt idx="910">
                  <c:v>44998.510701979169</c:v>
                </c:pt>
                <c:pt idx="911">
                  <c:v>44998.510703969907</c:v>
                </c:pt>
                <c:pt idx="912">
                  <c:v>44998.51070590278</c:v>
                </c:pt>
                <c:pt idx="913">
                  <c:v>44998.510707951391</c:v>
                </c:pt>
                <c:pt idx="914">
                  <c:v>44998.51070979167</c:v>
                </c:pt>
                <c:pt idx="915">
                  <c:v>44998.510711770832</c:v>
                </c:pt>
                <c:pt idx="916">
                  <c:v>44998.510713611111</c:v>
                </c:pt>
                <c:pt idx="917">
                  <c:v>44998.510715405093</c:v>
                </c:pt>
                <c:pt idx="918">
                  <c:v>44998.510717442128</c:v>
                </c:pt>
                <c:pt idx="919">
                  <c:v>44998.510719398146</c:v>
                </c:pt>
                <c:pt idx="920">
                  <c:v>44998.510721226849</c:v>
                </c:pt>
                <c:pt idx="921">
                  <c:v>44998.510723206018</c:v>
                </c:pt>
                <c:pt idx="922">
                  <c:v>44998.510725208333</c:v>
                </c:pt>
                <c:pt idx="923">
                  <c:v>44998.51072716435</c:v>
                </c:pt>
                <c:pt idx="924">
                  <c:v>44998.510728993053</c:v>
                </c:pt>
                <c:pt idx="925">
                  <c:v>44998.51073076389</c:v>
                </c:pt>
                <c:pt idx="926">
                  <c:v>44998.510732604169</c:v>
                </c:pt>
                <c:pt idx="927">
                  <c:v>44998.510734421296</c:v>
                </c:pt>
                <c:pt idx="928">
                  <c:v>44998.510736192133</c:v>
                </c:pt>
                <c:pt idx="929">
                  <c:v>44998.510738020836</c:v>
                </c:pt>
                <c:pt idx="930">
                  <c:v>44998.510739999998</c:v>
                </c:pt>
                <c:pt idx="931">
                  <c:v>44998.510741782404</c:v>
                </c:pt>
                <c:pt idx="932">
                  <c:v>44998.510743784725</c:v>
                </c:pt>
                <c:pt idx="933">
                  <c:v>44998.510745636573</c:v>
                </c:pt>
                <c:pt idx="934">
                  <c:v>44998.51074755787</c:v>
                </c:pt>
                <c:pt idx="935">
                  <c:v>44998.510749560184</c:v>
                </c:pt>
                <c:pt idx="936">
                  <c:v>44998.510751400463</c:v>
                </c:pt>
                <c:pt idx="937">
                  <c:v>44998.510753240742</c:v>
                </c:pt>
                <c:pt idx="938">
                  <c:v>44998.510755277777</c:v>
                </c:pt>
                <c:pt idx="939">
                  <c:v>44998.510757268516</c:v>
                </c:pt>
                <c:pt idx="940">
                  <c:v>44998.510759097226</c:v>
                </c:pt>
                <c:pt idx="941">
                  <c:v>44998.510760902776</c:v>
                </c:pt>
                <c:pt idx="942">
                  <c:v>44998.510762696758</c:v>
                </c:pt>
                <c:pt idx="943">
                  <c:v>44998.510764641207</c:v>
                </c:pt>
                <c:pt idx="944">
                  <c:v>44998.510766446758</c:v>
                </c:pt>
                <c:pt idx="945">
                  <c:v>44998.510768449072</c:v>
                </c:pt>
                <c:pt idx="946">
                  <c:v>44998.51077025463</c:v>
                </c:pt>
                <c:pt idx="947">
                  <c:v>44998.510772048612</c:v>
                </c:pt>
                <c:pt idx="948">
                  <c:v>44998.510773877315</c:v>
                </c:pt>
                <c:pt idx="949">
                  <c:v>44998.510775833332</c:v>
                </c:pt>
                <c:pt idx="950">
                  <c:v>44998.510777835647</c:v>
                </c:pt>
                <c:pt idx="951">
                  <c:v>44998.510779629629</c:v>
                </c:pt>
                <c:pt idx="952">
                  <c:v>44998.510781458332</c:v>
                </c:pt>
                <c:pt idx="953">
                  <c:v>44998.510783425925</c:v>
                </c:pt>
                <c:pt idx="954">
                  <c:v>44998.510785439816</c:v>
                </c:pt>
                <c:pt idx="955">
                  <c:v>44998.51078744213</c:v>
                </c:pt>
                <c:pt idx="956">
                  <c:v>44998.510789282409</c:v>
                </c:pt>
                <c:pt idx="957">
                  <c:v>44998.510791469904</c:v>
                </c:pt>
                <c:pt idx="958">
                  <c:v>44998.510793425929</c:v>
                </c:pt>
                <c:pt idx="959">
                  <c:v>44998.510795729169</c:v>
                </c:pt>
                <c:pt idx="960">
                  <c:v>44998.510797650466</c:v>
                </c:pt>
                <c:pt idx="961">
                  <c:v>44998.510799270836</c:v>
                </c:pt>
                <c:pt idx="962">
                  <c:v>44998.510801238423</c:v>
                </c:pt>
                <c:pt idx="963">
                  <c:v>44998.510803067133</c:v>
                </c:pt>
                <c:pt idx="964">
                  <c:v>44998.510804710648</c:v>
                </c:pt>
                <c:pt idx="965">
                  <c:v>44998.510806712962</c:v>
                </c:pt>
                <c:pt idx="966">
                  <c:v>44998.510808888888</c:v>
                </c:pt>
                <c:pt idx="967">
                  <c:v>44998.510810740743</c:v>
                </c:pt>
                <c:pt idx="968">
                  <c:v>44998.510812592591</c:v>
                </c:pt>
                <c:pt idx="969">
                  <c:v>44998.510814583336</c:v>
                </c:pt>
                <c:pt idx="970">
                  <c:v>44998.510816550923</c:v>
                </c:pt>
                <c:pt idx="971">
                  <c:v>44998.510818379633</c:v>
                </c:pt>
                <c:pt idx="972">
                  <c:v>44998.510820173607</c:v>
                </c:pt>
                <c:pt idx="973">
                  <c:v>44998.510822129632</c:v>
                </c:pt>
                <c:pt idx="974">
                  <c:v>44998.510824097226</c:v>
                </c:pt>
                <c:pt idx="975">
                  <c:v>44998.51082614583</c:v>
                </c:pt>
                <c:pt idx="976">
                  <c:v>44998.510827905091</c:v>
                </c:pt>
                <c:pt idx="977">
                  <c:v>44998.510829687497</c:v>
                </c:pt>
                <c:pt idx="978">
                  <c:v>44998.510831527776</c:v>
                </c:pt>
                <c:pt idx="979">
                  <c:v>44998.510833321758</c:v>
                </c:pt>
                <c:pt idx="980">
                  <c:v>44998.510835127316</c:v>
                </c:pt>
                <c:pt idx="981">
                  <c:v>44998.510836759262</c:v>
                </c:pt>
                <c:pt idx="982">
                  <c:v>44998.510838564813</c:v>
                </c:pt>
                <c:pt idx="983">
                  <c:v>44998.51084033565</c:v>
                </c:pt>
                <c:pt idx="984">
                  <c:v>44998.510842175929</c:v>
                </c:pt>
                <c:pt idx="985">
                  <c:v>44998.5108440162</c:v>
                </c:pt>
                <c:pt idx="986">
                  <c:v>44998.510846006946</c:v>
                </c:pt>
                <c:pt idx="987">
                  <c:v>44998.510848020836</c:v>
                </c:pt>
                <c:pt idx="988">
                  <c:v>44998.510849861108</c:v>
                </c:pt>
                <c:pt idx="989">
                  <c:v>44998.510851805557</c:v>
                </c:pt>
                <c:pt idx="990">
                  <c:v>44998.510853472224</c:v>
                </c:pt>
                <c:pt idx="991">
                  <c:v>44998.510855486114</c:v>
                </c:pt>
                <c:pt idx="992">
                  <c:v>44998.510857291665</c:v>
                </c:pt>
                <c:pt idx="993">
                  <c:v>44998.510859120368</c:v>
                </c:pt>
                <c:pt idx="994">
                  <c:v>44998.510861099538</c:v>
                </c:pt>
                <c:pt idx="995">
                  <c:v>44998.51086292824</c:v>
                </c:pt>
                <c:pt idx="996">
                  <c:v>44998.510864780095</c:v>
                </c:pt>
                <c:pt idx="997">
                  <c:v>44998.510866631943</c:v>
                </c:pt>
                <c:pt idx="998">
                  <c:v>44998.510868645833</c:v>
                </c:pt>
                <c:pt idx="999">
                  <c:v>44998.510870787039</c:v>
                </c:pt>
              </c:numCache>
            </c:numRef>
          </c:xVal>
          <c:yVal>
            <c:numRef>
              <c:f>rf_coe_records!$H$3:$H$1002</c:f>
              <c:numCache>
                <c:formatCode>General</c:formatCode>
                <c:ptCount val="1000"/>
                <c:pt idx="0">
                  <c:v>-62</c:v>
                </c:pt>
                <c:pt idx="1">
                  <c:v>-61</c:v>
                </c:pt>
                <c:pt idx="2">
                  <c:v>-61</c:v>
                </c:pt>
                <c:pt idx="3">
                  <c:v>-60</c:v>
                </c:pt>
                <c:pt idx="4">
                  <c:v>-61</c:v>
                </c:pt>
                <c:pt idx="5">
                  <c:v>-61</c:v>
                </c:pt>
                <c:pt idx="6">
                  <c:v>-61</c:v>
                </c:pt>
                <c:pt idx="7">
                  <c:v>-60</c:v>
                </c:pt>
                <c:pt idx="8">
                  <c:v>-62</c:v>
                </c:pt>
                <c:pt idx="9">
                  <c:v>-61</c:v>
                </c:pt>
                <c:pt idx="10">
                  <c:v>-61</c:v>
                </c:pt>
                <c:pt idx="11">
                  <c:v>-61</c:v>
                </c:pt>
                <c:pt idx="12">
                  <c:v>-63</c:v>
                </c:pt>
                <c:pt idx="13">
                  <c:v>-58</c:v>
                </c:pt>
                <c:pt idx="14">
                  <c:v>-61</c:v>
                </c:pt>
                <c:pt idx="15">
                  <c:v>-61</c:v>
                </c:pt>
                <c:pt idx="16">
                  <c:v>-61</c:v>
                </c:pt>
                <c:pt idx="17">
                  <c:v>-60</c:v>
                </c:pt>
                <c:pt idx="18">
                  <c:v>-61</c:v>
                </c:pt>
                <c:pt idx="19">
                  <c:v>-60</c:v>
                </c:pt>
                <c:pt idx="20">
                  <c:v>-62</c:v>
                </c:pt>
                <c:pt idx="21">
                  <c:v>-60</c:v>
                </c:pt>
                <c:pt idx="22">
                  <c:v>-61</c:v>
                </c:pt>
                <c:pt idx="23">
                  <c:v>-62</c:v>
                </c:pt>
                <c:pt idx="24">
                  <c:v>-62</c:v>
                </c:pt>
                <c:pt idx="25">
                  <c:v>-62</c:v>
                </c:pt>
                <c:pt idx="26">
                  <c:v>-61</c:v>
                </c:pt>
                <c:pt idx="27">
                  <c:v>-62</c:v>
                </c:pt>
                <c:pt idx="28">
                  <c:v>-61</c:v>
                </c:pt>
                <c:pt idx="29">
                  <c:v>-60</c:v>
                </c:pt>
                <c:pt idx="30">
                  <c:v>-62</c:v>
                </c:pt>
                <c:pt idx="31">
                  <c:v>-62</c:v>
                </c:pt>
                <c:pt idx="32">
                  <c:v>-62</c:v>
                </c:pt>
                <c:pt idx="33">
                  <c:v>-60</c:v>
                </c:pt>
                <c:pt idx="34">
                  <c:v>-62</c:v>
                </c:pt>
                <c:pt idx="35">
                  <c:v>-61</c:v>
                </c:pt>
                <c:pt idx="36">
                  <c:v>-61</c:v>
                </c:pt>
                <c:pt idx="37">
                  <c:v>-61</c:v>
                </c:pt>
                <c:pt idx="38">
                  <c:v>-61</c:v>
                </c:pt>
                <c:pt idx="39">
                  <c:v>-60</c:v>
                </c:pt>
                <c:pt idx="40">
                  <c:v>-62</c:v>
                </c:pt>
                <c:pt idx="41">
                  <c:v>-61</c:v>
                </c:pt>
                <c:pt idx="42">
                  <c:v>-62</c:v>
                </c:pt>
                <c:pt idx="43">
                  <c:v>-61</c:v>
                </c:pt>
                <c:pt idx="44">
                  <c:v>-62</c:v>
                </c:pt>
                <c:pt idx="45">
                  <c:v>-61</c:v>
                </c:pt>
                <c:pt idx="46">
                  <c:v>-62</c:v>
                </c:pt>
                <c:pt idx="47">
                  <c:v>-60</c:v>
                </c:pt>
                <c:pt idx="48">
                  <c:v>-61</c:v>
                </c:pt>
                <c:pt idx="49">
                  <c:v>-60</c:v>
                </c:pt>
                <c:pt idx="50">
                  <c:v>-61</c:v>
                </c:pt>
                <c:pt idx="51">
                  <c:v>-62</c:v>
                </c:pt>
                <c:pt idx="52">
                  <c:v>-62</c:v>
                </c:pt>
                <c:pt idx="53">
                  <c:v>-60</c:v>
                </c:pt>
                <c:pt idx="54">
                  <c:v>-60</c:v>
                </c:pt>
                <c:pt idx="55">
                  <c:v>-62</c:v>
                </c:pt>
                <c:pt idx="56">
                  <c:v>-62</c:v>
                </c:pt>
                <c:pt idx="57">
                  <c:v>-60</c:v>
                </c:pt>
                <c:pt idx="58">
                  <c:v>-60</c:v>
                </c:pt>
                <c:pt idx="59">
                  <c:v>-63</c:v>
                </c:pt>
                <c:pt idx="60">
                  <c:v>-63</c:v>
                </c:pt>
                <c:pt idx="61">
                  <c:v>-62</c:v>
                </c:pt>
                <c:pt idx="62">
                  <c:v>-63</c:v>
                </c:pt>
                <c:pt idx="63">
                  <c:v>-63</c:v>
                </c:pt>
                <c:pt idx="64">
                  <c:v>-63</c:v>
                </c:pt>
                <c:pt idx="65">
                  <c:v>-62</c:v>
                </c:pt>
                <c:pt idx="66">
                  <c:v>-61</c:v>
                </c:pt>
                <c:pt idx="67">
                  <c:v>-63</c:v>
                </c:pt>
                <c:pt idx="68">
                  <c:v>-60</c:v>
                </c:pt>
                <c:pt idx="69">
                  <c:v>-61</c:v>
                </c:pt>
                <c:pt idx="70">
                  <c:v>-62</c:v>
                </c:pt>
                <c:pt idx="71">
                  <c:v>-62</c:v>
                </c:pt>
                <c:pt idx="72">
                  <c:v>-61</c:v>
                </c:pt>
                <c:pt idx="73">
                  <c:v>-61</c:v>
                </c:pt>
                <c:pt idx="74">
                  <c:v>-61</c:v>
                </c:pt>
                <c:pt idx="75">
                  <c:v>-62</c:v>
                </c:pt>
                <c:pt idx="76">
                  <c:v>-61</c:v>
                </c:pt>
                <c:pt idx="77">
                  <c:v>-62</c:v>
                </c:pt>
                <c:pt idx="78">
                  <c:v>-60</c:v>
                </c:pt>
                <c:pt idx="79">
                  <c:v>-62</c:v>
                </c:pt>
                <c:pt idx="80">
                  <c:v>-60</c:v>
                </c:pt>
                <c:pt idx="81">
                  <c:v>-63</c:v>
                </c:pt>
                <c:pt idx="82">
                  <c:v>-61</c:v>
                </c:pt>
                <c:pt idx="83">
                  <c:v>-60</c:v>
                </c:pt>
                <c:pt idx="84">
                  <c:v>-60</c:v>
                </c:pt>
                <c:pt idx="85">
                  <c:v>-61</c:v>
                </c:pt>
                <c:pt idx="86">
                  <c:v>-59</c:v>
                </c:pt>
                <c:pt idx="87">
                  <c:v>-61</c:v>
                </c:pt>
                <c:pt idx="88">
                  <c:v>-61</c:v>
                </c:pt>
                <c:pt idx="89">
                  <c:v>-62</c:v>
                </c:pt>
                <c:pt idx="90">
                  <c:v>-60</c:v>
                </c:pt>
                <c:pt idx="91">
                  <c:v>-61</c:v>
                </c:pt>
                <c:pt idx="92">
                  <c:v>-62</c:v>
                </c:pt>
                <c:pt idx="93">
                  <c:v>-62</c:v>
                </c:pt>
                <c:pt idx="94">
                  <c:v>-62</c:v>
                </c:pt>
                <c:pt idx="95">
                  <c:v>-60</c:v>
                </c:pt>
                <c:pt idx="96">
                  <c:v>-61</c:v>
                </c:pt>
                <c:pt idx="97">
                  <c:v>-61</c:v>
                </c:pt>
                <c:pt idx="98">
                  <c:v>-61</c:v>
                </c:pt>
                <c:pt idx="99">
                  <c:v>-62</c:v>
                </c:pt>
                <c:pt idx="100">
                  <c:v>-61</c:v>
                </c:pt>
                <c:pt idx="101">
                  <c:v>-63</c:v>
                </c:pt>
                <c:pt idx="102">
                  <c:v>-62</c:v>
                </c:pt>
                <c:pt idx="103">
                  <c:v>-61</c:v>
                </c:pt>
                <c:pt idx="104">
                  <c:v>-62</c:v>
                </c:pt>
                <c:pt idx="105">
                  <c:v>-62</c:v>
                </c:pt>
                <c:pt idx="106">
                  <c:v>-60</c:v>
                </c:pt>
                <c:pt idx="107">
                  <c:v>-63</c:v>
                </c:pt>
                <c:pt idx="108">
                  <c:v>-61</c:v>
                </c:pt>
                <c:pt idx="109">
                  <c:v>-61</c:v>
                </c:pt>
                <c:pt idx="110">
                  <c:v>-61</c:v>
                </c:pt>
                <c:pt idx="111">
                  <c:v>-61</c:v>
                </c:pt>
                <c:pt idx="112">
                  <c:v>-60</c:v>
                </c:pt>
                <c:pt idx="113">
                  <c:v>-61</c:v>
                </c:pt>
                <c:pt idx="114">
                  <c:v>-60</c:v>
                </c:pt>
                <c:pt idx="115">
                  <c:v>-62</c:v>
                </c:pt>
                <c:pt idx="116">
                  <c:v>-61</c:v>
                </c:pt>
                <c:pt idx="117">
                  <c:v>-61</c:v>
                </c:pt>
                <c:pt idx="118">
                  <c:v>-62</c:v>
                </c:pt>
                <c:pt idx="119">
                  <c:v>-63</c:v>
                </c:pt>
                <c:pt idx="120">
                  <c:v>-61</c:v>
                </c:pt>
                <c:pt idx="121">
                  <c:v>-62</c:v>
                </c:pt>
                <c:pt idx="122">
                  <c:v>-60</c:v>
                </c:pt>
                <c:pt idx="123">
                  <c:v>-62</c:v>
                </c:pt>
                <c:pt idx="124">
                  <c:v>-61</c:v>
                </c:pt>
                <c:pt idx="125">
                  <c:v>-63</c:v>
                </c:pt>
                <c:pt idx="126">
                  <c:v>-62</c:v>
                </c:pt>
                <c:pt idx="127">
                  <c:v>-63</c:v>
                </c:pt>
                <c:pt idx="128">
                  <c:v>-61</c:v>
                </c:pt>
                <c:pt idx="129">
                  <c:v>-62</c:v>
                </c:pt>
                <c:pt idx="130">
                  <c:v>-61</c:v>
                </c:pt>
                <c:pt idx="131">
                  <c:v>-62</c:v>
                </c:pt>
                <c:pt idx="132">
                  <c:v>-61</c:v>
                </c:pt>
                <c:pt idx="133">
                  <c:v>-59</c:v>
                </c:pt>
                <c:pt idx="134">
                  <c:v>-61</c:v>
                </c:pt>
                <c:pt idx="135">
                  <c:v>-62</c:v>
                </c:pt>
                <c:pt idx="136">
                  <c:v>-63</c:v>
                </c:pt>
                <c:pt idx="137">
                  <c:v>-63</c:v>
                </c:pt>
                <c:pt idx="138">
                  <c:v>-63</c:v>
                </c:pt>
                <c:pt idx="139">
                  <c:v>-63</c:v>
                </c:pt>
                <c:pt idx="140">
                  <c:v>-62</c:v>
                </c:pt>
                <c:pt idx="141">
                  <c:v>-62</c:v>
                </c:pt>
                <c:pt idx="142">
                  <c:v>-62</c:v>
                </c:pt>
                <c:pt idx="143">
                  <c:v>-61</c:v>
                </c:pt>
                <c:pt idx="144">
                  <c:v>-62</c:v>
                </c:pt>
                <c:pt idx="145">
                  <c:v>-62</c:v>
                </c:pt>
                <c:pt idx="146">
                  <c:v>-62</c:v>
                </c:pt>
                <c:pt idx="147">
                  <c:v>-63</c:v>
                </c:pt>
                <c:pt idx="148">
                  <c:v>-62</c:v>
                </c:pt>
                <c:pt idx="149">
                  <c:v>-61</c:v>
                </c:pt>
                <c:pt idx="150">
                  <c:v>-61</c:v>
                </c:pt>
                <c:pt idx="151">
                  <c:v>-61</c:v>
                </c:pt>
                <c:pt idx="152">
                  <c:v>-62</c:v>
                </c:pt>
                <c:pt idx="153">
                  <c:v>-60</c:v>
                </c:pt>
                <c:pt idx="154">
                  <c:v>-62</c:v>
                </c:pt>
                <c:pt idx="155">
                  <c:v>-62</c:v>
                </c:pt>
                <c:pt idx="156">
                  <c:v>-63</c:v>
                </c:pt>
                <c:pt idx="157">
                  <c:v>-62</c:v>
                </c:pt>
                <c:pt idx="158">
                  <c:v>-63</c:v>
                </c:pt>
                <c:pt idx="159">
                  <c:v>-63</c:v>
                </c:pt>
                <c:pt idx="160">
                  <c:v>-62</c:v>
                </c:pt>
                <c:pt idx="161">
                  <c:v>-63</c:v>
                </c:pt>
                <c:pt idx="162">
                  <c:v>-62</c:v>
                </c:pt>
                <c:pt idx="163">
                  <c:v>-61</c:v>
                </c:pt>
                <c:pt idx="164">
                  <c:v>-62</c:v>
                </c:pt>
                <c:pt idx="165">
                  <c:v>-61</c:v>
                </c:pt>
                <c:pt idx="166">
                  <c:v>-61</c:v>
                </c:pt>
                <c:pt idx="167">
                  <c:v>-61</c:v>
                </c:pt>
                <c:pt idx="168">
                  <c:v>-62</c:v>
                </c:pt>
                <c:pt idx="169">
                  <c:v>-60</c:v>
                </c:pt>
                <c:pt idx="170">
                  <c:v>-62</c:v>
                </c:pt>
                <c:pt idx="171">
                  <c:v>-61</c:v>
                </c:pt>
                <c:pt idx="172">
                  <c:v>-62</c:v>
                </c:pt>
                <c:pt idx="173">
                  <c:v>-62</c:v>
                </c:pt>
                <c:pt idx="174">
                  <c:v>-62</c:v>
                </c:pt>
                <c:pt idx="175">
                  <c:v>-61</c:v>
                </c:pt>
                <c:pt idx="176">
                  <c:v>-63</c:v>
                </c:pt>
                <c:pt idx="177">
                  <c:v>-60</c:v>
                </c:pt>
                <c:pt idx="178">
                  <c:v>-62</c:v>
                </c:pt>
                <c:pt idx="179">
                  <c:v>-61</c:v>
                </c:pt>
                <c:pt idx="180">
                  <c:v>-61</c:v>
                </c:pt>
                <c:pt idx="181">
                  <c:v>-61</c:v>
                </c:pt>
                <c:pt idx="182">
                  <c:v>-62</c:v>
                </c:pt>
                <c:pt idx="183">
                  <c:v>-61</c:v>
                </c:pt>
                <c:pt idx="184">
                  <c:v>-60</c:v>
                </c:pt>
                <c:pt idx="185">
                  <c:v>-60</c:v>
                </c:pt>
                <c:pt idx="186">
                  <c:v>-61</c:v>
                </c:pt>
                <c:pt idx="187">
                  <c:v>-62</c:v>
                </c:pt>
                <c:pt idx="188">
                  <c:v>-63</c:v>
                </c:pt>
                <c:pt idx="189">
                  <c:v>-60</c:v>
                </c:pt>
                <c:pt idx="190">
                  <c:v>-62</c:v>
                </c:pt>
                <c:pt idx="191">
                  <c:v>-60</c:v>
                </c:pt>
                <c:pt idx="192">
                  <c:v>-63</c:v>
                </c:pt>
                <c:pt idx="193">
                  <c:v>-60</c:v>
                </c:pt>
                <c:pt idx="194">
                  <c:v>-62</c:v>
                </c:pt>
                <c:pt idx="195">
                  <c:v>-62</c:v>
                </c:pt>
                <c:pt idx="196">
                  <c:v>-62</c:v>
                </c:pt>
                <c:pt idx="197">
                  <c:v>-61</c:v>
                </c:pt>
                <c:pt idx="198">
                  <c:v>-62</c:v>
                </c:pt>
                <c:pt idx="199">
                  <c:v>-60</c:v>
                </c:pt>
                <c:pt idx="200">
                  <c:v>-63</c:v>
                </c:pt>
                <c:pt idx="201">
                  <c:v>-60</c:v>
                </c:pt>
                <c:pt idx="202">
                  <c:v>-61</c:v>
                </c:pt>
                <c:pt idx="203">
                  <c:v>-61</c:v>
                </c:pt>
                <c:pt idx="204">
                  <c:v>-63</c:v>
                </c:pt>
                <c:pt idx="205">
                  <c:v>-61</c:v>
                </c:pt>
                <c:pt idx="206">
                  <c:v>-62</c:v>
                </c:pt>
                <c:pt idx="207">
                  <c:v>-60</c:v>
                </c:pt>
                <c:pt idx="208">
                  <c:v>-61</c:v>
                </c:pt>
                <c:pt idx="209">
                  <c:v>-62</c:v>
                </c:pt>
                <c:pt idx="210">
                  <c:v>-62</c:v>
                </c:pt>
                <c:pt idx="211">
                  <c:v>-60</c:v>
                </c:pt>
                <c:pt idx="212">
                  <c:v>-63</c:v>
                </c:pt>
                <c:pt idx="213">
                  <c:v>-59</c:v>
                </c:pt>
                <c:pt idx="214">
                  <c:v>-62</c:v>
                </c:pt>
                <c:pt idx="215">
                  <c:v>-61</c:v>
                </c:pt>
                <c:pt idx="216">
                  <c:v>-61</c:v>
                </c:pt>
                <c:pt idx="217">
                  <c:v>-61</c:v>
                </c:pt>
                <c:pt idx="218">
                  <c:v>-62</c:v>
                </c:pt>
                <c:pt idx="219">
                  <c:v>-61</c:v>
                </c:pt>
                <c:pt idx="220">
                  <c:v>-62</c:v>
                </c:pt>
                <c:pt idx="221">
                  <c:v>-59</c:v>
                </c:pt>
                <c:pt idx="222">
                  <c:v>-62</c:v>
                </c:pt>
                <c:pt idx="223">
                  <c:v>-62</c:v>
                </c:pt>
                <c:pt idx="224">
                  <c:v>-60</c:v>
                </c:pt>
                <c:pt idx="225">
                  <c:v>-61</c:v>
                </c:pt>
                <c:pt idx="226">
                  <c:v>-62</c:v>
                </c:pt>
                <c:pt idx="227">
                  <c:v>-60</c:v>
                </c:pt>
                <c:pt idx="228">
                  <c:v>-61</c:v>
                </c:pt>
                <c:pt idx="229">
                  <c:v>-60</c:v>
                </c:pt>
                <c:pt idx="230">
                  <c:v>-61</c:v>
                </c:pt>
                <c:pt idx="231">
                  <c:v>-62</c:v>
                </c:pt>
                <c:pt idx="232">
                  <c:v>-61</c:v>
                </c:pt>
                <c:pt idx="233">
                  <c:v>-61</c:v>
                </c:pt>
                <c:pt idx="234">
                  <c:v>-60</c:v>
                </c:pt>
                <c:pt idx="235">
                  <c:v>-61</c:v>
                </c:pt>
                <c:pt idx="236">
                  <c:v>-63</c:v>
                </c:pt>
                <c:pt idx="237">
                  <c:v>-61</c:v>
                </c:pt>
                <c:pt idx="238">
                  <c:v>-61</c:v>
                </c:pt>
                <c:pt idx="239">
                  <c:v>-62</c:v>
                </c:pt>
                <c:pt idx="240">
                  <c:v>-61</c:v>
                </c:pt>
                <c:pt idx="241">
                  <c:v>-62</c:v>
                </c:pt>
                <c:pt idx="242">
                  <c:v>-63</c:v>
                </c:pt>
                <c:pt idx="243">
                  <c:v>-60</c:v>
                </c:pt>
                <c:pt idx="244">
                  <c:v>-62</c:v>
                </c:pt>
                <c:pt idx="245">
                  <c:v>-60</c:v>
                </c:pt>
                <c:pt idx="246">
                  <c:v>-62</c:v>
                </c:pt>
                <c:pt idx="247">
                  <c:v>-61</c:v>
                </c:pt>
                <c:pt idx="248">
                  <c:v>-62</c:v>
                </c:pt>
                <c:pt idx="249">
                  <c:v>-61</c:v>
                </c:pt>
                <c:pt idx="250">
                  <c:v>-61</c:v>
                </c:pt>
                <c:pt idx="251">
                  <c:v>-62</c:v>
                </c:pt>
                <c:pt idx="252">
                  <c:v>-61</c:v>
                </c:pt>
                <c:pt idx="253">
                  <c:v>-62</c:v>
                </c:pt>
                <c:pt idx="254">
                  <c:v>-62</c:v>
                </c:pt>
                <c:pt idx="255">
                  <c:v>-62</c:v>
                </c:pt>
                <c:pt idx="256">
                  <c:v>-62</c:v>
                </c:pt>
                <c:pt idx="257">
                  <c:v>-61</c:v>
                </c:pt>
                <c:pt idx="258">
                  <c:v>-63</c:v>
                </c:pt>
                <c:pt idx="259">
                  <c:v>-63</c:v>
                </c:pt>
                <c:pt idx="260">
                  <c:v>-62</c:v>
                </c:pt>
                <c:pt idx="261">
                  <c:v>-62</c:v>
                </c:pt>
                <c:pt idx="262">
                  <c:v>-62</c:v>
                </c:pt>
                <c:pt idx="263">
                  <c:v>-62</c:v>
                </c:pt>
                <c:pt idx="264">
                  <c:v>-61</c:v>
                </c:pt>
                <c:pt idx="265">
                  <c:v>-62</c:v>
                </c:pt>
                <c:pt idx="266">
                  <c:v>-62</c:v>
                </c:pt>
                <c:pt idx="267">
                  <c:v>-61</c:v>
                </c:pt>
                <c:pt idx="268">
                  <c:v>-61</c:v>
                </c:pt>
                <c:pt idx="269">
                  <c:v>-62</c:v>
                </c:pt>
                <c:pt idx="270">
                  <c:v>-62</c:v>
                </c:pt>
                <c:pt idx="271">
                  <c:v>-63</c:v>
                </c:pt>
                <c:pt idx="272">
                  <c:v>-63</c:v>
                </c:pt>
                <c:pt idx="273">
                  <c:v>-62</c:v>
                </c:pt>
                <c:pt idx="274">
                  <c:v>-62</c:v>
                </c:pt>
                <c:pt idx="275">
                  <c:v>-63</c:v>
                </c:pt>
                <c:pt idx="276">
                  <c:v>-61</c:v>
                </c:pt>
                <c:pt idx="277">
                  <c:v>-62</c:v>
                </c:pt>
                <c:pt idx="278">
                  <c:v>-62</c:v>
                </c:pt>
                <c:pt idx="279">
                  <c:v>-61</c:v>
                </c:pt>
                <c:pt idx="280">
                  <c:v>-62</c:v>
                </c:pt>
                <c:pt idx="281">
                  <c:v>-62</c:v>
                </c:pt>
                <c:pt idx="282">
                  <c:v>-61</c:v>
                </c:pt>
                <c:pt idx="283">
                  <c:v>-62</c:v>
                </c:pt>
                <c:pt idx="284">
                  <c:v>-61</c:v>
                </c:pt>
                <c:pt idx="285">
                  <c:v>-61</c:v>
                </c:pt>
                <c:pt idx="286">
                  <c:v>-62</c:v>
                </c:pt>
                <c:pt idx="287">
                  <c:v>-62</c:v>
                </c:pt>
                <c:pt idx="288">
                  <c:v>-62</c:v>
                </c:pt>
                <c:pt idx="289">
                  <c:v>-61</c:v>
                </c:pt>
                <c:pt idx="290">
                  <c:v>-62</c:v>
                </c:pt>
                <c:pt idx="291">
                  <c:v>-62</c:v>
                </c:pt>
                <c:pt idx="292">
                  <c:v>-61</c:v>
                </c:pt>
                <c:pt idx="293">
                  <c:v>-60</c:v>
                </c:pt>
                <c:pt idx="294">
                  <c:v>-60</c:v>
                </c:pt>
                <c:pt idx="295">
                  <c:v>-61</c:v>
                </c:pt>
                <c:pt idx="296">
                  <c:v>-62</c:v>
                </c:pt>
                <c:pt idx="297">
                  <c:v>-61</c:v>
                </c:pt>
                <c:pt idx="298">
                  <c:v>-61</c:v>
                </c:pt>
                <c:pt idx="299">
                  <c:v>-61</c:v>
                </c:pt>
                <c:pt idx="300">
                  <c:v>-59</c:v>
                </c:pt>
                <c:pt idx="301">
                  <c:v>-63</c:v>
                </c:pt>
                <c:pt idx="302">
                  <c:v>-60</c:v>
                </c:pt>
                <c:pt idx="303">
                  <c:v>-61</c:v>
                </c:pt>
                <c:pt idx="304">
                  <c:v>-62</c:v>
                </c:pt>
                <c:pt idx="305">
                  <c:v>-62</c:v>
                </c:pt>
                <c:pt idx="306">
                  <c:v>-61</c:v>
                </c:pt>
                <c:pt idx="307">
                  <c:v>-61</c:v>
                </c:pt>
                <c:pt idx="308">
                  <c:v>-61</c:v>
                </c:pt>
                <c:pt idx="309">
                  <c:v>-62</c:v>
                </c:pt>
                <c:pt idx="310">
                  <c:v>-62</c:v>
                </c:pt>
                <c:pt idx="311">
                  <c:v>-61</c:v>
                </c:pt>
                <c:pt idx="312">
                  <c:v>-62</c:v>
                </c:pt>
                <c:pt idx="313">
                  <c:v>-62</c:v>
                </c:pt>
                <c:pt idx="314">
                  <c:v>-61</c:v>
                </c:pt>
                <c:pt idx="315">
                  <c:v>-62</c:v>
                </c:pt>
                <c:pt idx="316">
                  <c:v>-60</c:v>
                </c:pt>
                <c:pt idx="317">
                  <c:v>-61</c:v>
                </c:pt>
                <c:pt idx="318">
                  <c:v>-62</c:v>
                </c:pt>
                <c:pt idx="319">
                  <c:v>-61</c:v>
                </c:pt>
                <c:pt idx="320">
                  <c:v>-61</c:v>
                </c:pt>
                <c:pt idx="321">
                  <c:v>-61</c:v>
                </c:pt>
                <c:pt idx="322">
                  <c:v>-60</c:v>
                </c:pt>
                <c:pt idx="323">
                  <c:v>-61</c:v>
                </c:pt>
                <c:pt idx="324">
                  <c:v>-61</c:v>
                </c:pt>
                <c:pt idx="325">
                  <c:v>-62</c:v>
                </c:pt>
                <c:pt idx="326">
                  <c:v>-62</c:v>
                </c:pt>
                <c:pt idx="327">
                  <c:v>-62</c:v>
                </c:pt>
                <c:pt idx="328">
                  <c:v>-62</c:v>
                </c:pt>
                <c:pt idx="329">
                  <c:v>-62</c:v>
                </c:pt>
                <c:pt idx="330">
                  <c:v>-60</c:v>
                </c:pt>
                <c:pt idx="331">
                  <c:v>-61</c:v>
                </c:pt>
                <c:pt idx="332">
                  <c:v>-61</c:v>
                </c:pt>
                <c:pt idx="333">
                  <c:v>-62</c:v>
                </c:pt>
                <c:pt idx="334">
                  <c:v>-63</c:v>
                </c:pt>
                <c:pt idx="335">
                  <c:v>-63</c:v>
                </c:pt>
                <c:pt idx="336">
                  <c:v>-62</c:v>
                </c:pt>
                <c:pt idx="337">
                  <c:v>-65</c:v>
                </c:pt>
                <c:pt idx="338">
                  <c:v>-61</c:v>
                </c:pt>
                <c:pt idx="339">
                  <c:v>-61</c:v>
                </c:pt>
                <c:pt idx="340">
                  <c:v>-61</c:v>
                </c:pt>
                <c:pt idx="341">
                  <c:v>-63</c:v>
                </c:pt>
                <c:pt idx="342">
                  <c:v>-63</c:v>
                </c:pt>
                <c:pt idx="343">
                  <c:v>-62</c:v>
                </c:pt>
                <c:pt idx="344">
                  <c:v>-62</c:v>
                </c:pt>
                <c:pt idx="345">
                  <c:v>-62</c:v>
                </c:pt>
                <c:pt idx="346">
                  <c:v>-64</c:v>
                </c:pt>
                <c:pt idx="347">
                  <c:v>-62</c:v>
                </c:pt>
                <c:pt idx="348">
                  <c:v>-63</c:v>
                </c:pt>
                <c:pt idx="349">
                  <c:v>-63</c:v>
                </c:pt>
                <c:pt idx="350">
                  <c:v>-63</c:v>
                </c:pt>
                <c:pt idx="351">
                  <c:v>-63</c:v>
                </c:pt>
                <c:pt idx="352">
                  <c:v>-65</c:v>
                </c:pt>
                <c:pt idx="353">
                  <c:v>-65</c:v>
                </c:pt>
                <c:pt idx="354">
                  <c:v>-64</c:v>
                </c:pt>
                <c:pt idx="355">
                  <c:v>-64</c:v>
                </c:pt>
                <c:pt idx="356">
                  <c:v>-65</c:v>
                </c:pt>
                <c:pt idx="357">
                  <c:v>-63</c:v>
                </c:pt>
                <c:pt idx="358">
                  <c:v>-63</c:v>
                </c:pt>
                <c:pt idx="359">
                  <c:v>-60</c:v>
                </c:pt>
                <c:pt idx="360">
                  <c:v>-62</c:v>
                </c:pt>
                <c:pt idx="361">
                  <c:v>-62</c:v>
                </c:pt>
                <c:pt idx="362">
                  <c:v>-62</c:v>
                </c:pt>
                <c:pt idx="363">
                  <c:v>-62</c:v>
                </c:pt>
                <c:pt idx="364">
                  <c:v>-62</c:v>
                </c:pt>
                <c:pt idx="365">
                  <c:v>-60</c:v>
                </c:pt>
                <c:pt idx="366">
                  <c:v>-63</c:v>
                </c:pt>
                <c:pt idx="367">
                  <c:v>-62</c:v>
                </c:pt>
                <c:pt idx="368">
                  <c:v>-60</c:v>
                </c:pt>
                <c:pt idx="369">
                  <c:v>-62</c:v>
                </c:pt>
                <c:pt idx="370">
                  <c:v>-61</c:v>
                </c:pt>
                <c:pt idx="371">
                  <c:v>-62</c:v>
                </c:pt>
                <c:pt idx="372">
                  <c:v>-62</c:v>
                </c:pt>
                <c:pt idx="373">
                  <c:v>-60</c:v>
                </c:pt>
                <c:pt idx="374">
                  <c:v>-61</c:v>
                </c:pt>
                <c:pt idx="375">
                  <c:v>-63</c:v>
                </c:pt>
                <c:pt idx="376">
                  <c:v>-61</c:v>
                </c:pt>
                <c:pt idx="377">
                  <c:v>-60</c:v>
                </c:pt>
                <c:pt idx="378">
                  <c:v>-62</c:v>
                </c:pt>
                <c:pt idx="379">
                  <c:v>-61</c:v>
                </c:pt>
                <c:pt idx="380">
                  <c:v>-62</c:v>
                </c:pt>
                <c:pt idx="381">
                  <c:v>-62</c:v>
                </c:pt>
                <c:pt idx="382">
                  <c:v>-61</c:v>
                </c:pt>
                <c:pt idx="383">
                  <c:v>-62</c:v>
                </c:pt>
                <c:pt idx="384">
                  <c:v>-63</c:v>
                </c:pt>
                <c:pt idx="385">
                  <c:v>-60</c:v>
                </c:pt>
                <c:pt idx="386">
                  <c:v>-61</c:v>
                </c:pt>
                <c:pt idx="387">
                  <c:v>-62</c:v>
                </c:pt>
                <c:pt idx="388">
                  <c:v>-61</c:v>
                </c:pt>
                <c:pt idx="389">
                  <c:v>-62</c:v>
                </c:pt>
                <c:pt idx="390">
                  <c:v>-63</c:v>
                </c:pt>
                <c:pt idx="391">
                  <c:v>-63</c:v>
                </c:pt>
                <c:pt idx="392">
                  <c:v>-63</c:v>
                </c:pt>
                <c:pt idx="393">
                  <c:v>-63</c:v>
                </c:pt>
                <c:pt idx="394">
                  <c:v>-62</c:v>
                </c:pt>
                <c:pt idx="395">
                  <c:v>-63</c:v>
                </c:pt>
                <c:pt idx="396">
                  <c:v>-63</c:v>
                </c:pt>
                <c:pt idx="397">
                  <c:v>-61</c:v>
                </c:pt>
                <c:pt idx="398">
                  <c:v>-61</c:v>
                </c:pt>
                <c:pt idx="399">
                  <c:v>-61</c:v>
                </c:pt>
                <c:pt idx="400">
                  <c:v>-62</c:v>
                </c:pt>
                <c:pt idx="401">
                  <c:v>-60</c:v>
                </c:pt>
                <c:pt idx="402">
                  <c:v>-62</c:v>
                </c:pt>
                <c:pt idx="403">
                  <c:v>-61</c:v>
                </c:pt>
                <c:pt idx="404">
                  <c:v>-60</c:v>
                </c:pt>
                <c:pt idx="405">
                  <c:v>-62</c:v>
                </c:pt>
                <c:pt idx="406">
                  <c:v>-60</c:v>
                </c:pt>
                <c:pt idx="407">
                  <c:v>-61</c:v>
                </c:pt>
                <c:pt idx="408">
                  <c:v>-59</c:v>
                </c:pt>
                <c:pt idx="409">
                  <c:v>-62</c:v>
                </c:pt>
                <c:pt idx="410">
                  <c:v>-61</c:v>
                </c:pt>
                <c:pt idx="411">
                  <c:v>-62</c:v>
                </c:pt>
                <c:pt idx="412">
                  <c:v>-61</c:v>
                </c:pt>
                <c:pt idx="413">
                  <c:v>-62</c:v>
                </c:pt>
                <c:pt idx="414">
                  <c:v>-62</c:v>
                </c:pt>
                <c:pt idx="415">
                  <c:v>-61</c:v>
                </c:pt>
                <c:pt idx="416">
                  <c:v>-61</c:v>
                </c:pt>
                <c:pt idx="417">
                  <c:v>-62</c:v>
                </c:pt>
                <c:pt idx="418">
                  <c:v>-62</c:v>
                </c:pt>
                <c:pt idx="419">
                  <c:v>-63</c:v>
                </c:pt>
                <c:pt idx="420">
                  <c:v>-61</c:v>
                </c:pt>
                <c:pt idx="421">
                  <c:v>-62</c:v>
                </c:pt>
                <c:pt idx="422">
                  <c:v>-62</c:v>
                </c:pt>
                <c:pt idx="423">
                  <c:v>-61</c:v>
                </c:pt>
                <c:pt idx="424">
                  <c:v>-61</c:v>
                </c:pt>
                <c:pt idx="425">
                  <c:v>-62</c:v>
                </c:pt>
                <c:pt idx="426">
                  <c:v>-60</c:v>
                </c:pt>
                <c:pt idx="427">
                  <c:v>-60</c:v>
                </c:pt>
                <c:pt idx="428">
                  <c:v>-62</c:v>
                </c:pt>
                <c:pt idx="429">
                  <c:v>-62</c:v>
                </c:pt>
                <c:pt idx="430">
                  <c:v>-63</c:v>
                </c:pt>
                <c:pt idx="431">
                  <c:v>-63</c:v>
                </c:pt>
                <c:pt idx="432">
                  <c:v>-62</c:v>
                </c:pt>
                <c:pt idx="433">
                  <c:v>-62</c:v>
                </c:pt>
                <c:pt idx="434">
                  <c:v>-62</c:v>
                </c:pt>
                <c:pt idx="435">
                  <c:v>-62</c:v>
                </c:pt>
                <c:pt idx="436">
                  <c:v>-60</c:v>
                </c:pt>
                <c:pt idx="437">
                  <c:v>-61</c:v>
                </c:pt>
                <c:pt idx="438">
                  <c:v>-61</c:v>
                </c:pt>
                <c:pt idx="439">
                  <c:v>-62</c:v>
                </c:pt>
                <c:pt idx="440">
                  <c:v>-61</c:v>
                </c:pt>
                <c:pt idx="441">
                  <c:v>-62</c:v>
                </c:pt>
                <c:pt idx="442">
                  <c:v>-63</c:v>
                </c:pt>
                <c:pt idx="443">
                  <c:v>-63</c:v>
                </c:pt>
                <c:pt idx="444">
                  <c:v>-62</c:v>
                </c:pt>
                <c:pt idx="445">
                  <c:v>-63</c:v>
                </c:pt>
                <c:pt idx="446">
                  <c:v>-62</c:v>
                </c:pt>
                <c:pt idx="447">
                  <c:v>-63</c:v>
                </c:pt>
                <c:pt idx="448">
                  <c:v>-62</c:v>
                </c:pt>
                <c:pt idx="449">
                  <c:v>-62</c:v>
                </c:pt>
                <c:pt idx="450">
                  <c:v>-61</c:v>
                </c:pt>
                <c:pt idx="451">
                  <c:v>-61</c:v>
                </c:pt>
                <c:pt idx="452">
                  <c:v>-62</c:v>
                </c:pt>
                <c:pt idx="453">
                  <c:v>-63</c:v>
                </c:pt>
                <c:pt idx="454">
                  <c:v>-63</c:v>
                </c:pt>
                <c:pt idx="455">
                  <c:v>-62</c:v>
                </c:pt>
                <c:pt idx="456">
                  <c:v>-62</c:v>
                </c:pt>
                <c:pt idx="457">
                  <c:v>-63</c:v>
                </c:pt>
                <c:pt idx="458">
                  <c:v>-63</c:v>
                </c:pt>
                <c:pt idx="459">
                  <c:v>-63</c:v>
                </c:pt>
                <c:pt idx="460">
                  <c:v>-63</c:v>
                </c:pt>
                <c:pt idx="461">
                  <c:v>-62</c:v>
                </c:pt>
                <c:pt idx="462">
                  <c:v>-63</c:v>
                </c:pt>
                <c:pt idx="463">
                  <c:v>-62</c:v>
                </c:pt>
                <c:pt idx="464">
                  <c:v>-63</c:v>
                </c:pt>
                <c:pt idx="465">
                  <c:v>-62</c:v>
                </c:pt>
                <c:pt idx="466">
                  <c:v>-62</c:v>
                </c:pt>
                <c:pt idx="467">
                  <c:v>-62</c:v>
                </c:pt>
                <c:pt idx="468">
                  <c:v>-61</c:v>
                </c:pt>
                <c:pt idx="469">
                  <c:v>-62</c:v>
                </c:pt>
                <c:pt idx="470">
                  <c:v>-62</c:v>
                </c:pt>
                <c:pt idx="471">
                  <c:v>-62</c:v>
                </c:pt>
                <c:pt idx="472">
                  <c:v>-61</c:v>
                </c:pt>
                <c:pt idx="473">
                  <c:v>-62</c:v>
                </c:pt>
                <c:pt idx="474">
                  <c:v>-60</c:v>
                </c:pt>
                <c:pt idx="475">
                  <c:v>-61</c:v>
                </c:pt>
                <c:pt idx="476">
                  <c:v>-62</c:v>
                </c:pt>
                <c:pt idx="477">
                  <c:v>-62</c:v>
                </c:pt>
                <c:pt idx="478">
                  <c:v>-60</c:v>
                </c:pt>
                <c:pt idx="479">
                  <c:v>-62</c:v>
                </c:pt>
                <c:pt idx="480">
                  <c:v>-60</c:v>
                </c:pt>
                <c:pt idx="481">
                  <c:v>-61</c:v>
                </c:pt>
                <c:pt idx="482">
                  <c:v>-61</c:v>
                </c:pt>
                <c:pt idx="483">
                  <c:v>-61</c:v>
                </c:pt>
                <c:pt idx="484">
                  <c:v>-59</c:v>
                </c:pt>
                <c:pt idx="485">
                  <c:v>-61</c:v>
                </c:pt>
                <c:pt idx="486">
                  <c:v>-62</c:v>
                </c:pt>
                <c:pt idx="487">
                  <c:v>-62</c:v>
                </c:pt>
                <c:pt idx="488">
                  <c:v>-62</c:v>
                </c:pt>
                <c:pt idx="489">
                  <c:v>-63</c:v>
                </c:pt>
                <c:pt idx="490">
                  <c:v>-61</c:v>
                </c:pt>
                <c:pt idx="491">
                  <c:v>-62</c:v>
                </c:pt>
                <c:pt idx="492">
                  <c:v>-62</c:v>
                </c:pt>
                <c:pt idx="493">
                  <c:v>-61</c:v>
                </c:pt>
                <c:pt idx="494">
                  <c:v>-63</c:v>
                </c:pt>
                <c:pt idx="495">
                  <c:v>-62</c:v>
                </c:pt>
                <c:pt idx="496">
                  <c:v>-61</c:v>
                </c:pt>
                <c:pt idx="497">
                  <c:v>-62</c:v>
                </c:pt>
                <c:pt idx="498">
                  <c:v>-61</c:v>
                </c:pt>
                <c:pt idx="499">
                  <c:v>-62</c:v>
                </c:pt>
                <c:pt idx="500">
                  <c:v>-62</c:v>
                </c:pt>
                <c:pt idx="501">
                  <c:v>-62</c:v>
                </c:pt>
                <c:pt idx="502">
                  <c:v>-61</c:v>
                </c:pt>
                <c:pt idx="503">
                  <c:v>-62</c:v>
                </c:pt>
                <c:pt idx="504">
                  <c:v>-62</c:v>
                </c:pt>
                <c:pt idx="505">
                  <c:v>-63</c:v>
                </c:pt>
                <c:pt idx="506">
                  <c:v>-62</c:v>
                </c:pt>
                <c:pt idx="507">
                  <c:v>-63</c:v>
                </c:pt>
                <c:pt idx="508">
                  <c:v>-63</c:v>
                </c:pt>
                <c:pt idx="509">
                  <c:v>-63</c:v>
                </c:pt>
                <c:pt idx="510">
                  <c:v>-61</c:v>
                </c:pt>
                <c:pt idx="511">
                  <c:v>-61</c:v>
                </c:pt>
                <c:pt idx="512">
                  <c:v>-62</c:v>
                </c:pt>
                <c:pt idx="513">
                  <c:v>-60</c:v>
                </c:pt>
                <c:pt idx="514">
                  <c:v>-60</c:v>
                </c:pt>
                <c:pt idx="515">
                  <c:v>-61</c:v>
                </c:pt>
                <c:pt idx="516">
                  <c:v>-60</c:v>
                </c:pt>
                <c:pt idx="517">
                  <c:v>-60</c:v>
                </c:pt>
                <c:pt idx="518">
                  <c:v>-62</c:v>
                </c:pt>
                <c:pt idx="519">
                  <c:v>-61</c:v>
                </c:pt>
                <c:pt idx="520">
                  <c:v>-62</c:v>
                </c:pt>
                <c:pt idx="521">
                  <c:v>-61</c:v>
                </c:pt>
                <c:pt idx="522">
                  <c:v>-62</c:v>
                </c:pt>
                <c:pt idx="523">
                  <c:v>-60</c:v>
                </c:pt>
                <c:pt idx="524">
                  <c:v>-62</c:v>
                </c:pt>
                <c:pt idx="525">
                  <c:v>-60</c:v>
                </c:pt>
                <c:pt idx="526">
                  <c:v>-60</c:v>
                </c:pt>
                <c:pt idx="527">
                  <c:v>-63</c:v>
                </c:pt>
                <c:pt idx="528">
                  <c:v>-61</c:v>
                </c:pt>
                <c:pt idx="529">
                  <c:v>-61</c:v>
                </c:pt>
                <c:pt idx="530">
                  <c:v>-62</c:v>
                </c:pt>
                <c:pt idx="531">
                  <c:v>-62</c:v>
                </c:pt>
                <c:pt idx="532">
                  <c:v>-62</c:v>
                </c:pt>
                <c:pt idx="533">
                  <c:v>-61</c:v>
                </c:pt>
                <c:pt idx="534">
                  <c:v>-61</c:v>
                </c:pt>
                <c:pt idx="535">
                  <c:v>-61</c:v>
                </c:pt>
                <c:pt idx="536">
                  <c:v>-62</c:v>
                </c:pt>
                <c:pt idx="537">
                  <c:v>-62</c:v>
                </c:pt>
                <c:pt idx="538">
                  <c:v>-61</c:v>
                </c:pt>
                <c:pt idx="539">
                  <c:v>-60</c:v>
                </c:pt>
                <c:pt idx="540">
                  <c:v>-62</c:v>
                </c:pt>
                <c:pt idx="541">
                  <c:v>-61</c:v>
                </c:pt>
                <c:pt idx="542">
                  <c:v>-61</c:v>
                </c:pt>
                <c:pt idx="543">
                  <c:v>-62</c:v>
                </c:pt>
                <c:pt idx="544">
                  <c:v>-62</c:v>
                </c:pt>
                <c:pt idx="545">
                  <c:v>-61</c:v>
                </c:pt>
                <c:pt idx="546">
                  <c:v>-63</c:v>
                </c:pt>
                <c:pt idx="547">
                  <c:v>-62</c:v>
                </c:pt>
                <c:pt idx="548">
                  <c:v>-63</c:v>
                </c:pt>
                <c:pt idx="549">
                  <c:v>-61</c:v>
                </c:pt>
                <c:pt idx="550">
                  <c:v>-62</c:v>
                </c:pt>
                <c:pt idx="551">
                  <c:v>-61</c:v>
                </c:pt>
                <c:pt idx="552">
                  <c:v>-62</c:v>
                </c:pt>
                <c:pt idx="553">
                  <c:v>-61</c:v>
                </c:pt>
                <c:pt idx="554">
                  <c:v>-60</c:v>
                </c:pt>
                <c:pt idx="555">
                  <c:v>-61</c:v>
                </c:pt>
                <c:pt idx="556">
                  <c:v>-61</c:v>
                </c:pt>
                <c:pt idx="557">
                  <c:v>-61</c:v>
                </c:pt>
                <c:pt idx="558">
                  <c:v>-62</c:v>
                </c:pt>
                <c:pt idx="559">
                  <c:v>-61</c:v>
                </c:pt>
                <c:pt idx="560">
                  <c:v>-61</c:v>
                </c:pt>
                <c:pt idx="561">
                  <c:v>-62</c:v>
                </c:pt>
                <c:pt idx="562">
                  <c:v>-62</c:v>
                </c:pt>
                <c:pt idx="563">
                  <c:v>-60</c:v>
                </c:pt>
                <c:pt idx="564">
                  <c:v>-61</c:v>
                </c:pt>
                <c:pt idx="565">
                  <c:v>-62</c:v>
                </c:pt>
                <c:pt idx="566">
                  <c:v>-60</c:v>
                </c:pt>
                <c:pt idx="567">
                  <c:v>-62</c:v>
                </c:pt>
                <c:pt idx="568">
                  <c:v>-62</c:v>
                </c:pt>
                <c:pt idx="569">
                  <c:v>-63</c:v>
                </c:pt>
                <c:pt idx="570">
                  <c:v>-63</c:v>
                </c:pt>
                <c:pt idx="571">
                  <c:v>-61</c:v>
                </c:pt>
                <c:pt idx="572">
                  <c:v>-61</c:v>
                </c:pt>
                <c:pt idx="573">
                  <c:v>-61</c:v>
                </c:pt>
                <c:pt idx="574">
                  <c:v>-61</c:v>
                </c:pt>
                <c:pt idx="575">
                  <c:v>-61</c:v>
                </c:pt>
                <c:pt idx="576">
                  <c:v>-62</c:v>
                </c:pt>
                <c:pt idx="577">
                  <c:v>-60</c:v>
                </c:pt>
                <c:pt idx="578">
                  <c:v>-61</c:v>
                </c:pt>
                <c:pt idx="579">
                  <c:v>-60</c:v>
                </c:pt>
                <c:pt idx="580">
                  <c:v>-61</c:v>
                </c:pt>
                <c:pt idx="581">
                  <c:v>-62</c:v>
                </c:pt>
                <c:pt idx="582">
                  <c:v>-61</c:v>
                </c:pt>
                <c:pt idx="583">
                  <c:v>-63</c:v>
                </c:pt>
                <c:pt idx="584">
                  <c:v>-61</c:v>
                </c:pt>
                <c:pt idx="585">
                  <c:v>-61</c:v>
                </c:pt>
                <c:pt idx="586">
                  <c:v>-59</c:v>
                </c:pt>
                <c:pt idx="587">
                  <c:v>-61</c:v>
                </c:pt>
                <c:pt idx="588">
                  <c:v>-62</c:v>
                </c:pt>
                <c:pt idx="589">
                  <c:v>-62</c:v>
                </c:pt>
                <c:pt idx="590">
                  <c:v>-61</c:v>
                </c:pt>
                <c:pt idx="591">
                  <c:v>-62</c:v>
                </c:pt>
                <c:pt idx="592">
                  <c:v>-62</c:v>
                </c:pt>
                <c:pt idx="593">
                  <c:v>-62</c:v>
                </c:pt>
                <c:pt idx="594">
                  <c:v>-60</c:v>
                </c:pt>
                <c:pt idx="595">
                  <c:v>-62</c:v>
                </c:pt>
                <c:pt idx="596">
                  <c:v>-61</c:v>
                </c:pt>
                <c:pt idx="597">
                  <c:v>-63</c:v>
                </c:pt>
                <c:pt idx="598">
                  <c:v>-62</c:v>
                </c:pt>
                <c:pt idx="599">
                  <c:v>-61</c:v>
                </c:pt>
                <c:pt idx="600">
                  <c:v>-62</c:v>
                </c:pt>
                <c:pt idx="601">
                  <c:v>-60</c:v>
                </c:pt>
                <c:pt idx="602">
                  <c:v>-61</c:v>
                </c:pt>
                <c:pt idx="603">
                  <c:v>-62</c:v>
                </c:pt>
                <c:pt idx="604">
                  <c:v>-61</c:v>
                </c:pt>
                <c:pt idx="605">
                  <c:v>-60</c:v>
                </c:pt>
                <c:pt idx="606">
                  <c:v>-62</c:v>
                </c:pt>
                <c:pt idx="607">
                  <c:v>-60</c:v>
                </c:pt>
                <c:pt idx="608">
                  <c:v>-62</c:v>
                </c:pt>
                <c:pt idx="609">
                  <c:v>-61</c:v>
                </c:pt>
                <c:pt idx="610">
                  <c:v>-62</c:v>
                </c:pt>
                <c:pt idx="611">
                  <c:v>-62</c:v>
                </c:pt>
                <c:pt idx="612">
                  <c:v>-62</c:v>
                </c:pt>
                <c:pt idx="613">
                  <c:v>-60</c:v>
                </c:pt>
                <c:pt idx="614">
                  <c:v>-62</c:v>
                </c:pt>
                <c:pt idx="615">
                  <c:v>-62</c:v>
                </c:pt>
                <c:pt idx="616">
                  <c:v>-61</c:v>
                </c:pt>
                <c:pt idx="617">
                  <c:v>-61</c:v>
                </c:pt>
                <c:pt idx="618">
                  <c:v>-61</c:v>
                </c:pt>
                <c:pt idx="619">
                  <c:v>-61</c:v>
                </c:pt>
                <c:pt idx="620">
                  <c:v>-62</c:v>
                </c:pt>
                <c:pt idx="621">
                  <c:v>-62</c:v>
                </c:pt>
                <c:pt idx="622">
                  <c:v>-62</c:v>
                </c:pt>
                <c:pt idx="623">
                  <c:v>-62</c:v>
                </c:pt>
                <c:pt idx="624">
                  <c:v>-63</c:v>
                </c:pt>
                <c:pt idx="625">
                  <c:v>-61</c:v>
                </c:pt>
                <c:pt idx="626">
                  <c:v>-60</c:v>
                </c:pt>
                <c:pt idx="627">
                  <c:v>-62</c:v>
                </c:pt>
                <c:pt idx="628">
                  <c:v>-61</c:v>
                </c:pt>
                <c:pt idx="629">
                  <c:v>-61</c:v>
                </c:pt>
                <c:pt idx="630">
                  <c:v>-61</c:v>
                </c:pt>
                <c:pt idx="631">
                  <c:v>-60</c:v>
                </c:pt>
                <c:pt idx="632">
                  <c:v>-62</c:v>
                </c:pt>
                <c:pt idx="633">
                  <c:v>-61</c:v>
                </c:pt>
                <c:pt idx="634">
                  <c:v>-62</c:v>
                </c:pt>
                <c:pt idx="635">
                  <c:v>-61</c:v>
                </c:pt>
                <c:pt idx="636">
                  <c:v>-61</c:v>
                </c:pt>
                <c:pt idx="637">
                  <c:v>-61</c:v>
                </c:pt>
                <c:pt idx="638">
                  <c:v>-62</c:v>
                </c:pt>
                <c:pt idx="639">
                  <c:v>-60</c:v>
                </c:pt>
                <c:pt idx="640">
                  <c:v>-62</c:v>
                </c:pt>
                <c:pt idx="641">
                  <c:v>-62</c:v>
                </c:pt>
                <c:pt idx="642">
                  <c:v>-61</c:v>
                </c:pt>
                <c:pt idx="643">
                  <c:v>-61</c:v>
                </c:pt>
                <c:pt idx="644">
                  <c:v>-62</c:v>
                </c:pt>
                <c:pt idx="645">
                  <c:v>-61</c:v>
                </c:pt>
                <c:pt idx="646">
                  <c:v>-60</c:v>
                </c:pt>
                <c:pt idx="647">
                  <c:v>-60</c:v>
                </c:pt>
                <c:pt idx="648">
                  <c:v>-62</c:v>
                </c:pt>
                <c:pt idx="649">
                  <c:v>-63</c:v>
                </c:pt>
                <c:pt idx="650">
                  <c:v>-63</c:v>
                </c:pt>
                <c:pt idx="651">
                  <c:v>-63</c:v>
                </c:pt>
                <c:pt idx="652">
                  <c:v>-63</c:v>
                </c:pt>
                <c:pt idx="653">
                  <c:v>-63</c:v>
                </c:pt>
                <c:pt idx="654">
                  <c:v>-63</c:v>
                </c:pt>
                <c:pt idx="655">
                  <c:v>-63</c:v>
                </c:pt>
                <c:pt idx="656">
                  <c:v>-62</c:v>
                </c:pt>
                <c:pt idx="657">
                  <c:v>-62</c:v>
                </c:pt>
                <c:pt idx="658">
                  <c:v>-62</c:v>
                </c:pt>
                <c:pt idx="659">
                  <c:v>-62</c:v>
                </c:pt>
                <c:pt idx="660">
                  <c:v>-60</c:v>
                </c:pt>
                <c:pt idx="661">
                  <c:v>-62</c:v>
                </c:pt>
                <c:pt idx="662">
                  <c:v>-62</c:v>
                </c:pt>
                <c:pt idx="663">
                  <c:v>-62</c:v>
                </c:pt>
                <c:pt idx="664">
                  <c:v>-60</c:v>
                </c:pt>
                <c:pt idx="665">
                  <c:v>-62</c:v>
                </c:pt>
                <c:pt idx="666">
                  <c:v>-60</c:v>
                </c:pt>
                <c:pt idx="667">
                  <c:v>-62</c:v>
                </c:pt>
                <c:pt idx="668">
                  <c:v>-61</c:v>
                </c:pt>
                <c:pt idx="669">
                  <c:v>-63</c:v>
                </c:pt>
                <c:pt idx="670">
                  <c:v>-61</c:v>
                </c:pt>
                <c:pt idx="671">
                  <c:v>-62</c:v>
                </c:pt>
                <c:pt idx="672">
                  <c:v>-61</c:v>
                </c:pt>
                <c:pt idx="673">
                  <c:v>-61</c:v>
                </c:pt>
                <c:pt idx="674">
                  <c:v>-62</c:v>
                </c:pt>
                <c:pt idx="675">
                  <c:v>-61</c:v>
                </c:pt>
                <c:pt idx="676">
                  <c:v>-62</c:v>
                </c:pt>
                <c:pt idx="677">
                  <c:v>-61</c:v>
                </c:pt>
                <c:pt idx="678">
                  <c:v>-61</c:v>
                </c:pt>
                <c:pt idx="679">
                  <c:v>-62</c:v>
                </c:pt>
                <c:pt idx="680">
                  <c:v>-62</c:v>
                </c:pt>
                <c:pt idx="681">
                  <c:v>-62</c:v>
                </c:pt>
                <c:pt idx="682">
                  <c:v>-62</c:v>
                </c:pt>
                <c:pt idx="683">
                  <c:v>-61</c:v>
                </c:pt>
                <c:pt idx="684">
                  <c:v>-60</c:v>
                </c:pt>
                <c:pt idx="685">
                  <c:v>-61</c:v>
                </c:pt>
                <c:pt idx="686">
                  <c:v>-62</c:v>
                </c:pt>
                <c:pt idx="687">
                  <c:v>-62</c:v>
                </c:pt>
                <c:pt idx="688">
                  <c:v>-61</c:v>
                </c:pt>
                <c:pt idx="689">
                  <c:v>-61</c:v>
                </c:pt>
                <c:pt idx="690">
                  <c:v>-62</c:v>
                </c:pt>
                <c:pt idx="691">
                  <c:v>-61</c:v>
                </c:pt>
                <c:pt idx="692">
                  <c:v>-62</c:v>
                </c:pt>
                <c:pt idx="693">
                  <c:v>-62</c:v>
                </c:pt>
                <c:pt idx="694">
                  <c:v>-62</c:v>
                </c:pt>
                <c:pt idx="695">
                  <c:v>-62</c:v>
                </c:pt>
                <c:pt idx="696">
                  <c:v>-62</c:v>
                </c:pt>
                <c:pt idx="697">
                  <c:v>-60</c:v>
                </c:pt>
                <c:pt idx="698">
                  <c:v>-62</c:v>
                </c:pt>
                <c:pt idx="699">
                  <c:v>-59</c:v>
                </c:pt>
                <c:pt idx="700">
                  <c:v>-62</c:v>
                </c:pt>
                <c:pt idx="701">
                  <c:v>-61</c:v>
                </c:pt>
                <c:pt idx="702">
                  <c:v>-61</c:v>
                </c:pt>
                <c:pt idx="703">
                  <c:v>-60</c:v>
                </c:pt>
                <c:pt idx="704">
                  <c:v>-62</c:v>
                </c:pt>
                <c:pt idx="705">
                  <c:v>-61</c:v>
                </c:pt>
                <c:pt idx="706">
                  <c:v>-62</c:v>
                </c:pt>
                <c:pt idx="707">
                  <c:v>-62</c:v>
                </c:pt>
                <c:pt idx="708">
                  <c:v>-62</c:v>
                </c:pt>
                <c:pt idx="709">
                  <c:v>-61</c:v>
                </c:pt>
                <c:pt idx="710">
                  <c:v>-62</c:v>
                </c:pt>
                <c:pt idx="711">
                  <c:v>-61</c:v>
                </c:pt>
                <c:pt idx="712">
                  <c:v>-62</c:v>
                </c:pt>
                <c:pt idx="713">
                  <c:v>-60</c:v>
                </c:pt>
                <c:pt idx="714">
                  <c:v>-61</c:v>
                </c:pt>
                <c:pt idx="715">
                  <c:v>-63</c:v>
                </c:pt>
                <c:pt idx="716">
                  <c:v>-62</c:v>
                </c:pt>
                <c:pt idx="717">
                  <c:v>-60</c:v>
                </c:pt>
                <c:pt idx="718">
                  <c:v>-63</c:v>
                </c:pt>
                <c:pt idx="719">
                  <c:v>-61</c:v>
                </c:pt>
                <c:pt idx="720">
                  <c:v>-63</c:v>
                </c:pt>
                <c:pt idx="721">
                  <c:v>-64</c:v>
                </c:pt>
                <c:pt idx="722">
                  <c:v>-61</c:v>
                </c:pt>
                <c:pt idx="723">
                  <c:v>-63</c:v>
                </c:pt>
                <c:pt idx="724">
                  <c:v>-62</c:v>
                </c:pt>
                <c:pt idx="725">
                  <c:v>-60</c:v>
                </c:pt>
                <c:pt idx="726">
                  <c:v>-64</c:v>
                </c:pt>
                <c:pt idx="727">
                  <c:v>-63</c:v>
                </c:pt>
                <c:pt idx="728">
                  <c:v>-63</c:v>
                </c:pt>
                <c:pt idx="729">
                  <c:v>-63</c:v>
                </c:pt>
                <c:pt idx="730">
                  <c:v>-64</c:v>
                </c:pt>
                <c:pt idx="731">
                  <c:v>-61</c:v>
                </c:pt>
                <c:pt idx="732">
                  <c:v>-61</c:v>
                </c:pt>
                <c:pt idx="733">
                  <c:v>-63</c:v>
                </c:pt>
                <c:pt idx="734">
                  <c:v>-63</c:v>
                </c:pt>
                <c:pt idx="735">
                  <c:v>-62</c:v>
                </c:pt>
                <c:pt idx="736">
                  <c:v>-63</c:v>
                </c:pt>
                <c:pt idx="737">
                  <c:v>-63</c:v>
                </c:pt>
                <c:pt idx="738">
                  <c:v>-63</c:v>
                </c:pt>
                <c:pt idx="739">
                  <c:v>-63</c:v>
                </c:pt>
                <c:pt idx="740">
                  <c:v>-64</c:v>
                </c:pt>
                <c:pt idx="741">
                  <c:v>-62</c:v>
                </c:pt>
                <c:pt idx="742">
                  <c:v>-64</c:v>
                </c:pt>
                <c:pt idx="743">
                  <c:v>-60</c:v>
                </c:pt>
                <c:pt idx="744">
                  <c:v>-63</c:v>
                </c:pt>
                <c:pt idx="745">
                  <c:v>-62</c:v>
                </c:pt>
                <c:pt idx="746">
                  <c:v>-63</c:v>
                </c:pt>
                <c:pt idx="747">
                  <c:v>-62</c:v>
                </c:pt>
                <c:pt idx="748">
                  <c:v>-62</c:v>
                </c:pt>
                <c:pt idx="749">
                  <c:v>-60</c:v>
                </c:pt>
                <c:pt idx="750">
                  <c:v>-63</c:v>
                </c:pt>
                <c:pt idx="751">
                  <c:v>-61</c:v>
                </c:pt>
                <c:pt idx="752">
                  <c:v>-63</c:v>
                </c:pt>
                <c:pt idx="753">
                  <c:v>-62</c:v>
                </c:pt>
                <c:pt idx="754">
                  <c:v>-62</c:v>
                </c:pt>
                <c:pt idx="755">
                  <c:v>-63</c:v>
                </c:pt>
                <c:pt idx="756">
                  <c:v>-63</c:v>
                </c:pt>
                <c:pt idx="757">
                  <c:v>-62</c:v>
                </c:pt>
                <c:pt idx="758">
                  <c:v>-63</c:v>
                </c:pt>
                <c:pt idx="759">
                  <c:v>-62</c:v>
                </c:pt>
                <c:pt idx="760">
                  <c:v>-64</c:v>
                </c:pt>
                <c:pt idx="761">
                  <c:v>-64</c:v>
                </c:pt>
                <c:pt idx="762">
                  <c:v>-64</c:v>
                </c:pt>
                <c:pt idx="763">
                  <c:v>-62</c:v>
                </c:pt>
                <c:pt idx="764">
                  <c:v>-64</c:v>
                </c:pt>
                <c:pt idx="765">
                  <c:v>-62</c:v>
                </c:pt>
                <c:pt idx="766">
                  <c:v>-62</c:v>
                </c:pt>
                <c:pt idx="767">
                  <c:v>-61</c:v>
                </c:pt>
                <c:pt idx="768">
                  <c:v>-62</c:v>
                </c:pt>
                <c:pt idx="769">
                  <c:v>-63</c:v>
                </c:pt>
                <c:pt idx="770">
                  <c:v>-62</c:v>
                </c:pt>
                <c:pt idx="771">
                  <c:v>-63</c:v>
                </c:pt>
                <c:pt idx="772">
                  <c:v>-61</c:v>
                </c:pt>
                <c:pt idx="773">
                  <c:v>-61</c:v>
                </c:pt>
                <c:pt idx="774">
                  <c:v>-62</c:v>
                </c:pt>
                <c:pt idx="775">
                  <c:v>-63</c:v>
                </c:pt>
                <c:pt idx="776">
                  <c:v>-62</c:v>
                </c:pt>
                <c:pt idx="777">
                  <c:v>-62</c:v>
                </c:pt>
                <c:pt idx="778">
                  <c:v>-62</c:v>
                </c:pt>
                <c:pt idx="779">
                  <c:v>-63</c:v>
                </c:pt>
                <c:pt idx="780">
                  <c:v>-62</c:v>
                </c:pt>
                <c:pt idx="781">
                  <c:v>-63</c:v>
                </c:pt>
                <c:pt idx="782">
                  <c:v>-61</c:v>
                </c:pt>
                <c:pt idx="783">
                  <c:v>-63</c:v>
                </c:pt>
                <c:pt idx="784">
                  <c:v>-63</c:v>
                </c:pt>
                <c:pt idx="785">
                  <c:v>-63</c:v>
                </c:pt>
                <c:pt idx="786">
                  <c:v>-63</c:v>
                </c:pt>
                <c:pt idx="787">
                  <c:v>-65</c:v>
                </c:pt>
                <c:pt idx="788">
                  <c:v>-62</c:v>
                </c:pt>
                <c:pt idx="789">
                  <c:v>-62</c:v>
                </c:pt>
                <c:pt idx="790">
                  <c:v>-62</c:v>
                </c:pt>
                <c:pt idx="791">
                  <c:v>-63</c:v>
                </c:pt>
                <c:pt idx="792">
                  <c:v>-62</c:v>
                </c:pt>
                <c:pt idx="793">
                  <c:v>-63</c:v>
                </c:pt>
                <c:pt idx="794">
                  <c:v>-63</c:v>
                </c:pt>
                <c:pt idx="795">
                  <c:v>-60</c:v>
                </c:pt>
                <c:pt idx="796">
                  <c:v>-64</c:v>
                </c:pt>
                <c:pt idx="797">
                  <c:v>-62</c:v>
                </c:pt>
                <c:pt idx="798">
                  <c:v>-64</c:v>
                </c:pt>
                <c:pt idx="799">
                  <c:v>-63</c:v>
                </c:pt>
                <c:pt idx="800">
                  <c:v>-62</c:v>
                </c:pt>
                <c:pt idx="801">
                  <c:v>-62</c:v>
                </c:pt>
                <c:pt idx="802">
                  <c:v>-62</c:v>
                </c:pt>
                <c:pt idx="803">
                  <c:v>-63</c:v>
                </c:pt>
                <c:pt idx="804">
                  <c:v>-65</c:v>
                </c:pt>
                <c:pt idx="805">
                  <c:v>-63</c:v>
                </c:pt>
                <c:pt idx="806">
                  <c:v>-63</c:v>
                </c:pt>
                <c:pt idx="807">
                  <c:v>-63</c:v>
                </c:pt>
                <c:pt idx="808">
                  <c:v>-62</c:v>
                </c:pt>
                <c:pt idx="809">
                  <c:v>-61</c:v>
                </c:pt>
                <c:pt idx="810">
                  <c:v>-62</c:v>
                </c:pt>
                <c:pt idx="811">
                  <c:v>-61</c:v>
                </c:pt>
                <c:pt idx="812">
                  <c:v>-63</c:v>
                </c:pt>
                <c:pt idx="813">
                  <c:v>-63</c:v>
                </c:pt>
                <c:pt idx="814">
                  <c:v>-62</c:v>
                </c:pt>
                <c:pt idx="815">
                  <c:v>-60</c:v>
                </c:pt>
                <c:pt idx="816">
                  <c:v>-62</c:v>
                </c:pt>
                <c:pt idx="817">
                  <c:v>-63</c:v>
                </c:pt>
                <c:pt idx="818">
                  <c:v>-63</c:v>
                </c:pt>
                <c:pt idx="819">
                  <c:v>-62</c:v>
                </c:pt>
                <c:pt idx="820">
                  <c:v>-63</c:v>
                </c:pt>
                <c:pt idx="821">
                  <c:v>-61</c:v>
                </c:pt>
                <c:pt idx="822">
                  <c:v>-63</c:v>
                </c:pt>
                <c:pt idx="823">
                  <c:v>-63</c:v>
                </c:pt>
                <c:pt idx="824">
                  <c:v>-60</c:v>
                </c:pt>
                <c:pt idx="825">
                  <c:v>-62</c:v>
                </c:pt>
                <c:pt idx="826">
                  <c:v>-63</c:v>
                </c:pt>
                <c:pt idx="827">
                  <c:v>-62</c:v>
                </c:pt>
                <c:pt idx="828">
                  <c:v>-63</c:v>
                </c:pt>
                <c:pt idx="829">
                  <c:v>-63</c:v>
                </c:pt>
                <c:pt idx="830">
                  <c:v>-60</c:v>
                </c:pt>
                <c:pt idx="831">
                  <c:v>-62</c:v>
                </c:pt>
                <c:pt idx="832">
                  <c:v>-60</c:v>
                </c:pt>
                <c:pt idx="833">
                  <c:v>-63</c:v>
                </c:pt>
                <c:pt idx="834">
                  <c:v>-63</c:v>
                </c:pt>
                <c:pt idx="835">
                  <c:v>-62</c:v>
                </c:pt>
                <c:pt idx="836">
                  <c:v>-62</c:v>
                </c:pt>
                <c:pt idx="837">
                  <c:v>-62</c:v>
                </c:pt>
                <c:pt idx="838">
                  <c:v>-61</c:v>
                </c:pt>
                <c:pt idx="839">
                  <c:v>-61</c:v>
                </c:pt>
                <c:pt idx="840">
                  <c:v>-61</c:v>
                </c:pt>
                <c:pt idx="841">
                  <c:v>-62</c:v>
                </c:pt>
                <c:pt idx="842">
                  <c:v>-63</c:v>
                </c:pt>
                <c:pt idx="843">
                  <c:v>-62</c:v>
                </c:pt>
                <c:pt idx="844">
                  <c:v>-62</c:v>
                </c:pt>
                <c:pt idx="845">
                  <c:v>-63</c:v>
                </c:pt>
                <c:pt idx="846">
                  <c:v>-62</c:v>
                </c:pt>
                <c:pt idx="847">
                  <c:v>-61</c:v>
                </c:pt>
                <c:pt idx="848">
                  <c:v>-61</c:v>
                </c:pt>
                <c:pt idx="849">
                  <c:v>-62</c:v>
                </c:pt>
                <c:pt idx="850">
                  <c:v>-60</c:v>
                </c:pt>
                <c:pt idx="851">
                  <c:v>-61</c:v>
                </c:pt>
                <c:pt idx="852">
                  <c:v>-62</c:v>
                </c:pt>
                <c:pt idx="853">
                  <c:v>-62</c:v>
                </c:pt>
                <c:pt idx="854">
                  <c:v>-62</c:v>
                </c:pt>
                <c:pt idx="855">
                  <c:v>-60</c:v>
                </c:pt>
                <c:pt idx="856">
                  <c:v>-62</c:v>
                </c:pt>
                <c:pt idx="857">
                  <c:v>-62</c:v>
                </c:pt>
                <c:pt idx="858">
                  <c:v>-62</c:v>
                </c:pt>
                <c:pt idx="859">
                  <c:v>-62</c:v>
                </c:pt>
                <c:pt idx="860">
                  <c:v>-61</c:v>
                </c:pt>
                <c:pt idx="861">
                  <c:v>-62</c:v>
                </c:pt>
                <c:pt idx="862">
                  <c:v>-63</c:v>
                </c:pt>
                <c:pt idx="863">
                  <c:v>-61</c:v>
                </c:pt>
                <c:pt idx="864">
                  <c:v>-62</c:v>
                </c:pt>
                <c:pt idx="865">
                  <c:v>-61</c:v>
                </c:pt>
                <c:pt idx="866">
                  <c:v>-61</c:v>
                </c:pt>
                <c:pt idx="867">
                  <c:v>-62</c:v>
                </c:pt>
                <c:pt idx="868">
                  <c:v>-62</c:v>
                </c:pt>
                <c:pt idx="869">
                  <c:v>-63</c:v>
                </c:pt>
                <c:pt idx="870">
                  <c:v>-61</c:v>
                </c:pt>
                <c:pt idx="871">
                  <c:v>-60</c:v>
                </c:pt>
                <c:pt idx="872">
                  <c:v>-62</c:v>
                </c:pt>
                <c:pt idx="873">
                  <c:v>-62</c:v>
                </c:pt>
                <c:pt idx="874">
                  <c:v>-61</c:v>
                </c:pt>
                <c:pt idx="875">
                  <c:v>-60</c:v>
                </c:pt>
                <c:pt idx="876">
                  <c:v>-63</c:v>
                </c:pt>
                <c:pt idx="877">
                  <c:v>-61</c:v>
                </c:pt>
                <c:pt idx="878">
                  <c:v>-61</c:v>
                </c:pt>
                <c:pt idx="879">
                  <c:v>-61</c:v>
                </c:pt>
                <c:pt idx="880">
                  <c:v>-61</c:v>
                </c:pt>
                <c:pt idx="881">
                  <c:v>-62</c:v>
                </c:pt>
                <c:pt idx="882">
                  <c:v>-61</c:v>
                </c:pt>
                <c:pt idx="883">
                  <c:v>-61</c:v>
                </c:pt>
                <c:pt idx="884">
                  <c:v>-61</c:v>
                </c:pt>
                <c:pt idx="885">
                  <c:v>-62</c:v>
                </c:pt>
                <c:pt idx="886">
                  <c:v>-60</c:v>
                </c:pt>
                <c:pt idx="887">
                  <c:v>-62</c:v>
                </c:pt>
                <c:pt idx="888">
                  <c:v>-62</c:v>
                </c:pt>
                <c:pt idx="889">
                  <c:v>-61</c:v>
                </c:pt>
                <c:pt idx="890">
                  <c:v>-62</c:v>
                </c:pt>
                <c:pt idx="891">
                  <c:v>-61</c:v>
                </c:pt>
                <c:pt idx="892">
                  <c:v>-62</c:v>
                </c:pt>
                <c:pt idx="893">
                  <c:v>-62</c:v>
                </c:pt>
                <c:pt idx="894">
                  <c:v>-62</c:v>
                </c:pt>
                <c:pt idx="895">
                  <c:v>-61</c:v>
                </c:pt>
                <c:pt idx="896">
                  <c:v>-62</c:v>
                </c:pt>
                <c:pt idx="897">
                  <c:v>-61</c:v>
                </c:pt>
                <c:pt idx="898">
                  <c:v>-62</c:v>
                </c:pt>
                <c:pt idx="899">
                  <c:v>-59</c:v>
                </c:pt>
                <c:pt idx="900">
                  <c:v>-62</c:v>
                </c:pt>
                <c:pt idx="901">
                  <c:v>-61</c:v>
                </c:pt>
                <c:pt idx="902">
                  <c:v>-62</c:v>
                </c:pt>
                <c:pt idx="903">
                  <c:v>-61</c:v>
                </c:pt>
                <c:pt idx="904">
                  <c:v>-62</c:v>
                </c:pt>
                <c:pt idx="905">
                  <c:v>-60</c:v>
                </c:pt>
                <c:pt idx="906">
                  <c:v>-60</c:v>
                </c:pt>
                <c:pt idx="907">
                  <c:v>-61</c:v>
                </c:pt>
                <c:pt idx="908">
                  <c:v>-61</c:v>
                </c:pt>
                <c:pt idx="909">
                  <c:v>-62</c:v>
                </c:pt>
                <c:pt idx="910">
                  <c:v>-62</c:v>
                </c:pt>
                <c:pt idx="911">
                  <c:v>-62</c:v>
                </c:pt>
                <c:pt idx="912">
                  <c:v>-61</c:v>
                </c:pt>
                <c:pt idx="913">
                  <c:v>-60</c:v>
                </c:pt>
                <c:pt idx="914">
                  <c:v>-61</c:v>
                </c:pt>
                <c:pt idx="915">
                  <c:v>-61</c:v>
                </c:pt>
                <c:pt idx="916">
                  <c:v>-61</c:v>
                </c:pt>
                <c:pt idx="917">
                  <c:v>-63</c:v>
                </c:pt>
                <c:pt idx="918">
                  <c:v>-61</c:v>
                </c:pt>
                <c:pt idx="919">
                  <c:v>-61</c:v>
                </c:pt>
                <c:pt idx="920">
                  <c:v>-62</c:v>
                </c:pt>
                <c:pt idx="921">
                  <c:v>-61</c:v>
                </c:pt>
                <c:pt idx="922">
                  <c:v>-61</c:v>
                </c:pt>
                <c:pt idx="923">
                  <c:v>-61</c:v>
                </c:pt>
                <c:pt idx="924">
                  <c:v>-61</c:v>
                </c:pt>
                <c:pt idx="925">
                  <c:v>-60</c:v>
                </c:pt>
                <c:pt idx="926">
                  <c:v>-62</c:v>
                </c:pt>
                <c:pt idx="927">
                  <c:v>-61</c:v>
                </c:pt>
                <c:pt idx="928">
                  <c:v>-62</c:v>
                </c:pt>
                <c:pt idx="929">
                  <c:v>-61</c:v>
                </c:pt>
                <c:pt idx="930">
                  <c:v>-62</c:v>
                </c:pt>
                <c:pt idx="931">
                  <c:v>-61</c:v>
                </c:pt>
                <c:pt idx="932">
                  <c:v>-61</c:v>
                </c:pt>
                <c:pt idx="933">
                  <c:v>-61</c:v>
                </c:pt>
                <c:pt idx="934">
                  <c:v>-61</c:v>
                </c:pt>
                <c:pt idx="935">
                  <c:v>-61</c:v>
                </c:pt>
                <c:pt idx="936">
                  <c:v>-62</c:v>
                </c:pt>
                <c:pt idx="937">
                  <c:v>-61</c:v>
                </c:pt>
                <c:pt idx="938">
                  <c:v>-60</c:v>
                </c:pt>
                <c:pt idx="939">
                  <c:v>-62</c:v>
                </c:pt>
                <c:pt idx="940">
                  <c:v>-62</c:v>
                </c:pt>
                <c:pt idx="941">
                  <c:v>-61</c:v>
                </c:pt>
                <c:pt idx="942">
                  <c:v>-62</c:v>
                </c:pt>
                <c:pt idx="943">
                  <c:v>-60</c:v>
                </c:pt>
                <c:pt idx="944">
                  <c:v>-61</c:v>
                </c:pt>
                <c:pt idx="945">
                  <c:v>-61</c:v>
                </c:pt>
                <c:pt idx="946">
                  <c:v>-62</c:v>
                </c:pt>
                <c:pt idx="947">
                  <c:v>-61</c:v>
                </c:pt>
                <c:pt idx="948">
                  <c:v>-62</c:v>
                </c:pt>
                <c:pt idx="949">
                  <c:v>-60</c:v>
                </c:pt>
                <c:pt idx="950">
                  <c:v>-61</c:v>
                </c:pt>
                <c:pt idx="951">
                  <c:v>-60</c:v>
                </c:pt>
                <c:pt idx="952">
                  <c:v>-63</c:v>
                </c:pt>
                <c:pt idx="953">
                  <c:v>-62</c:v>
                </c:pt>
                <c:pt idx="954">
                  <c:v>-62</c:v>
                </c:pt>
                <c:pt idx="955">
                  <c:v>-63</c:v>
                </c:pt>
                <c:pt idx="956">
                  <c:v>-62</c:v>
                </c:pt>
                <c:pt idx="957">
                  <c:v>-60</c:v>
                </c:pt>
                <c:pt idx="958">
                  <c:v>-60</c:v>
                </c:pt>
                <c:pt idx="959">
                  <c:v>-62</c:v>
                </c:pt>
                <c:pt idx="960">
                  <c:v>-61</c:v>
                </c:pt>
                <c:pt idx="961">
                  <c:v>-61</c:v>
                </c:pt>
                <c:pt idx="962">
                  <c:v>-61</c:v>
                </c:pt>
                <c:pt idx="963">
                  <c:v>-62</c:v>
                </c:pt>
                <c:pt idx="964">
                  <c:v>-61</c:v>
                </c:pt>
                <c:pt idx="965">
                  <c:v>-61</c:v>
                </c:pt>
                <c:pt idx="966">
                  <c:v>-61</c:v>
                </c:pt>
                <c:pt idx="967">
                  <c:v>-62</c:v>
                </c:pt>
                <c:pt idx="968">
                  <c:v>-62</c:v>
                </c:pt>
                <c:pt idx="969">
                  <c:v>-63</c:v>
                </c:pt>
                <c:pt idx="970">
                  <c:v>-63</c:v>
                </c:pt>
                <c:pt idx="971">
                  <c:v>-63</c:v>
                </c:pt>
                <c:pt idx="972">
                  <c:v>-63</c:v>
                </c:pt>
                <c:pt idx="973">
                  <c:v>-62</c:v>
                </c:pt>
                <c:pt idx="974">
                  <c:v>-60</c:v>
                </c:pt>
                <c:pt idx="975">
                  <c:v>-62</c:v>
                </c:pt>
                <c:pt idx="976">
                  <c:v>-61</c:v>
                </c:pt>
                <c:pt idx="977">
                  <c:v>-63</c:v>
                </c:pt>
                <c:pt idx="978">
                  <c:v>-62</c:v>
                </c:pt>
                <c:pt idx="979">
                  <c:v>-62</c:v>
                </c:pt>
                <c:pt idx="980">
                  <c:v>-60</c:v>
                </c:pt>
                <c:pt idx="981">
                  <c:v>-61</c:v>
                </c:pt>
                <c:pt idx="982">
                  <c:v>-61</c:v>
                </c:pt>
                <c:pt idx="983">
                  <c:v>-63</c:v>
                </c:pt>
                <c:pt idx="984">
                  <c:v>-61</c:v>
                </c:pt>
                <c:pt idx="985">
                  <c:v>-61</c:v>
                </c:pt>
                <c:pt idx="986">
                  <c:v>-62</c:v>
                </c:pt>
                <c:pt idx="987">
                  <c:v>-61</c:v>
                </c:pt>
                <c:pt idx="988">
                  <c:v>-61</c:v>
                </c:pt>
                <c:pt idx="989">
                  <c:v>-62</c:v>
                </c:pt>
                <c:pt idx="990">
                  <c:v>-59</c:v>
                </c:pt>
                <c:pt idx="991">
                  <c:v>-62</c:v>
                </c:pt>
                <c:pt idx="992">
                  <c:v>-61</c:v>
                </c:pt>
                <c:pt idx="993">
                  <c:v>-61</c:v>
                </c:pt>
                <c:pt idx="994">
                  <c:v>-62</c:v>
                </c:pt>
                <c:pt idx="995">
                  <c:v>-62</c:v>
                </c:pt>
                <c:pt idx="996">
                  <c:v>-60</c:v>
                </c:pt>
                <c:pt idx="997">
                  <c:v>-61</c:v>
                </c:pt>
                <c:pt idx="998">
                  <c:v>-61</c:v>
                </c:pt>
                <c:pt idx="999">
                  <c:v>-61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CB0-4485-91A6-348CE6482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4920128"/>
        <c:axId val="1214922096"/>
      </c:scatterChart>
      <c:valAx>
        <c:axId val="1217412248"/>
        <c:scaling>
          <c:orientation val="minMax"/>
          <c:max val="44998.510999999999"/>
          <c:min val="44998.50890000000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Time</a:t>
                </a:r>
                <a:r>
                  <a:rPr lang="en-US" b="1" baseline="0"/>
                  <a:t> [min:sec.ms]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:ss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414216"/>
        <c:crosses val="autoZero"/>
        <c:crossBetween val="midCat"/>
      </c:valAx>
      <c:valAx>
        <c:axId val="1217414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accent1"/>
                    </a:solidFill>
                  </a:rPr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412248"/>
        <c:crosses val="autoZero"/>
        <c:crossBetween val="midCat"/>
      </c:valAx>
      <c:valAx>
        <c:axId val="1214922096"/>
        <c:scaling>
          <c:orientation val="minMax"/>
          <c:max val="-50"/>
          <c:min val="-7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accent4">
                        <a:lumMod val="75000"/>
                      </a:schemeClr>
                    </a:solidFill>
                  </a:rPr>
                  <a:t>RSSI [dB]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920128"/>
        <c:crosses val="max"/>
        <c:crossBetween val="midCat"/>
      </c:valAx>
      <c:valAx>
        <c:axId val="1214920128"/>
        <c:scaling>
          <c:orientation val="minMax"/>
        </c:scaling>
        <c:delete val="1"/>
        <c:axPos val="b"/>
        <c:numFmt formatCode="mm:ss.0" sourceLinked="1"/>
        <c:majorTickMark val="out"/>
        <c:minorTickMark val="none"/>
        <c:tickLblPos val="nextTo"/>
        <c:crossAx val="1214922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RSSI Mean +/- STDV</a:t>
            </a:r>
          </a:p>
          <a:p>
            <a:pPr>
              <a:defRPr/>
            </a:pPr>
            <a:r>
              <a:rPr lang="en-US"/>
              <a:t>Whole Population</a:t>
            </a:r>
            <a:r>
              <a:rPr lang="en-US" baseline="0"/>
              <a:t> vs Rolling Avg of 10 Samples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Mean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Sheet1!$X$4:$X$103</c:f>
              <c:numCache>
                <c:formatCode>mm:ss.0</c:formatCode>
                <c:ptCount val="100"/>
                <c:pt idx="0">
                  <c:v>44998.508973391203</c:v>
                </c:pt>
                <c:pt idx="1">
                  <c:v>44998.508992939816</c:v>
                </c:pt>
                <c:pt idx="2">
                  <c:v>44998.509011747687</c:v>
                </c:pt>
                <c:pt idx="3">
                  <c:v>44998.509030381945</c:v>
                </c:pt>
                <c:pt idx="4">
                  <c:v>44998.509048854168</c:v>
                </c:pt>
                <c:pt idx="5">
                  <c:v>44998.50906783565</c:v>
                </c:pt>
                <c:pt idx="6">
                  <c:v>44998.509087546299</c:v>
                </c:pt>
                <c:pt idx="7">
                  <c:v>44998.509106574071</c:v>
                </c:pt>
                <c:pt idx="8">
                  <c:v>44998.509125729164</c:v>
                </c:pt>
                <c:pt idx="9">
                  <c:v>44998.509144583331</c:v>
                </c:pt>
                <c:pt idx="10">
                  <c:v>44998.509164143521</c:v>
                </c:pt>
                <c:pt idx="11">
                  <c:v>44998.509183020833</c:v>
                </c:pt>
                <c:pt idx="12">
                  <c:v>44998.509201643516</c:v>
                </c:pt>
                <c:pt idx="13">
                  <c:v>44998.509220659726</c:v>
                </c:pt>
                <c:pt idx="14">
                  <c:v>44998.509239976855</c:v>
                </c:pt>
                <c:pt idx="15">
                  <c:v>44998.509258819446</c:v>
                </c:pt>
                <c:pt idx="16">
                  <c:v>44998.509277245372</c:v>
                </c:pt>
                <c:pt idx="17">
                  <c:v>44998.509295995369</c:v>
                </c:pt>
                <c:pt idx="18">
                  <c:v>44998.509315393516</c:v>
                </c:pt>
                <c:pt idx="19">
                  <c:v>44998.509333831018</c:v>
                </c:pt>
                <c:pt idx="20">
                  <c:v>44998.509352893518</c:v>
                </c:pt>
                <c:pt idx="21">
                  <c:v>44998.509371793982</c:v>
                </c:pt>
                <c:pt idx="22">
                  <c:v>44998.509390648149</c:v>
                </c:pt>
                <c:pt idx="23">
                  <c:v>44998.509409456019</c:v>
                </c:pt>
                <c:pt idx="24">
                  <c:v>44998.509428206016</c:v>
                </c:pt>
                <c:pt idx="25">
                  <c:v>44998.509446990742</c:v>
                </c:pt>
                <c:pt idx="26">
                  <c:v>44998.509466400465</c:v>
                </c:pt>
                <c:pt idx="27">
                  <c:v>44998.509485532406</c:v>
                </c:pt>
                <c:pt idx="28">
                  <c:v>44998.509504166665</c:v>
                </c:pt>
                <c:pt idx="29">
                  <c:v>44998.509523414352</c:v>
                </c:pt>
                <c:pt idx="30">
                  <c:v>44998.509542384258</c:v>
                </c:pt>
                <c:pt idx="31">
                  <c:v>44998.509561956016</c:v>
                </c:pt>
                <c:pt idx="32">
                  <c:v>44998.509580914353</c:v>
                </c:pt>
                <c:pt idx="33">
                  <c:v>44998.509599710647</c:v>
                </c:pt>
                <c:pt idx="34">
                  <c:v>44998.5096184375</c:v>
                </c:pt>
                <c:pt idx="35">
                  <c:v>44998.509637777781</c:v>
                </c:pt>
                <c:pt idx="36">
                  <c:v>44998.509656793984</c:v>
                </c:pt>
                <c:pt idx="37">
                  <c:v>44998.509675671296</c:v>
                </c:pt>
                <c:pt idx="38">
                  <c:v>44998.509695393521</c:v>
                </c:pt>
                <c:pt idx="39">
                  <c:v>44998.509714131942</c:v>
                </c:pt>
                <c:pt idx="40">
                  <c:v>44998.50973341435</c:v>
                </c:pt>
                <c:pt idx="41">
                  <c:v>44998.509751921294</c:v>
                </c:pt>
                <c:pt idx="42">
                  <c:v>44998.509770486111</c:v>
                </c:pt>
                <c:pt idx="43">
                  <c:v>44998.509789525466</c:v>
                </c:pt>
                <c:pt idx="44">
                  <c:v>44998.509808472219</c:v>
                </c:pt>
                <c:pt idx="45">
                  <c:v>44998.509828159724</c:v>
                </c:pt>
                <c:pt idx="46">
                  <c:v>44998.509847453701</c:v>
                </c:pt>
                <c:pt idx="47">
                  <c:v>44998.50986622685</c:v>
                </c:pt>
                <c:pt idx="48">
                  <c:v>44998.50988597222</c:v>
                </c:pt>
                <c:pt idx="49">
                  <c:v>44998.509905335646</c:v>
                </c:pt>
                <c:pt idx="50">
                  <c:v>44998.509924155092</c:v>
                </c:pt>
                <c:pt idx="51">
                  <c:v>44998.509943530094</c:v>
                </c:pt>
                <c:pt idx="52">
                  <c:v>44998.509962638891</c:v>
                </c:pt>
                <c:pt idx="53">
                  <c:v>44998.50998145833</c:v>
                </c:pt>
                <c:pt idx="54">
                  <c:v>44998.510000277776</c:v>
                </c:pt>
                <c:pt idx="55">
                  <c:v>44998.510019710651</c:v>
                </c:pt>
                <c:pt idx="56">
                  <c:v>44998.510039062501</c:v>
                </c:pt>
                <c:pt idx="57">
                  <c:v>44998.51005809028</c:v>
                </c:pt>
                <c:pt idx="58">
                  <c:v>44998.510077523148</c:v>
                </c:pt>
                <c:pt idx="59">
                  <c:v>44998.510096967591</c:v>
                </c:pt>
                <c:pt idx="60">
                  <c:v>44998.510115879631</c:v>
                </c:pt>
                <c:pt idx="61">
                  <c:v>44998.510135023149</c:v>
                </c:pt>
                <c:pt idx="62">
                  <c:v>44998.510154594907</c:v>
                </c:pt>
                <c:pt idx="63">
                  <c:v>44998.510173425922</c:v>
                </c:pt>
                <c:pt idx="64">
                  <c:v>44998.510192534719</c:v>
                </c:pt>
                <c:pt idx="65">
                  <c:v>44998.510211516201</c:v>
                </c:pt>
                <c:pt idx="66">
                  <c:v>44998.510230879627</c:v>
                </c:pt>
                <c:pt idx="67">
                  <c:v>44998.510250231484</c:v>
                </c:pt>
                <c:pt idx="68">
                  <c:v>44998.510269710649</c:v>
                </c:pt>
                <c:pt idx="69">
                  <c:v>44998.510289398146</c:v>
                </c:pt>
                <c:pt idx="70">
                  <c:v>44998.510307708333</c:v>
                </c:pt>
                <c:pt idx="71">
                  <c:v>44998.510327129632</c:v>
                </c:pt>
                <c:pt idx="72">
                  <c:v>44998.510345844908</c:v>
                </c:pt>
                <c:pt idx="73">
                  <c:v>44998.510364490743</c:v>
                </c:pt>
                <c:pt idx="74">
                  <c:v>44998.510383854169</c:v>
                </c:pt>
                <c:pt idx="75">
                  <c:v>44998.510402546293</c:v>
                </c:pt>
                <c:pt idx="76">
                  <c:v>44998.510421493054</c:v>
                </c:pt>
                <c:pt idx="77">
                  <c:v>44998.510440057871</c:v>
                </c:pt>
                <c:pt idx="78">
                  <c:v>44998.510458761571</c:v>
                </c:pt>
                <c:pt idx="79">
                  <c:v>44998.510477013886</c:v>
                </c:pt>
                <c:pt idx="80">
                  <c:v>44998.510495856484</c:v>
                </c:pt>
                <c:pt idx="81">
                  <c:v>44998.510514710651</c:v>
                </c:pt>
                <c:pt idx="82">
                  <c:v>44998.510533402776</c:v>
                </c:pt>
                <c:pt idx="83">
                  <c:v>44998.510552164349</c:v>
                </c:pt>
                <c:pt idx="84">
                  <c:v>44998.510570949074</c:v>
                </c:pt>
                <c:pt idx="85">
                  <c:v>44998.510589884259</c:v>
                </c:pt>
                <c:pt idx="86">
                  <c:v>44998.51060898148</c:v>
                </c:pt>
                <c:pt idx="87">
                  <c:v>44998.510628032411</c:v>
                </c:pt>
                <c:pt idx="88">
                  <c:v>44998.510647187497</c:v>
                </c:pt>
                <c:pt idx="89">
                  <c:v>44998.510666087961</c:v>
                </c:pt>
                <c:pt idx="90">
                  <c:v>44998.510684826389</c:v>
                </c:pt>
                <c:pt idx="91">
                  <c:v>44998.510703969907</c:v>
                </c:pt>
                <c:pt idx="92">
                  <c:v>44998.510723206018</c:v>
                </c:pt>
                <c:pt idx="93">
                  <c:v>44998.510741782404</c:v>
                </c:pt>
                <c:pt idx="94">
                  <c:v>44998.510760902776</c:v>
                </c:pt>
                <c:pt idx="95">
                  <c:v>44998.510779629629</c:v>
                </c:pt>
                <c:pt idx="96">
                  <c:v>44998.510799270836</c:v>
                </c:pt>
                <c:pt idx="97">
                  <c:v>44998.510818379633</c:v>
                </c:pt>
                <c:pt idx="98">
                  <c:v>44998.510836759262</c:v>
                </c:pt>
                <c:pt idx="99">
                  <c:v>44998.510855486114</c:v>
                </c:pt>
              </c:numCache>
            </c:numRef>
          </c:xVal>
          <c:yVal>
            <c:numRef>
              <c:f>Sheet1!$V$4:$V$103</c:f>
              <c:numCache>
                <c:formatCode>0.00</c:formatCode>
                <c:ptCount val="100"/>
                <c:pt idx="0">
                  <c:v>-61</c:v>
                </c:pt>
                <c:pt idx="1">
                  <c:v>-60.7</c:v>
                </c:pt>
                <c:pt idx="2">
                  <c:v>-61.3</c:v>
                </c:pt>
                <c:pt idx="3">
                  <c:v>-61.2</c:v>
                </c:pt>
                <c:pt idx="4">
                  <c:v>-61.2</c:v>
                </c:pt>
                <c:pt idx="5">
                  <c:v>-61.2</c:v>
                </c:pt>
                <c:pt idx="6">
                  <c:v>-62.1</c:v>
                </c:pt>
                <c:pt idx="7">
                  <c:v>-61.4</c:v>
                </c:pt>
                <c:pt idx="8">
                  <c:v>-60.8</c:v>
                </c:pt>
                <c:pt idx="9">
                  <c:v>-61.2</c:v>
                </c:pt>
                <c:pt idx="10">
                  <c:v>-61.6</c:v>
                </c:pt>
                <c:pt idx="11">
                  <c:v>-61.2</c:v>
                </c:pt>
                <c:pt idx="12">
                  <c:v>-61.7</c:v>
                </c:pt>
                <c:pt idx="13">
                  <c:v>-61.8</c:v>
                </c:pt>
                <c:pt idx="14">
                  <c:v>-61.9</c:v>
                </c:pt>
                <c:pt idx="15">
                  <c:v>-61.9</c:v>
                </c:pt>
                <c:pt idx="16">
                  <c:v>-61.5</c:v>
                </c:pt>
                <c:pt idx="17">
                  <c:v>-61.6</c:v>
                </c:pt>
                <c:pt idx="18">
                  <c:v>-61.1</c:v>
                </c:pt>
                <c:pt idx="19">
                  <c:v>-61.4</c:v>
                </c:pt>
                <c:pt idx="20">
                  <c:v>-61.4</c:v>
                </c:pt>
                <c:pt idx="21">
                  <c:v>-61.2</c:v>
                </c:pt>
                <c:pt idx="22">
                  <c:v>-60.9</c:v>
                </c:pt>
                <c:pt idx="23">
                  <c:v>-61.3</c:v>
                </c:pt>
                <c:pt idx="24">
                  <c:v>-61.4</c:v>
                </c:pt>
                <c:pt idx="25">
                  <c:v>-61.9</c:v>
                </c:pt>
                <c:pt idx="26">
                  <c:v>-61.7</c:v>
                </c:pt>
                <c:pt idx="27">
                  <c:v>-62.1</c:v>
                </c:pt>
                <c:pt idx="28">
                  <c:v>-61.6</c:v>
                </c:pt>
                <c:pt idx="29">
                  <c:v>-61.1</c:v>
                </c:pt>
                <c:pt idx="30">
                  <c:v>-61.2</c:v>
                </c:pt>
                <c:pt idx="31">
                  <c:v>-61.4</c:v>
                </c:pt>
                <c:pt idx="32">
                  <c:v>-61.4</c:v>
                </c:pt>
                <c:pt idx="33">
                  <c:v>-61.9</c:v>
                </c:pt>
                <c:pt idx="34">
                  <c:v>-62.5</c:v>
                </c:pt>
                <c:pt idx="35">
                  <c:v>-63.5</c:v>
                </c:pt>
                <c:pt idx="36">
                  <c:v>-61.7</c:v>
                </c:pt>
                <c:pt idx="37">
                  <c:v>-61.3</c:v>
                </c:pt>
                <c:pt idx="38">
                  <c:v>-61.6</c:v>
                </c:pt>
                <c:pt idx="39">
                  <c:v>-62.3</c:v>
                </c:pt>
                <c:pt idx="40">
                  <c:v>-60.9</c:v>
                </c:pt>
                <c:pt idx="41">
                  <c:v>-61.7</c:v>
                </c:pt>
                <c:pt idx="42">
                  <c:v>-61.3</c:v>
                </c:pt>
                <c:pt idx="43">
                  <c:v>-61.8</c:v>
                </c:pt>
                <c:pt idx="44">
                  <c:v>-62.3</c:v>
                </c:pt>
                <c:pt idx="45">
                  <c:v>-62.3</c:v>
                </c:pt>
                <c:pt idx="46">
                  <c:v>-62.2</c:v>
                </c:pt>
                <c:pt idx="47">
                  <c:v>-61.4</c:v>
                </c:pt>
                <c:pt idx="48">
                  <c:v>-61.2</c:v>
                </c:pt>
                <c:pt idx="49">
                  <c:v>-61.7</c:v>
                </c:pt>
                <c:pt idx="50">
                  <c:v>-62.3</c:v>
                </c:pt>
                <c:pt idx="51">
                  <c:v>-60.8</c:v>
                </c:pt>
                <c:pt idx="52">
                  <c:v>-61.2</c:v>
                </c:pt>
                <c:pt idx="53">
                  <c:v>-61.4</c:v>
                </c:pt>
                <c:pt idx="54">
                  <c:v>-61.8</c:v>
                </c:pt>
                <c:pt idx="55">
                  <c:v>-61.2</c:v>
                </c:pt>
                <c:pt idx="56">
                  <c:v>-61.5</c:v>
                </c:pt>
                <c:pt idx="57">
                  <c:v>-61.1</c:v>
                </c:pt>
                <c:pt idx="58">
                  <c:v>-61.3</c:v>
                </c:pt>
                <c:pt idx="59">
                  <c:v>-61.6</c:v>
                </c:pt>
                <c:pt idx="60">
                  <c:v>-61.1</c:v>
                </c:pt>
                <c:pt idx="61">
                  <c:v>-61.4</c:v>
                </c:pt>
                <c:pt idx="62">
                  <c:v>-61.6</c:v>
                </c:pt>
                <c:pt idx="63">
                  <c:v>-61.1</c:v>
                </c:pt>
                <c:pt idx="64">
                  <c:v>-61.4</c:v>
                </c:pt>
                <c:pt idx="65">
                  <c:v>-62.6</c:v>
                </c:pt>
                <c:pt idx="66">
                  <c:v>-61.4</c:v>
                </c:pt>
                <c:pt idx="67">
                  <c:v>-61.4</c:v>
                </c:pt>
                <c:pt idx="68">
                  <c:v>-61.4</c:v>
                </c:pt>
                <c:pt idx="69">
                  <c:v>-61.4</c:v>
                </c:pt>
                <c:pt idx="70">
                  <c:v>-61.4</c:v>
                </c:pt>
                <c:pt idx="71">
                  <c:v>-61.5</c:v>
                </c:pt>
                <c:pt idx="72">
                  <c:v>-62.6</c:v>
                </c:pt>
                <c:pt idx="73">
                  <c:v>-62.6</c:v>
                </c:pt>
                <c:pt idx="74">
                  <c:v>-62.2</c:v>
                </c:pt>
                <c:pt idx="75">
                  <c:v>-62.4</c:v>
                </c:pt>
                <c:pt idx="76">
                  <c:v>-62.8</c:v>
                </c:pt>
                <c:pt idx="77">
                  <c:v>-62.1</c:v>
                </c:pt>
                <c:pt idx="78">
                  <c:v>-62.7</c:v>
                </c:pt>
                <c:pt idx="79">
                  <c:v>-62.6</c:v>
                </c:pt>
                <c:pt idx="80">
                  <c:v>-62.6</c:v>
                </c:pt>
                <c:pt idx="81">
                  <c:v>-62.1</c:v>
                </c:pt>
                <c:pt idx="82">
                  <c:v>-62.3</c:v>
                </c:pt>
                <c:pt idx="83">
                  <c:v>-61.6</c:v>
                </c:pt>
                <c:pt idx="84">
                  <c:v>-61.9</c:v>
                </c:pt>
                <c:pt idx="85">
                  <c:v>-61.5</c:v>
                </c:pt>
                <c:pt idx="86">
                  <c:v>-61.8</c:v>
                </c:pt>
                <c:pt idx="87">
                  <c:v>-61.2</c:v>
                </c:pt>
                <c:pt idx="88">
                  <c:v>-61.3</c:v>
                </c:pt>
                <c:pt idx="89">
                  <c:v>-61.4</c:v>
                </c:pt>
                <c:pt idx="90">
                  <c:v>-61.2</c:v>
                </c:pt>
                <c:pt idx="91">
                  <c:v>-61.3</c:v>
                </c:pt>
                <c:pt idx="92">
                  <c:v>-61.2</c:v>
                </c:pt>
                <c:pt idx="93">
                  <c:v>-61.2</c:v>
                </c:pt>
                <c:pt idx="94">
                  <c:v>-61.2</c:v>
                </c:pt>
                <c:pt idx="95">
                  <c:v>-61.5</c:v>
                </c:pt>
                <c:pt idx="96">
                  <c:v>-61.5</c:v>
                </c:pt>
                <c:pt idx="97">
                  <c:v>-62.1</c:v>
                </c:pt>
                <c:pt idx="98">
                  <c:v>-61.3</c:v>
                </c:pt>
                <c:pt idx="99">
                  <c:v>-61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81C-4DD8-89C9-58E123732FE8}"/>
            </c:ext>
          </c:extLst>
        </c:ser>
        <c:ser>
          <c:idx val="1"/>
          <c:order val="1"/>
          <c:tx>
            <c:v>Mean+3sig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Sheet1!$X$4:$X$103</c:f>
              <c:numCache>
                <c:formatCode>mm:ss.0</c:formatCode>
                <c:ptCount val="100"/>
                <c:pt idx="0">
                  <c:v>44998.508973391203</c:v>
                </c:pt>
                <c:pt idx="1">
                  <c:v>44998.508992939816</c:v>
                </c:pt>
                <c:pt idx="2">
                  <c:v>44998.509011747687</c:v>
                </c:pt>
                <c:pt idx="3">
                  <c:v>44998.509030381945</c:v>
                </c:pt>
                <c:pt idx="4">
                  <c:v>44998.509048854168</c:v>
                </c:pt>
                <c:pt idx="5">
                  <c:v>44998.50906783565</c:v>
                </c:pt>
                <c:pt idx="6">
                  <c:v>44998.509087546299</c:v>
                </c:pt>
                <c:pt idx="7">
                  <c:v>44998.509106574071</c:v>
                </c:pt>
                <c:pt idx="8">
                  <c:v>44998.509125729164</c:v>
                </c:pt>
                <c:pt idx="9">
                  <c:v>44998.509144583331</c:v>
                </c:pt>
                <c:pt idx="10">
                  <c:v>44998.509164143521</c:v>
                </c:pt>
                <c:pt idx="11">
                  <c:v>44998.509183020833</c:v>
                </c:pt>
                <c:pt idx="12">
                  <c:v>44998.509201643516</c:v>
                </c:pt>
                <c:pt idx="13">
                  <c:v>44998.509220659726</c:v>
                </c:pt>
                <c:pt idx="14">
                  <c:v>44998.509239976855</c:v>
                </c:pt>
                <c:pt idx="15">
                  <c:v>44998.509258819446</c:v>
                </c:pt>
                <c:pt idx="16">
                  <c:v>44998.509277245372</c:v>
                </c:pt>
                <c:pt idx="17">
                  <c:v>44998.509295995369</c:v>
                </c:pt>
                <c:pt idx="18">
                  <c:v>44998.509315393516</c:v>
                </c:pt>
                <c:pt idx="19">
                  <c:v>44998.509333831018</c:v>
                </c:pt>
                <c:pt idx="20">
                  <c:v>44998.509352893518</c:v>
                </c:pt>
                <c:pt idx="21">
                  <c:v>44998.509371793982</c:v>
                </c:pt>
                <c:pt idx="22">
                  <c:v>44998.509390648149</c:v>
                </c:pt>
                <c:pt idx="23">
                  <c:v>44998.509409456019</c:v>
                </c:pt>
                <c:pt idx="24">
                  <c:v>44998.509428206016</c:v>
                </c:pt>
                <c:pt idx="25">
                  <c:v>44998.509446990742</c:v>
                </c:pt>
                <c:pt idx="26">
                  <c:v>44998.509466400465</c:v>
                </c:pt>
                <c:pt idx="27">
                  <c:v>44998.509485532406</c:v>
                </c:pt>
                <c:pt idx="28">
                  <c:v>44998.509504166665</c:v>
                </c:pt>
                <c:pt idx="29">
                  <c:v>44998.509523414352</c:v>
                </c:pt>
                <c:pt idx="30">
                  <c:v>44998.509542384258</c:v>
                </c:pt>
                <c:pt idx="31">
                  <c:v>44998.509561956016</c:v>
                </c:pt>
                <c:pt idx="32">
                  <c:v>44998.509580914353</c:v>
                </c:pt>
                <c:pt idx="33">
                  <c:v>44998.509599710647</c:v>
                </c:pt>
                <c:pt idx="34">
                  <c:v>44998.5096184375</c:v>
                </c:pt>
                <c:pt idx="35">
                  <c:v>44998.509637777781</c:v>
                </c:pt>
                <c:pt idx="36">
                  <c:v>44998.509656793984</c:v>
                </c:pt>
                <c:pt idx="37">
                  <c:v>44998.509675671296</c:v>
                </c:pt>
                <c:pt idx="38">
                  <c:v>44998.509695393521</c:v>
                </c:pt>
                <c:pt idx="39">
                  <c:v>44998.509714131942</c:v>
                </c:pt>
                <c:pt idx="40">
                  <c:v>44998.50973341435</c:v>
                </c:pt>
                <c:pt idx="41">
                  <c:v>44998.509751921294</c:v>
                </c:pt>
                <c:pt idx="42">
                  <c:v>44998.509770486111</c:v>
                </c:pt>
                <c:pt idx="43">
                  <c:v>44998.509789525466</c:v>
                </c:pt>
                <c:pt idx="44">
                  <c:v>44998.509808472219</c:v>
                </c:pt>
                <c:pt idx="45">
                  <c:v>44998.509828159724</c:v>
                </c:pt>
                <c:pt idx="46">
                  <c:v>44998.509847453701</c:v>
                </c:pt>
                <c:pt idx="47">
                  <c:v>44998.50986622685</c:v>
                </c:pt>
                <c:pt idx="48">
                  <c:v>44998.50988597222</c:v>
                </c:pt>
                <c:pt idx="49">
                  <c:v>44998.509905335646</c:v>
                </c:pt>
                <c:pt idx="50">
                  <c:v>44998.509924155092</c:v>
                </c:pt>
                <c:pt idx="51">
                  <c:v>44998.509943530094</c:v>
                </c:pt>
                <c:pt idx="52">
                  <c:v>44998.509962638891</c:v>
                </c:pt>
                <c:pt idx="53">
                  <c:v>44998.50998145833</c:v>
                </c:pt>
                <c:pt idx="54">
                  <c:v>44998.510000277776</c:v>
                </c:pt>
                <c:pt idx="55">
                  <c:v>44998.510019710651</c:v>
                </c:pt>
                <c:pt idx="56">
                  <c:v>44998.510039062501</c:v>
                </c:pt>
                <c:pt idx="57">
                  <c:v>44998.51005809028</c:v>
                </c:pt>
                <c:pt idx="58">
                  <c:v>44998.510077523148</c:v>
                </c:pt>
                <c:pt idx="59">
                  <c:v>44998.510096967591</c:v>
                </c:pt>
                <c:pt idx="60">
                  <c:v>44998.510115879631</c:v>
                </c:pt>
                <c:pt idx="61">
                  <c:v>44998.510135023149</c:v>
                </c:pt>
                <c:pt idx="62">
                  <c:v>44998.510154594907</c:v>
                </c:pt>
                <c:pt idx="63">
                  <c:v>44998.510173425922</c:v>
                </c:pt>
                <c:pt idx="64">
                  <c:v>44998.510192534719</c:v>
                </c:pt>
                <c:pt idx="65">
                  <c:v>44998.510211516201</c:v>
                </c:pt>
                <c:pt idx="66">
                  <c:v>44998.510230879627</c:v>
                </c:pt>
                <c:pt idx="67">
                  <c:v>44998.510250231484</c:v>
                </c:pt>
                <c:pt idx="68">
                  <c:v>44998.510269710649</c:v>
                </c:pt>
                <c:pt idx="69">
                  <c:v>44998.510289398146</c:v>
                </c:pt>
                <c:pt idx="70">
                  <c:v>44998.510307708333</c:v>
                </c:pt>
                <c:pt idx="71">
                  <c:v>44998.510327129632</c:v>
                </c:pt>
                <c:pt idx="72">
                  <c:v>44998.510345844908</c:v>
                </c:pt>
                <c:pt idx="73">
                  <c:v>44998.510364490743</c:v>
                </c:pt>
                <c:pt idx="74">
                  <c:v>44998.510383854169</c:v>
                </c:pt>
                <c:pt idx="75">
                  <c:v>44998.510402546293</c:v>
                </c:pt>
                <c:pt idx="76">
                  <c:v>44998.510421493054</c:v>
                </c:pt>
                <c:pt idx="77">
                  <c:v>44998.510440057871</c:v>
                </c:pt>
                <c:pt idx="78">
                  <c:v>44998.510458761571</c:v>
                </c:pt>
                <c:pt idx="79">
                  <c:v>44998.510477013886</c:v>
                </c:pt>
                <c:pt idx="80">
                  <c:v>44998.510495856484</c:v>
                </c:pt>
                <c:pt idx="81">
                  <c:v>44998.510514710651</c:v>
                </c:pt>
                <c:pt idx="82">
                  <c:v>44998.510533402776</c:v>
                </c:pt>
                <c:pt idx="83">
                  <c:v>44998.510552164349</c:v>
                </c:pt>
                <c:pt idx="84">
                  <c:v>44998.510570949074</c:v>
                </c:pt>
                <c:pt idx="85">
                  <c:v>44998.510589884259</c:v>
                </c:pt>
                <c:pt idx="86">
                  <c:v>44998.51060898148</c:v>
                </c:pt>
                <c:pt idx="87">
                  <c:v>44998.510628032411</c:v>
                </c:pt>
                <c:pt idx="88">
                  <c:v>44998.510647187497</c:v>
                </c:pt>
                <c:pt idx="89">
                  <c:v>44998.510666087961</c:v>
                </c:pt>
                <c:pt idx="90">
                  <c:v>44998.510684826389</c:v>
                </c:pt>
                <c:pt idx="91">
                  <c:v>44998.510703969907</c:v>
                </c:pt>
                <c:pt idx="92">
                  <c:v>44998.510723206018</c:v>
                </c:pt>
                <c:pt idx="93">
                  <c:v>44998.510741782404</c:v>
                </c:pt>
                <c:pt idx="94">
                  <c:v>44998.510760902776</c:v>
                </c:pt>
                <c:pt idx="95">
                  <c:v>44998.510779629629</c:v>
                </c:pt>
                <c:pt idx="96">
                  <c:v>44998.510799270836</c:v>
                </c:pt>
                <c:pt idx="97">
                  <c:v>44998.510818379633</c:v>
                </c:pt>
                <c:pt idx="98">
                  <c:v>44998.510836759262</c:v>
                </c:pt>
                <c:pt idx="99">
                  <c:v>44998.510855486114</c:v>
                </c:pt>
              </c:numCache>
            </c:numRef>
          </c:xVal>
          <c:yVal>
            <c:numRef>
              <c:f>Sheet1!$W$4:$W$103</c:f>
              <c:numCache>
                <c:formatCode>0.00</c:formatCode>
                <c:ptCount val="100"/>
                <c:pt idx="0">
                  <c:v>-59</c:v>
                </c:pt>
                <c:pt idx="1">
                  <c:v>-57.018212994270918</c:v>
                </c:pt>
                <c:pt idx="2">
                  <c:v>-59.24519533234367</c:v>
                </c:pt>
                <c:pt idx="3">
                  <c:v>-59.2</c:v>
                </c:pt>
                <c:pt idx="4">
                  <c:v>-59.2</c:v>
                </c:pt>
                <c:pt idx="5">
                  <c:v>-58.371572875253811</c:v>
                </c:pt>
                <c:pt idx="6">
                  <c:v>-59.008793834834769</c:v>
                </c:pt>
                <c:pt idx="7">
                  <c:v>-59.4</c:v>
                </c:pt>
                <c:pt idx="8">
                  <c:v>-57.637722339831619</c:v>
                </c:pt>
                <c:pt idx="9">
                  <c:v>-58.988916806429735</c:v>
                </c:pt>
                <c:pt idx="10">
                  <c:v>-58.77157287525381</c:v>
                </c:pt>
                <c:pt idx="11">
                  <c:v>-59.2</c:v>
                </c:pt>
                <c:pt idx="12">
                  <c:v>-58.871572875253811</c:v>
                </c:pt>
                <c:pt idx="13">
                  <c:v>-58.05834261322606</c:v>
                </c:pt>
                <c:pt idx="14">
                  <c:v>-60.485786437626906</c:v>
                </c:pt>
                <c:pt idx="15">
                  <c:v>-59.151262916254893</c:v>
                </c:pt>
                <c:pt idx="16">
                  <c:v>-59.5</c:v>
                </c:pt>
                <c:pt idx="17">
                  <c:v>-59.150510257216823</c:v>
                </c:pt>
                <c:pt idx="18">
                  <c:v>-58.351262916254896</c:v>
                </c:pt>
                <c:pt idx="19">
                  <c:v>-58.532558244319119</c:v>
                </c:pt>
                <c:pt idx="20">
                  <c:v>-58.23772233983162</c:v>
                </c:pt>
                <c:pt idx="21">
                  <c:v>-57.800653657604812</c:v>
                </c:pt>
                <c:pt idx="22">
                  <c:v>-57.73772233983162</c:v>
                </c:pt>
                <c:pt idx="23">
                  <c:v>-58.942977396044839</c:v>
                </c:pt>
                <c:pt idx="24">
                  <c:v>-58.532558244319119</c:v>
                </c:pt>
                <c:pt idx="25">
                  <c:v>-60.014381916835873</c:v>
                </c:pt>
                <c:pt idx="26">
                  <c:v>-60.285786437626911</c:v>
                </c:pt>
                <c:pt idx="27">
                  <c:v>-60.214381916835876</c:v>
                </c:pt>
                <c:pt idx="28">
                  <c:v>-60.185786437626909</c:v>
                </c:pt>
                <c:pt idx="29">
                  <c:v>-58.888916806429734</c:v>
                </c:pt>
                <c:pt idx="30">
                  <c:v>-57.900168354462778</c:v>
                </c:pt>
                <c:pt idx="31">
                  <c:v>-59.345195332343671</c:v>
                </c:pt>
                <c:pt idx="32">
                  <c:v>-59.4</c:v>
                </c:pt>
                <c:pt idx="33">
                  <c:v>-57.657359312880715</c:v>
                </c:pt>
                <c:pt idx="34">
                  <c:v>-60.005561742150704</c:v>
                </c:pt>
                <c:pt idx="35">
                  <c:v>-60.87533070866273</c:v>
                </c:pt>
                <c:pt idx="36">
                  <c:v>-58.871572875253811</c:v>
                </c:pt>
                <c:pt idx="37">
                  <c:v>-58.471572875253806</c:v>
                </c:pt>
                <c:pt idx="38">
                  <c:v>-59.105561742150705</c:v>
                </c:pt>
                <c:pt idx="39">
                  <c:v>-59.805561742150701</c:v>
                </c:pt>
                <c:pt idx="40">
                  <c:v>-57.808793834834766</c:v>
                </c:pt>
                <c:pt idx="41">
                  <c:v>-60.209288015000141</c:v>
                </c:pt>
                <c:pt idx="42">
                  <c:v>-58.942977396044839</c:v>
                </c:pt>
                <c:pt idx="43">
                  <c:v>-59.051262916254892</c:v>
                </c:pt>
                <c:pt idx="44">
                  <c:v>-60.3</c:v>
                </c:pt>
                <c:pt idx="45">
                  <c:v>-59.942977396044839</c:v>
                </c:pt>
                <c:pt idx="46">
                  <c:v>-60.314381916835877</c:v>
                </c:pt>
                <c:pt idx="47">
                  <c:v>-58.95051025721682</c:v>
                </c:pt>
                <c:pt idx="48">
                  <c:v>-58.371572875253811</c:v>
                </c:pt>
                <c:pt idx="49">
                  <c:v>-59.7</c:v>
                </c:pt>
                <c:pt idx="50">
                  <c:v>-60.414381916835872</c:v>
                </c:pt>
                <c:pt idx="51">
                  <c:v>-58.442977396044839</c:v>
                </c:pt>
                <c:pt idx="52">
                  <c:v>-58.108793834834771</c:v>
                </c:pt>
                <c:pt idx="53">
                  <c:v>-59.909288015000136</c:v>
                </c:pt>
                <c:pt idx="54">
                  <c:v>-59.588916806429729</c:v>
                </c:pt>
                <c:pt idx="55">
                  <c:v>-59.314381916835877</c:v>
                </c:pt>
                <c:pt idx="56">
                  <c:v>-59.050510257216821</c:v>
                </c:pt>
                <c:pt idx="57">
                  <c:v>-58.742977396044843</c:v>
                </c:pt>
                <c:pt idx="58">
                  <c:v>-58.208793834834765</c:v>
                </c:pt>
                <c:pt idx="59">
                  <c:v>-59.150510257216823</c:v>
                </c:pt>
                <c:pt idx="60">
                  <c:v>-58.475330708662732</c:v>
                </c:pt>
                <c:pt idx="61">
                  <c:v>-59.345195332343671</c:v>
                </c:pt>
                <c:pt idx="62">
                  <c:v>-59.150510257216823</c:v>
                </c:pt>
                <c:pt idx="63">
                  <c:v>-59.214381916835876</c:v>
                </c:pt>
                <c:pt idx="64">
                  <c:v>-59.04297739604484</c:v>
                </c:pt>
                <c:pt idx="65">
                  <c:v>-61.185786437626909</c:v>
                </c:pt>
                <c:pt idx="66">
                  <c:v>-58.651262916254893</c:v>
                </c:pt>
                <c:pt idx="67">
                  <c:v>-59.985786437626906</c:v>
                </c:pt>
                <c:pt idx="68">
                  <c:v>-59.345195332343671</c:v>
                </c:pt>
                <c:pt idx="69">
                  <c:v>-59.4</c:v>
                </c:pt>
                <c:pt idx="70">
                  <c:v>-59.345195332343671</c:v>
                </c:pt>
                <c:pt idx="71">
                  <c:v>-58.302778984458186</c:v>
                </c:pt>
                <c:pt idx="72">
                  <c:v>-58.828763833671751</c:v>
                </c:pt>
                <c:pt idx="73">
                  <c:v>-59.732558244319122</c:v>
                </c:pt>
                <c:pt idx="74">
                  <c:v>-58.703970506099495</c:v>
                </c:pt>
                <c:pt idx="75">
                  <c:v>-60.345195332343671</c:v>
                </c:pt>
                <c:pt idx="76">
                  <c:v>-59.400653657604806</c:v>
                </c:pt>
                <c:pt idx="77">
                  <c:v>-60.1</c:v>
                </c:pt>
                <c:pt idx="78">
                  <c:v>-59.608793834834771</c:v>
                </c:pt>
                <c:pt idx="79">
                  <c:v>-59.103970506099493</c:v>
                </c:pt>
                <c:pt idx="80">
                  <c:v>-59.851262916254896</c:v>
                </c:pt>
                <c:pt idx="81">
                  <c:v>-59.118576030000284</c:v>
                </c:pt>
                <c:pt idx="82">
                  <c:v>-59.208793834834765</c:v>
                </c:pt>
                <c:pt idx="83">
                  <c:v>-58.437722339831623</c:v>
                </c:pt>
                <c:pt idx="84">
                  <c:v>-59.688916806429731</c:v>
                </c:pt>
                <c:pt idx="85">
                  <c:v>-59.005561742150704</c:v>
                </c:pt>
                <c:pt idx="86">
                  <c:v>-59.8</c:v>
                </c:pt>
                <c:pt idx="87">
                  <c:v>-58.451262916254898</c:v>
                </c:pt>
                <c:pt idx="88">
                  <c:v>-59.3</c:v>
                </c:pt>
                <c:pt idx="89">
                  <c:v>-59.985786437626906</c:v>
                </c:pt>
                <c:pt idx="90">
                  <c:v>-58.988916806429735</c:v>
                </c:pt>
                <c:pt idx="91">
                  <c:v>-58.850510257216818</c:v>
                </c:pt>
                <c:pt idx="92">
                  <c:v>-59.314381916835877</c:v>
                </c:pt>
                <c:pt idx="93">
                  <c:v>-59.500326828802407</c:v>
                </c:pt>
                <c:pt idx="94">
                  <c:v>-59.2</c:v>
                </c:pt>
                <c:pt idx="95">
                  <c:v>-58.003970506099492</c:v>
                </c:pt>
                <c:pt idx="96">
                  <c:v>-60.085786437626908</c:v>
                </c:pt>
                <c:pt idx="97">
                  <c:v>-59.118576030000284</c:v>
                </c:pt>
                <c:pt idx="98">
                  <c:v>-58.942977396044839</c:v>
                </c:pt>
                <c:pt idx="99">
                  <c:v>-58.171572875253808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81C-4DD8-89C9-58E123732FE8}"/>
            </c:ext>
          </c:extLst>
        </c:ser>
        <c:ser>
          <c:idx val="2"/>
          <c:order val="2"/>
          <c:tx>
            <c:v>Mean-3sig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Sheet1!$X$4:$X$103</c:f>
              <c:numCache>
                <c:formatCode>mm:ss.0</c:formatCode>
                <c:ptCount val="100"/>
                <c:pt idx="0">
                  <c:v>44998.508973391203</c:v>
                </c:pt>
                <c:pt idx="1">
                  <c:v>44998.508992939816</c:v>
                </c:pt>
                <c:pt idx="2">
                  <c:v>44998.509011747687</c:v>
                </c:pt>
                <c:pt idx="3">
                  <c:v>44998.509030381945</c:v>
                </c:pt>
                <c:pt idx="4">
                  <c:v>44998.509048854168</c:v>
                </c:pt>
                <c:pt idx="5">
                  <c:v>44998.50906783565</c:v>
                </c:pt>
                <c:pt idx="6">
                  <c:v>44998.509087546299</c:v>
                </c:pt>
                <c:pt idx="7">
                  <c:v>44998.509106574071</c:v>
                </c:pt>
                <c:pt idx="8">
                  <c:v>44998.509125729164</c:v>
                </c:pt>
                <c:pt idx="9">
                  <c:v>44998.509144583331</c:v>
                </c:pt>
                <c:pt idx="10">
                  <c:v>44998.509164143521</c:v>
                </c:pt>
                <c:pt idx="11">
                  <c:v>44998.509183020833</c:v>
                </c:pt>
                <c:pt idx="12">
                  <c:v>44998.509201643516</c:v>
                </c:pt>
                <c:pt idx="13">
                  <c:v>44998.509220659726</c:v>
                </c:pt>
                <c:pt idx="14">
                  <c:v>44998.509239976855</c:v>
                </c:pt>
                <c:pt idx="15">
                  <c:v>44998.509258819446</c:v>
                </c:pt>
                <c:pt idx="16">
                  <c:v>44998.509277245372</c:v>
                </c:pt>
                <c:pt idx="17">
                  <c:v>44998.509295995369</c:v>
                </c:pt>
                <c:pt idx="18">
                  <c:v>44998.509315393516</c:v>
                </c:pt>
                <c:pt idx="19">
                  <c:v>44998.509333831018</c:v>
                </c:pt>
                <c:pt idx="20">
                  <c:v>44998.509352893518</c:v>
                </c:pt>
                <c:pt idx="21">
                  <c:v>44998.509371793982</c:v>
                </c:pt>
                <c:pt idx="22">
                  <c:v>44998.509390648149</c:v>
                </c:pt>
                <c:pt idx="23">
                  <c:v>44998.509409456019</c:v>
                </c:pt>
                <c:pt idx="24">
                  <c:v>44998.509428206016</c:v>
                </c:pt>
                <c:pt idx="25">
                  <c:v>44998.509446990742</c:v>
                </c:pt>
                <c:pt idx="26">
                  <c:v>44998.509466400465</c:v>
                </c:pt>
                <c:pt idx="27">
                  <c:v>44998.509485532406</c:v>
                </c:pt>
                <c:pt idx="28">
                  <c:v>44998.509504166665</c:v>
                </c:pt>
                <c:pt idx="29">
                  <c:v>44998.509523414352</c:v>
                </c:pt>
                <c:pt idx="30">
                  <c:v>44998.509542384258</c:v>
                </c:pt>
                <c:pt idx="31">
                  <c:v>44998.509561956016</c:v>
                </c:pt>
                <c:pt idx="32">
                  <c:v>44998.509580914353</c:v>
                </c:pt>
                <c:pt idx="33">
                  <c:v>44998.509599710647</c:v>
                </c:pt>
                <c:pt idx="34">
                  <c:v>44998.5096184375</c:v>
                </c:pt>
                <c:pt idx="35">
                  <c:v>44998.509637777781</c:v>
                </c:pt>
                <c:pt idx="36">
                  <c:v>44998.509656793984</c:v>
                </c:pt>
                <c:pt idx="37">
                  <c:v>44998.509675671296</c:v>
                </c:pt>
                <c:pt idx="38">
                  <c:v>44998.509695393521</c:v>
                </c:pt>
                <c:pt idx="39">
                  <c:v>44998.509714131942</c:v>
                </c:pt>
                <c:pt idx="40">
                  <c:v>44998.50973341435</c:v>
                </c:pt>
                <c:pt idx="41">
                  <c:v>44998.509751921294</c:v>
                </c:pt>
                <c:pt idx="42">
                  <c:v>44998.509770486111</c:v>
                </c:pt>
                <c:pt idx="43">
                  <c:v>44998.509789525466</c:v>
                </c:pt>
                <c:pt idx="44">
                  <c:v>44998.509808472219</c:v>
                </c:pt>
                <c:pt idx="45">
                  <c:v>44998.509828159724</c:v>
                </c:pt>
                <c:pt idx="46">
                  <c:v>44998.509847453701</c:v>
                </c:pt>
                <c:pt idx="47">
                  <c:v>44998.50986622685</c:v>
                </c:pt>
                <c:pt idx="48">
                  <c:v>44998.50988597222</c:v>
                </c:pt>
                <c:pt idx="49">
                  <c:v>44998.509905335646</c:v>
                </c:pt>
                <c:pt idx="50">
                  <c:v>44998.509924155092</c:v>
                </c:pt>
                <c:pt idx="51">
                  <c:v>44998.509943530094</c:v>
                </c:pt>
                <c:pt idx="52">
                  <c:v>44998.509962638891</c:v>
                </c:pt>
                <c:pt idx="53">
                  <c:v>44998.50998145833</c:v>
                </c:pt>
                <c:pt idx="54">
                  <c:v>44998.510000277776</c:v>
                </c:pt>
                <c:pt idx="55">
                  <c:v>44998.510019710651</c:v>
                </c:pt>
                <c:pt idx="56">
                  <c:v>44998.510039062501</c:v>
                </c:pt>
                <c:pt idx="57">
                  <c:v>44998.51005809028</c:v>
                </c:pt>
                <c:pt idx="58">
                  <c:v>44998.510077523148</c:v>
                </c:pt>
                <c:pt idx="59">
                  <c:v>44998.510096967591</c:v>
                </c:pt>
                <c:pt idx="60">
                  <c:v>44998.510115879631</c:v>
                </c:pt>
                <c:pt idx="61">
                  <c:v>44998.510135023149</c:v>
                </c:pt>
                <c:pt idx="62">
                  <c:v>44998.510154594907</c:v>
                </c:pt>
                <c:pt idx="63">
                  <c:v>44998.510173425922</c:v>
                </c:pt>
                <c:pt idx="64">
                  <c:v>44998.510192534719</c:v>
                </c:pt>
                <c:pt idx="65">
                  <c:v>44998.510211516201</c:v>
                </c:pt>
                <c:pt idx="66">
                  <c:v>44998.510230879627</c:v>
                </c:pt>
                <c:pt idx="67">
                  <c:v>44998.510250231484</c:v>
                </c:pt>
                <c:pt idx="68">
                  <c:v>44998.510269710649</c:v>
                </c:pt>
                <c:pt idx="69">
                  <c:v>44998.510289398146</c:v>
                </c:pt>
                <c:pt idx="70">
                  <c:v>44998.510307708333</c:v>
                </c:pt>
                <c:pt idx="71">
                  <c:v>44998.510327129632</c:v>
                </c:pt>
                <c:pt idx="72">
                  <c:v>44998.510345844908</c:v>
                </c:pt>
                <c:pt idx="73">
                  <c:v>44998.510364490743</c:v>
                </c:pt>
                <c:pt idx="74">
                  <c:v>44998.510383854169</c:v>
                </c:pt>
                <c:pt idx="75">
                  <c:v>44998.510402546293</c:v>
                </c:pt>
                <c:pt idx="76">
                  <c:v>44998.510421493054</c:v>
                </c:pt>
                <c:pt idx="77">
                  <c:v>44998.510440057871</c:v>
                </c:pt>
                <c:pt idx="78">
                  <c:v>44998.510458761571</c:v>
                </c:pt>
                <c:pt idx="79">
                  <c:v>44998.510477013886</c:v>
                </c:pt>
                <c:pt idx="80">
                  <c:v>44998.510495856484</c:v>
                </c:pt>
                <c:pt idx="81">
                  <c:v>44998.510514710651</c:v>
                </c:pt>
                <c:pt idx="82">
                  <c:v>44998.510533402776</c:v>
                </c:pt>
                <c:pt idx="83">
                  <c:v>44998.510552164349</c:v>
                </c:pt>
                <c:pt idx="84">
                  <c:v>44998.510570949074</c:v>
                </c:pt>
                <c:pt idx="85">
                  <c:v>44998.510589884259</c:v>
                </c:pt>
                <c:pt idx="86">
                  <c:v>44998.51060898148</c:v>
                </c:pt>
                <c:pt idx="87">
                  <c:v>44998.510628032411</c:v>
                </c:pt>
                <c:pt idx="88">
                  <c:v>44998.510647187497</c:v>
                </c:pt>
                <c:pt idx="89">
                  <c:v>44998.510666087961</c:v>
                </c:pt>
                <c:pt idx="90">
                  <c:v>44998.510684826389</c:v>
                </c:pt>
                <c:pt idx="91">
                  <c:v>44998.510703969907</c:v>
                </c:pt>
                <c:pt idx="92">
                  <c:v>44998.510723206018</c:v>
                </c:pt>
                <c:pt idx="93">
                  <c:v>44998.510741782404</c:v>
                </c:pt>
                <c:pt idx="94">
                  <c:v>44998.510760902776</c:v>
                </c:pt>
                <c:pt idx="95">
                  <c:v>44998.510779629629</c:v>
                </c:pt>
                <c:pt idx="96">
                  <c:v>44998.510799270836</c:v>
                </c:pt>
                <c:pt idx="97">
                  <c:v>44998.510818379633</c:v>
                </c:pt>
                <c:pt idx="98">
                  <c:v>44998.510836759262</c:v>
                </c:pt>
                <c:pt idx="99">
                  <c:v>44998.510855486114</c:v>
                </c:pt>
              </c:numCache>
            </c:numRef>
          </c:xVal>
          <c:yVal>
            <c:numRef>
              <c:f>Sheet1!$U$4:$U$103</c:f>
              <c:numCache>
                <c:formatCode>0.00</c:formatCode>
                <c:ptCount val="100"/>
                <c:pt idx="0">
                  <c:v>-63</c:v>
                </c:pt>
                <c:pt idx="1">
                  <c:v>-64.381787005729095</c:v>
                </c:pt>
                <c:pt idx="2">
                  <c:v>-63.354804667656325</c:v>
                </c:pt>
                <c:pt idx="3">
                  <c:v>-63.2</c:v>
                </c:pt>
                <c:pt idx="4">
                  <c:v>-63.2</c:v>
                </c:pt>
                <c:pt idx="5">
                  <c:v>-64.028427124746187</c:v>
                </c:pt>
                <c:pt idx="6">
                  <c:v>-65.191206165165241</c:v>
                </c:pt>
                <c:pt idx="7">
                  <c:v>-63.4</c:v>
                </c:pt>
                <c:pt idx="8">
                  <c:v>-63.962277660168375</c:v>
                </c:pt>
                <c:pt idx="9">
                  <c:v>-63.411083193570271</c:v>
                </c:pt>
                <c:pt idx="10">
                  <c:v>-64.428427124746193</c:v>
                </c:pt>
                <c:pt idx="11">
                  <c:v>-63.2</c:v>
                </c:pt>
                <c:pt idx="12">
                  <c:v>-64.528427124746187</c:v>
                </c:pt>
                <c:pt idx="13">
                  <c:v>-65.541657386773934</c:v>
                </c:pt>
                <c:pt idx="14">
                  <c:v>-63.314213562373091</c:v>
                </c:pt>
                <c:pt idx="15">
                  <c:v>-64.648737083745104</c:v>
                </c:pt>
                <c:pt idx="16">
                  <c:v>-63.5</c:v>
                </c:pt>
                <c:pt idx="17">
                  <c:v>-64.04948974278318</c:v>
                </c:pt>
                <c:pt idx="18">
                  <c:v>-63.848737083745107</c:v>
                </c:pt>
                <c:pt idx="19">
                  <c:v>-64.267441755680878</c:v>
                </c:pt>
                <c:pt idx="20">
                  <c:v>-64.562277660168377</c:v>
                </c:pt>
                <c:pt idx="21">
                  <c:v>-64.599346342395194</c:v>
                </c:pt>
                <c:pt idx="22">
                  <c:v>-64.062277660168377</c:v>
                </c:pt>
                <c:pt idx="23">
                  <c:v>-63.657022603955156</c:v>
                </c:pt>
                <c:pt idx="24">
                  <c:v>-64.267441755680878</c:v>
                </c:pt>
                <c:pt idx="25">
                  <c:v>-63.785618083164124</c:v>
                </c:pt>
                <c:pt idx="26">
                  <c:v>-63.114213562373095</c:v>
                </c:pt>
                <c:pt idx="27">
                  <c:v>-63.985618083164127</c:v>
                </c:pt>
                <c:pt idx="28">
                  <c:v>-63.014213562373094</c:v>
                </c:pt>
                <c:pt idx="29">
                  <c:v>-63.311083193570269</c:v>
                </c:pt>
                <c:pt idx="30">
                  <c:v>-64.499831645537228</c:v>
                </c:pt>
                <c:pt idx="31">
                  <c:v>-63.454804667656326</c:v>
                </c:pt>
                <c:pt idx="32">
                  <c:v>-63.4</c:v>
                </c:pt>
                <c:pt idx="33">
                  <c:v>-66.142640687119282</c:v>
                </c:pt>
                <c:pt idx="34">
                  <c:v>-64.994438257849296</c:v>
                </c:pt>
                <c:pt idx="35">
                  <c:v>-66.12466929133727</c:v>
                </c:pt>
                <c:pt idx="36">
                  <c:v>-64.528427124746187</c:v>
                </c:pt>
                <c:pt idx="37">
                  <c:v>-64.128427124746182</c:v>
                </c:pt>
                <c:pt idx="38">
                  <c:v>-64.094438257849291</c:v>
                </c:pt>
                <c:pt idx="39">
                  <c:v>-64.794438257849293</c:v>
                </c:pt>
                <c:pt idx="40">
                  <c:v>-63.991206165165231</c:v>
                </c:pt>
                <c:pt idx="41">
                  <c:v>-63.190711984999865</c:v>
                </c:pt>
                <c:pt idx="42">
                  <c:v>-63.657022603955156</c:v>
                </c:pt>
                <c:pt idx="43">
                  <c:v>-64.54873708374511</c:v>
                </c:pt>
                <c:pt idx="44">
                  <c:v>-64.3</c:v>
                </c:pt>
                <c:pt idx="45">
                  <c:v>-64.657022603955156</c:v>
                </c:pt>
                <c:pt idx="46">
                  <c:v>-64.085618083164135</c:v>
                </c:pt>
                <c:pt idx="47">
                  <c:v>-63.849489742783177</c:v>
                </c:pt>
                <c:pt idx="48">
                  <c:v>-64.028427124746187</c:v>
                </c:pt>
                <c:pt idx="49">
                  <c:v>-63.7</c:v>
                </c:pt>
                <c:pt idx="50">
                  <c:v>-64.18561808316413</c:v>
                </c:pt>
                <c:pt idx="51">
                  <c:v>-63.157022603955156</c:v>
                </c:pt>
                <c:pt idx="52">
                  <c:v>-64.291206165165235</c:v>
                </c:pt>
                <c:pt idx="53">
                  <c:v>-62.890711984999861</c:v>
                </c:pt>
                <c:pt idx="54">
                  <c:v>-64.011083193570258</c:v>
                </c:pt>
                <c:pt idx="55">
                  <c:v>-63.085618083164128</c:v>
                </c:pt>
                <c:pt idx="56">
                  <c:v>-63.949489742783179</c:v>
                </c:pt>
                <c:pt idx="57">
                  <c:v>-63.45702260395516</c:v>
                </c:pt>
                <c:pt idx="58">
                  <c:v>-64.391206165165229</c:v>
                </c:pt>
                <c:pt idx="59">
                  <c:v>-64.04948974278318</c:v>
                </c:pt>
                <c:pt idx="60">
                  <c:v>-63.724669291337271</c:v>
                </c:pt>
                <c:pt idx="61">
                  <c:v>-63.454804667656326</c:v>
                </c:pt>
                <c:pt idx="62">
                  <c:v>-64.04948974278318</c:v>
                </c:pt>
                <c:pt idx="63">
                  <c:v>-62.985618083164127</c:v>
                </c:pt>
                <c:pt idx="64">
                  <c:v>-63.757022603955157</c:v>
                </c:pt>
                <c:pt idx="65">
                  <c:v>-64.014213562373101</c:v>
                </c:pt>
                <c:pt idx="66">
                  <c:v>-64.148737083745104</c:v>
                </c:pt>
                <c:pt idx="67">
                  <c:v>-62.814213562373091</c:v>
                </c:pt>
                <c:pt idx="68">
                  <c:v>-63.454804667656326</c:v>
                </c:pt>
                <c:pt idx="69">
                  <c:v>-63.4</c:v>
                </c:pt>
                <c:pt idx="70">
                  <c:v>-63.454804667656326</c:v>
                </c:pt>
                <c:pt idx="71">
                  <c:v>-64.697221015541814</c:v>
                </c:pt>
                <c:pt idx="72">
                  <c:v>-66.371236166328259</c:v>
                </c:pt>
                <c:pt idx="73">
                  <c:v>-65.467441755680881</c:v>
                </c:pt>
                <c:pt idx="74">
                  <c:v>-65.696029493900511</c:v>
                </c:pt>
                <c:pt idx="75">
                  <c:v>-64.454804667656319</c:v>
                </c:pt>
                <c:pt idx="76">
                  <c:v>-66.199346342395188</c:v>
                </c:pt>
                <c:pt idx="77">
                  <c:v>-64.099999999999994</c:v>
                </c:pt>
                <c:pt idx="78">
                  <c:v>-65.791206165165235</c:v>
                </c:pt>
                <c:pt idx="79">
                  <c:v>-66.096029493900502</c:v>
                </c:pt>
                <c:pt idx="80">
                  <c:v>-65.348737083745107</c:v>
                </c:pt>
                <c:pt idx="81">
                  <c:v>-65.081423969999719</c:v>
                </c:pt>
                <c:pt idx="82">
                  <c:v>-65.391206165165229</c:v>
                </c:pt>
                <c:pt idx="83">
                  <c:v>-64.76227766016838</c:v>
                </c:pt>
                <c:pt idx="84">
                  <c:v>-64.111083193570266</c:v>
                </c:pt>
                <c:pt idx="85">
                  <c:v>-63.994438257849296</c:v>
                </c:pt>
                <c:pt idx="86">
                  <c:v>-63.8</c:v>
                </c:pt>
                <c:pt idx="87">
                  <c:v>-63.948737083745108</c:v>
                </c:pt>
                <c:pt idx="88">
                  <c:v>-63.3</c:v>
                </c:pt>
                <c:pt idx="89">
                  <c:v>-62.814213562373091</c:v>
                </c:pt>
                <c:pt idx="90">
                  <c:v>-63.411083193570271</c:v>
                </c:pt>
                <c:pt idx="91">
                  <c:v>-63.749489742783176</c:v>
                </c:pt>
                <c:pt idx="92">
                  <c:v>-63.085618083164128</c:v>
                </c:pt>
                <c:pt idx="93">
                  <c:v>-62.899673171197598</c:v>
                </c:pt>
                <c:pt idx="94">
                  <c:v>-63.2</c:v>
                </c:pt>
                <c:pt idx="95">
                  <c:v>-64.996029493900508</c:v>
                </c:pt>
                <c:pt idx="96">
                  <c:v>-62.914213562373092</c:v>
                </c:pt>
                <c:pt idx="97">
                  <c:v>-65.081423969999719</c:v>
                </c:pt>
                <c:pt idx="98">
                  <c:v>-63.657022603955156</c:v>
                </c:pt>
                <c:pt idx="99">
                  <c:v>-63.828427124746192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81C-4DD8-89C9-58E123732FE8}"/>
            </c:ext>
          </c:extLst>
        </c:ser>
        <c:ser>
          <c:idx val="3"/>
          <c:order val="3"/>
          <c:tx>
            <c:v>Mean whole pop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Sheet1!$AE$2:$AE$3</c:f>
              <c:numCache>
                <c:formatCode>mm:ss.0</c:formatCode>
                <c:ptCount val="2"/>
                <c:pt idx="0">
                  <c:v>44998.508973391203</c:v>
                </c:pt>
                <c:pt idx="1">
                  <c:v>44998.510855486114</c:v>
                </c:pt>
              </c:numCache>
            </c:numRef>
          </c:xVal>
          <c:yVal>
            <c:numRef>
              <c:f>Sheet1!$AC$2:$AC$3</c:f>
              <c:numCache>
                <c:formatCode>General</c:formatCode>
                <c:ptCount val="2"/>
                <c:pt idx="0">
                  <c:v>-61.610999999999997</c:v>
                </c:pt>
                <c:pt idx="1">
                  <c:v>-61.610999999999997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81C-4DD8-89C9-58E123732FE8}"/>
            </c:ext>
          </c:extLst>
        </c:ser>
        <c:ser>
          <c:idx val="4"/>
          <c:order val="4"/>
          <c:tx>
            <c:v>Mean-3sig Whole Pop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Sheet1!$AE$2:$AE$3</c:f>
              <c:numCache>
                <c:formatCode>mm:ss.0</c:formatCode>
                <c:ptCount val="2"/>
                <c:pt idx="0">
                  <c:v>44998.508973391203</c:v>
                </c:pt>
                <c:pt idx="1">
                  <c:v>44998.510855486114</c:v>
                </c:pt>
              </c:numCache>
            </c:numRef>
          </c:xVal>
          <c:yVal>
            <c:numRef>
              <c:f>Sheet1!$AB$2:$AB$3</c:f>
              <c:numCache>
                <c:formatCode>General</c:formatCode>
                <c:ptCount val="2"/>
                <c:pt idx="0">
                  <c:v>-64.646310692499213</c:v>
                </c:pt>
                <c:pt idx="1">
                  <c:v>-64.646310692499213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81C-4DD8-89C9-58E123732FE8}"/>
            </c:ext>
          </c:extLst>
        </c:ser>
        <c:ser>
          <c:idx val="5"/>
          <c:order val="5"/>
          <c:tx>
            <c:v>Mean+3sig Whole Pop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Sheet1!$AE$2:$AE$3</c:f>
              <c:numCache>
                <c:formatCode>mm:ss.0</c:formatCode>
                <c:ptCount val="2"/>
                <c:pt idx="0">
                  <c:v>44998.508973391203</c:v>
                </c:pt>
                <c:pt idx="1">
                  <c:v>44998.510855486114</c:v>
                </c:pt>
              </c:numCache>
            </c:numRef>
          </c:xVal>
          <c:yVal>
            <c:numRef>
              <c:f>Sheet1!$AD$2:$AD$3</c:f>
              <c:numCache>
                <c:formatCode>General</c:formatCode>
                <c:ptCount val="2"/>
                <c:pt idx="0">
                  <c:v>-58.575689307500774</c:v>
                </c:pt>
                <c:pt idx="1">
                  <c:v>-58.575689307500774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681C-4DD8-89C9-58E123732F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8583928"/>
        <c:axId val="1038583600"/>
      </c:scatterChart>
      <c:valAx>
        <c:axId val="1038583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:ss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583600"/>
        <c:crosses val="autoZero"/>
        <c:crossBetween val="midCat"/>
      </c:valAx>
      <c:valAx>
        <c:axId val="103858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RSSI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583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5507-3762-D8C2-BFCD-7A51DCF4D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0E545-7261-9D65-5D1B-299AD644D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58DD-32AC-4314-8CDE-CF330D50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BD3B4-C489-0C52-DAEE-8FA01514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56DA2-199D-21FD-C5CC-1B3F6312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91C5-8993-9D45-E324-F45976E6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29FAA-8354-8E80-C641-6EE288B5D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6C4A-7533-B4ED-0565-2F033792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57A1-4DC2-CD61-8F2B-EE7B662B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5E6B-BCFB-7865-77B0-D98584C3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9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5550A-C261-B21F-3A94-E85D80BBC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1618D-6602-C232-C085-E905AAA9A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5EF2D-E28A-C55C-7CDA-60FF5786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DC0FC-9BF7-C721-A7C9-F11C3B46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635BA-125E-D343-663E-05B387A7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B8B1-D6F9-FE89-7972-585A79CB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92EA-F959-39DA-9085-CEB8CD7B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F5A7-6321-7468-6553-734CDE29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64CD1-BD19-AB60-6CEF-DB5C7F15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DCAA-F26B-4CCB-0D74-7D6425B3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7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BEDB-CD6E-B296-7452-25BFEE50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DEBC4-8B57-28AF-4C27-F030ED3AB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FADB-6690-3DB1-7E60-8B509CA2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AFF4-778D-BB9C-A4F5-CFFBE4B4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631C9-EEF0-E0D0-3122-98D8AE53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8D86-6095-51E7-F83A-3867D299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8681-CB8D-E065-6836-64A0CB89A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7333B-D2AD-C852-21F3-92561E337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6E1CB-A3DD-142B-E0C6-042A56FF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5BBBE-3D16-4D9E-D5EF-1F0800DC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1E3A3-C8F6-6399-CFB9-59AA85FB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9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2053-C84A-609F-D55F-959DB32A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F1B84-BF96-41B4-3FBA-BB5409431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C5B86-525C-8D84-AA58-BC39D194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8FA2F-94D6-1107-9EE8-A55D25D1F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D2F09-53FC-A267-5492-E0B8C8AE9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E5195-663C-3071-5F70-4F614F7A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BF226-5023-165F-AD1F-25C06D92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BBD5C-B4E1-3A83-6632-DA5246D6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8E47-9124-BB20-E530-30408599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0BA01-4C04-5D95-CEF7-B3BA3E26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341E8-A8FD-71C4-6BE8-E194B9D1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8E84B-C6D9-5DDB-A95B-5DFB1CD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4E06F-F6D8-EE8C-EE38-A86FA75E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01ACC-99FF-D7AA-F39E-03E3C366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56D6-1C00-5B5F-3DF1-8F32492F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9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0406-92C5-536C-E099-050EF43B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A998-6917-37E5-5E27-1B776911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1C4A7-4F99-F9FB-FF2C-A48909CFD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3AFD6-045D-44DF-1E69-9248C659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4DCE-CB79-1838-E589-92506F46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0EF21-86B2-3198-3855-33F6E02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AED6-06B9-8728-10FC-55120DDB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56364-F034-CA05-0B1D-E763DC82D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3666-1B24-2CA5-5709-29D36F4C7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0E0F1-A3DB-26E3-5963-FF6AE1BC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BF81-C7FB-4AA8-A218-75BD003A294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6B6B8-6159-6693-F0A2-6B4B7015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5FC97-6269-03DE-7F6E-821CBD6A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352F7-AAAE-0C03-0287-81C66E43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256E8-2FBE-7806-5EBC-329A36AC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7F319-3DA8-5BD5-C72F-513077AA1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1BF81-C7FB-4AA8-A218-75BD003A294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799A-01BC-5E19-4005-049BA0AC3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19B1D-46BF-2C2D-0FB2-2553098D4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2EF9A-DE5E-448B-87FC-43255125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5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66C5-7A37-1272-59C3-06C072870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1D387-C3B3-C716-7B37-ADB5E9E34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8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B94E-D225-F020-962E-124B7503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and RSSI Variation over Time</a:t>
            </a:r>
            <a:br>
              <a:rPr lang="en-US" dirty="0"/>
            </a:br>
            <a:r>
              <a:rPr lang="en-US" dirty="0" err="1"/>
              <a:t>DigAttn</a:t>
            </a:r>
            <a:r>
              <a:rPr lang="en-US" dirty="0"/>
              <a:t> = 0. Noise = Off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850BB7-A133-0A6C-22C7-BA7AA3F9A2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13EDF0D-1658-3CE6-3911-9D6C2D7D54B3}"/>
              </a:ext>
            </a:extLst>
          </p:cNvPr>
          <p:cNvSpPr/>
          <p:nvPr/>
        </p:nvSpPr>
        <p:spPr>
          <a:xfrm>
            <a:off x="96762" y="6125028"/>
            <a:ext cx="11998476" cy="73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time collecting this data. Data collected using </a:t>
            </a:r>
            <a:r>
              <a:rPr lang="en-US" dirty="0" err="1"/>
              <a:t>Aatir’s</a:t>
            </a:r>
            <a:r>
              <a:rPr lang="en-US" dirty="0"/>
              <a:t> phone and playing first song on repeat. </a:t>
            </a:r>
          </a:p>
          <a:p>
            <a:pPr algn="ctr"/>
            <a:r>
              <a:rPr lang="en-US" dirty="0"/>
              <a:t>No features keeping phone in repeatable position.</a:t>
            </a:r>
          </a:p>
        </p:txBody>
      </p:sp>
    </p:spTree>
    <p:extLst>
      <p:ext uri="{BB962C8B-B14F-4D97-AF65-F5344CB8AC3E}">
        <p14:creationId xmlns:p14="http://schemas.microsoft.com/office/powerpoint/2010/main" val="4263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190-893A-F75E-E31D-047898B8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and RSSI Variation over Time</a:t>
            </a:r>
            <a:br>
              <a:rPr lang="en-US" dirty="0"/>
            </a:br>
            <a:r>
              <a:rPr lang="en-US" dirty="0" err="1"/>
              <a:t>DigAttn</a:t>
            </a:r>
            <a:r>
              <a:rPr lang="en-US" dirty="0"/>
              <a:t> = 0. </a:t>
            </a:r>
            <a:r>
              <a:rPr lang="en-US"/>
              <a:t>Noise = Off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19514A-4CE2-2F45-49D0-E4A0AE0131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251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Collected Data</vt:lpstr>
      <vt:lpstr>Latency and RSSI Variation over Time DigAttn = 0. Noise = Off</vt:lpstr>
      <vt:lpstr>Latency and RSSI Variation over Time DigAttn = 0. Noise = 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Collected Data</dc:title>
  <dc:creator>Trumbo, Andrew</dc:creator>
  <cp:lastModifiedBy>Trumbo, Andrew</cp:lastModifiedBy>
  <cp:revision>5</cp:revision>
  <dcterms:created xsi:type="dcterms:W3CDTF">2023-03-14T18:37:57Z</dcterms:created>
  <dcterms:modified xsi:type="dcterms:W3CDTF">2023-03-14T20:08:05Z</dcterms:modified>
</cp:coreProperties>
</file>