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664"/>
  </p:normalViewPr>
  <p:slideViewPr>
    <p:cSldViewPr snapToGrid="0">
      <p:cViewPr varScale="1">
        <p:scale>
          <a:sx n="125" d="100"/>
          <a:sy n="125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1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043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0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832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1DE8A8-76FF-9646-9F2A-A2BCDDDC134F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BC9BDF-C264-BA4A-9B73-9C2CDCF2A9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072D-9538-DEDA-5830-DEB898D8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934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3A9-3875-C576-C999-9DDA416E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270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have 2 functionalities: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speed of the lights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score of the test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these two functionalities the app will have to establish a Bluetooth connection with the Arduino, to establish a Bluetooth connection from the app to the Arduino we will import a package named ‘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react-native-ble-plx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and to establish a Bluetooth connection from the Arduino to the app we will use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HC-05 module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to make the Arduino Bluetooth compatible.</a:t>
            </a:r>
          </a:p>
        </p:txBody>
      </p:sp>
      <p:pic>
        <p:nvPicPr>
          <p:cNvPr id="1030" name="Picture 6" descr="HC05 6 Pin Wireless Serial Bluetooth Module with Button for Arduino/RP">
            <a:extLst>
              <a:ext uri="{FF2B5EF4-FFF2-40B4-BE49-F238E27FC236}">
                <a16:creationId xmlns:a16="http://schemas.microsoft.com/office/drawing/2014/main" id="{22289FD7-C454-48B1-7068-6CE67722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850640"/>
            <a:ext cx="3134360" cy="24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4E122-77E7-EEBA-892A-3D1C42FABB6C}"/>
              </a:ext>
            </a:extLst>
          </p:cNvPr>
          <p:cNvSpPr txBox="1"/>
          <p:nvPr/>
        </p:nvSpPr>
        <p:spPr>
          <a:xfrm>
            <a:off x="838200" y="4063661"/>
            <a:ext cx="6812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right we can see an image of the HC-05 module that we are going to use to make the Arduino Bluetooth compatible.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powered by 3.3V at 50mA.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has a range of 10m with speed of 1Mbps making it ideal for our application.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D149E-9BDE-DC90-938D-451AB23EF6A1}"/>
              </a:ext>
            </a:extLst>
          </p:cNvPr>
          <p:cNvSpPr txBox="1"/>
          <p:nvPr/>
        </p:nvSpPr>
        <p:spPr>
          <a:xfrm>
            <a:off x="838201" y="5814536"/>
            <a:ext cx="719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add more functionalities as we develop the app, we plan to add a graph that will allow us to track the progress of the user.</a:t>
            </a:r>
          </a:p>
        </p:txBody>
      </p:sp>
    </p:spTree>
    <p:extLst>
      <p:ext uri="{BB962C8B-B14F-4D97-AF65-F5344CB8AC3E}">
        <p14:creationId xmlns:p14="http://schemas.microsoft.com/office/powerpoint/2010/main" val="1867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F68-7A91-1D1C-33F0-8675A244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BBBF-A2D9-DB37-59BD-B905B2F1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1"/>
            <a:ext cx="5257800" cy="5079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speed of the lights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speed of the lights from the app we will make use of a slider from which we will be able to change the speed of the lights starting from the minimum speed (1) to the maximum speed (100) with an increment/step value (1).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slider will also have a display box above it that will show the current speed.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score of the test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score of the current test we will implement a button that will fetch the score from the Arduino and display it to the user.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button will also have a display box above it that will display the score of the user when the user presses the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8D767-106D-9875-C174-5F0CEB81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1548130"/>
            <a:ext cx="43942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A2468-29CF-46B4-FE5B-302929347F8E}"/>
              </a:ext>
            </a:extLst>
          </p:cNvPr>
          <p:cNvSpPr txBox="1"/>
          <p:nvPr/>
        </p:nvSpPr>
        <p:spPr>
          <a:xfrm>
            <a:off x="7787947" y="3121222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the slider we will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4F9B1-6234-3135-E30D-B480B52D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2296576"/>
            <a:ext cx="43180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A3946-2AFA-600C-DD0F-E6AEB0B58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186" y="4015325"/>
            <a:ext cx="4539414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56107-AC27-7305-6298-B07D09A4B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186" y="4803237"/>
            <a:ext cx="4539414" cy="382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2ED6A-4B67-9DEE-4B4C-5A0206F5941F}"/>
              </a:ext>
            </a:extLst>
          </p:cNvPr>
          <p:cNvSpPr txBox="1"/>
          <p:nvPr/>
        </p:nvSpPr>
        <p:spPr>
          <a:xfrm>
            <a:off x="7739857" y="5503985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the button we will use</a:t>
            </a:r>
          </a:p>
        </p:txBody>
      </p:sp>
    </p:spTree>
    <p:extLst>
      <p:ext uri="{BB962C8B-B14F-4D97-AF65-F5344CB8AC3E}">
        <p14:creationId xmlns:p14="http://schemas.microsoft.com/office/powerpoint/2010/main" val="22729085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{AFE3B26E-7074-404C-AFFE-4289105A152B}tf10001071_mac</Template>
  <TotalTime>99</TotalTime>
  <Words>320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Impact</vt:lpstr>
      <vt:lpstr>Times New Roman</vt:lpstr>
      <vt:lpstr>Badge</vt:lpstr>
      <vt:lpstr>App Overview</vt:lpstr>
      <vt:lpstr>App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functionality</dc:title>
  <dc:creator>Microsoft Office User</dc:creator>
  <cp:lastModifiedBy>Microsoft Office User</cp:lastModifiedBy>
  <cp:revision>22</cp:revision>
  <dcterms:created xsi:type="dcterms:W3CDTF">2022-10-30T06:55:14Z</dcterms:created>
  <dcterms:modified xsi:type="dcterms:W3CDTF">2022-10-30T08:34:14Z</dcterms:modified>
</cp:coreProperties>
</file>