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51A3-E4C9-40EF-9AE2-A54B449D3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781901-A76E-426B-80B4-B0F447897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1954DC-E1B2-4A34-8FA7-858833B02133}"/>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708E2531-F9D1-4652-918D-C9B0FE502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7AA4A-0C4E-4D16-9366-42FC8CEAA9D7}"/>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244388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91D1-227B-4928-A9D4-FDE52D68CC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DCD18B-A923-48F9-A7B1-0D07BAC53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DE612-ED1A-4559-A4AF-264A9402E818}"/>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C9D33130-F99C-425B-BE75-569AD93CA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29785-78CF-4F00-8416-E0A10448A5FC}"/>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159339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639F2-CA2A-4C14-9F5E-8CCEB6036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DA59BA-1107-4470-A98E-FA8A5B75D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D9801-3FE9-42FD-A4E4-D37B6E700039}"/>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DEAE6CD3-13DB-4F38-9751-AECA2786C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3D7F46-1756-4222-ACFC-4E8022755D92}"/>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31912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6162-55DF-4752-8B93-77C30647AA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01D19-21C0-403F-8E36-DE739176E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43274-B1D6-48FB-BB13-2CA07B63C177}"/>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70819C0E-9340-4160-94F1-3A8BBBFD1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37660-CB9C-4842-B732-FB4B3029A6DA}"/>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392033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7F33-4890-418F-8FDF-903A6E8F2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F0A9BF-9FB2-44CA-B20B-5525E9C6C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A86BD-DC84-4A93-9D5D-26E8562DA37A}"/>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34BF31A1-A44E-42B1-A20D-8D6B3C837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2E228-C446-4C7D-B3D6-7E4B4E1022A0}"/>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348150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2259-3D69-4F46-943B-1834F9C31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5AF579-EB1D-4752-B6B7-E1A1501E0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9C674A-7FEE-415A-B15A-CE57D17E1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2E319-A469-464C-B6AD-A742A2320A60}"/>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6" name="Footer Placeholder 5">
            <a:extLst>
              <a:ext uri="{FF2B5EF4-FFF2-40B4-BE49-F238E27FC236}">
                <a16:creationId xmlns:a16="http://schemas.microsoft.com/office/drawing/2014/main" id="{CBD6396D-4495-439A-9E97-0202772A7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D5A988-7A26-4C8D-999B-4B7DFCE238E7}"/>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411650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683F-3365-4F1F-ADB3-4DEF373263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AEB02-94C0-41A0-A97E-B9FC7EB42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42237-7235-438A-B470-2B9C64FB1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B286F6-6890-410B-80CD-7059FB19E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C49D4-4731-4498-BCD9-2BDCB28A0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EE31B5-E16C-43DD-872B-358065F7DBD4}"/>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8" name="Footer Placeholder 7">
            <a:extLst>
              <a:ext uri="{FF2B5EF4-FFF2-40B4-BE49-F238E27FC236}">
                <a16:creationId xmlns:a16="http://schemas.microsoft.com/office/drawing/2014/main" id="{87DE7A2E-6669-469B-BBAF-06B521A582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D1B4AE-DE39-4761-BDC9-3B95D110B578}"/>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227846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16F1-4E8C-4ECF-B36C-95DC84C6C6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10D490-F674-4FDF-866A-B0E28DF1A73A}"/>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4" name="Footer Placeholder 3">
            <a:extLst>
              <a:ext uri="{FF2B5EF4-FFF2-40B4-BE49-F238E27FC236}">
                <a16:creationId xmlns:a16="http://schemas.microsoft.com/office/drawing/2014/main" id="{CD7E3604-57CB-4DD1-B73E-D57B5E51ED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F401A4-9CF3-4150-AAF6-F88B0E2483E8}"/>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355101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92594-6F72-40B9-B96B-E7C55FEE08BD}"/>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3" name="Footer Placeholder 2">
            <a:extLst>
              <a:ext uri="{FF2B5EF4-FFF2-40B4-BE49-F238E27FC236}">
                <a16:creationId xmlns:a16="http://schemas.microsoft.com/office/drawing/2014/main" id="{E0C484F1-88BB-4AE9-A81C-5AD05EDDB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DF6471-2BE4-4BDB-AD61-9A9DBBEE0616}"/>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106416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919A-A21B-43F0-A110-7503288A7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BE4AC-6A36-406E-AF9A-9B6F24DD9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74C5EC-D299-4987-B5B6-B4144FE09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078BF-1AA8-482E-801A-8A67AA051AE5}"/>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6" name="Footer Placeholder 5">
            <a:extLst>
              <a:ext uri="{FF2B5EF4-FFF2-40B4-BE49-F238E27FC236}">
                <a16:creationId xmlns:a16="http://schemas.microsoft.com/office/drawing/2014/main" id="{6590405F-7904-4F48-9431-BBE5726E7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EC3CD-ECF7-4B97-B3A4-FB76FC05AC96}"/>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50509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E581-279C-4547-AFE7-9612C1C7F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8AAB97-D133-4EEE-B261-E3D3C0459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D66CBA-6678-4FE1-89DD-569F92372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26A25-7015-41AC-A044-67BDA043DAF2}"/>
              </a:ext>
            </a:extLst>
          </p:cNvPr>
          <p:cNvSpPr>
            <a:spLocks noGrp="1"/>
          </p:cNvSpPr>
          <p:nvPr>
            <p:ph type="dt" sz="half" idx="10"/>
          </p:nvPr>
        </p:nvSpPr>
        <p:spPr/>
        <p:txBody>
          <a:bodyPr/>
          <a:lstStyle/>
          <a:p>
            <a:fld id="{5E81C1D1-836F-4593-BEF6-1B0C2E892F8C}" type="datetimeFigureOut">
              <a:rPr lang="en-IN" smtClean="0"/>
              <a:t>20-07-2021</a:t>
            </a:fld>
            <a:endParaRPr lang="en-IN"/>
          </a:p>
        </p:txBody>
      </p:sp>
      <p:sp>
        <p:nvSpPr>
          <p:cNvPr id="6" name="Footer Placeholder 5">
            <a:extLst>
              <a:ext uri="{FF2B5EF4-FFF2-40B4-BE49-F238E27FC236}">
                <a16:creationId xmlns:a16="http://schemas.microsoft.com/office/drawing/2014/main" id="{0B9D00E4-DD5B-4379-A71B-B28BD3E31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3F5FA-0DF7-4D36-BC8B-F0534328AA9E}"/>
              </a:ext>
            </a:extLst>
          </p:cNvPr>
          <p:cNvSpPr>
            <a:spLocks noGrp="1"/>
          </p:cNvSpPr>
          <p:nvPr>
            <p:ph type="sldNum" sz="quarter" idx="12"/>
          </p:nvPr>
        </p:nvSpPr>
        <p:spPr/>
        <p:txBody>
          <a:bodyPr/>
          <a:lstStyle/>
          <a:p>
            <a:fld id="{97006F87-820C-4101-AB90-59060AAB4F48}" type="slidenum">
              <a:rPr lang="en-IN" smtClean="0"/>
              <a:t>‹#›</a:t>
            </a:fld>
            <a:endParaRPr lang="en-IN"/>
          </a:p>
        </p:txBody>
      </p:sp>
    </p:spTree>
    <p:extLst>
      <p:ext uri="{BB962C8B-B14F-4D97-AF65-F5344CB8AC3E}">
        <p14:creationId xmlns:p14="http://schemas.microsoft.com/office/powerpoint/2010/main" val="195385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2B25E-8F51-4D69-B615-145F8D38E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54F6C9-A2DD-451D-ACDA-314ACB9E5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9AF7E-A798-404E-9A2F-BD9AD7F1F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1C1D1-836F-4593-BEF6-1B0C2E892F8C}" type="datetimeFigureOut">
              <a:rPr lang="en-IN" smtClean="0"/>
              <a:t>20-07-2021</a:t>
            </a:fld>
            <a:endParaRPr lang="en-IN"/>
          </a:p>
        </p:txBody>
      </p:sp>
      <p:sp>
        <p:nvSpPr>
          <p:cNvPr id="5" name="Footer Placeholder 4">
            <a:extLst>
              <a:ext uri="{FF2B5EF4-FFF2-40B4-BE49-F238E27FC236}">
                <a16:creationId xmlns:a16="http://schemas.microsoft.com/office/drawing/2014/main" id="{77BF062C-0E3C-4120-A70F-E23AF87C7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A94BDB-D005-4DA3-BF8F-986FCD3D3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06F87-820C-4101-AB90-59060AAB4F48}" type="slidenum">
              <a:rPr lang="en-IN" smtClean="0"/>
              <a:t>‹#›</a:t>
            </a:fld>
            <a:endParaRPr lang="en-IN"/>
          </a:p>
        </p:txBody>
      </p:sp>
    </p:spTree>
    <p:extLst>
      <p:ext uri="{BB962C8B-B14F-4D97-AF65-F5344CB8AC3E}">
        <p14:creationId xmlns:p14="http://schemas.microsoft.com/office/powerpoint/2010/main" val="361637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64A4-A758-4A25-9B24-28738B620BD1}"/>
              </a:ext>
            </a:extLst>
          </p:cNvPr>
          <p:cNvSpPr>
            <a:spLocks noGrp="1"/>
          </p:cNvSpPr>
          <p:nvPr>
            <p:ph type="ctrTitle"/>
          </p:nvPr>
        </p:nvSpPr>
        <p:spPr>
          <a:xfrm>
            <a:off x="1524000" y="-386315"/>
            <a:ext cx="9144000" cy="2387600"/>
          </a:xfrm>
        </p:spPr>
        <p:txBody>
          <a:bodyPr>
            <a:normAutofit/>
          </a:bodyPr>
          <a:lstStyle/>
          <a:p>
            <a:r>
              <a:rPr lang="en-US" sz="4800" u="sng" dirty="0">
                <a:solidFill>
                  <a:schemeClr val="accent2">
                    <a:lumMod val="75000"/>
                  </a:schemeClr>
                </a:solidFill>
                <a:latin typeface="Algerian" panose="04020705040A02060702" pitchFamily="82" charset="0"/>
              </a:rPr>
              <a:t>Anti-wastage Application</a:t>
            </a:r>
            <a:endParaRPr lang="en-IN" sz="48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1EF314C4-48F5-45FA-B439-166F2BB584A7}"/>
              </a:ext>
            </a:extLst>
          </p:cNvPr>
          <p:cNvSpPr>
            <a:spLocks noGrp="1"/>
          </p:cNvSpPr>
          <p:nvPr>
            <p:ph type="subTitle" idx="1"/>
          </p:nvPr>
        </p:nvSpPr>
        <p:spPr>
          <a:xfrm>
            <a:off x="1524000" y="2230031"/>
            <a:ext cx="9144000" cy="1655762"/>
          </a:xfrm>
        </p:spPr>
        <p:txBody>
          <a:bodyPr/>
          <a:lstStyle/>
          <a:p>
            <a:r>
              <a:rPr lang="en-US" dirty="0">
                <a:solidFill>
                  <a:schemeClr val="accent1">
                    <a:lumMod val="50000"/>
                  </a:schemeClr>
                </a:solidFill>
              </a:rPr>
              <a:t>A vaccination for viral wastage</a:t>
            </a: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id="{A3105B7A-FEFC-497D-B4B6-54038A461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064" y="3137452"/>
            <a:ext cx="5619750" cy="2762250"/>
          </a:xfrm>
          <a:prstGeom prst="rect">
            <a:avLst/>
          </a:prstGeom>
        </p:spPr>
      </p:pic>
    </p:spTree>
    <p:extLst>
      <p:ext uri="{BB962C8B-B14F-4D97-AF65-F5344CB8AC3E}">
        <p14:creationId xmlns:p14="http://schemas.microsoft.com/office/powerpoint/2010/main" val="354365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7B9C-59E9-4064-B474-C2D74396B770}"/>
              </a:ext>
            </a:extLst>
          </p:cNvPr>
          <p:cNvSpPr>
            <a:spLocks noGrp="1"/>
          </p:cNvSpPr>
          <p:nvPr>
            <p:ph type="title"/>
          </p:nvPr>
        </p:nvSpPr>
        <p:spPr/>
        <p:txBody>
          <a:bodyPr>
            <a:normAutofit/>
          </a:bodyPr>
          <a:lstStyle/>
          <a:p>
            <a:r>
              <a:rPr lang="en-US" sz="4000" dirty="0">
                <a:solidFill>
                  <a:srgbClr val="FF0000"/>
                </a:solidFill>
                <a:effectLst>
                  <a:outerShdw blurRad="38100" dist="38100" dir="2700000" algn="tl">
                    <a:srgbClr val="000000">
                      <a:alpha val="43137"/>
                    </a:srgbClr>
                  </a:outerShdw>
                </a:effectLst>
                <a:latin typeface="Algerian" panose="04020705040A02060702" pitchFamily="82" charset="0"/>
              </a:rPr>
              <a:t>The problem that I want to resolve</a:t>
            </a:r>
            <a:endParaRPr lang="en-IN" sz="4000"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F5DAB314-F218-4D6B-BD4D-72AA368ABCF9}"/>
              </a:ext>
            </a:extLst>
          </p:cNvPr>
          <p:cNvSpPr>
            <a:spLocks noGrp="1"/>
          </p:cNvSpPr>
          <p:nvPr>
            <p:ph idx="1"/>
          </p:nvPr>
        </p:nvSpPr>
        <p:spPr/>
        <p:txBody>
          <a:bodyPr/>
          <a:lstStyle/>
          <a:p>
            <a:r>
              <a:rPr lang="en-US" dirty="0">
                <a:solidFill>
                  <a:schemeClr val="accent2">
                    <a:lumMod val="75000"/>
                  </a:schemeClr>
                </a:solidFill>
                <a:latin typeface="Brush Script MT" panose="03060802040406070304" pitchFamily="66" charset="0"/>
              </a:rPr>
              <a:t>I get devasted on seeing the amount of harm caused by plastics to the environment. People throw Cadbury packets, makeup boxes which lie recklessly in the landfills which only contribute to the degradation of the environment.</a:t>
            </a:r>
          </a:p>
          <a:p>
            <a:r>
              <a:rPr lang="en-IN" dirty="0">
                <a:solidFill>
                  <a:schemeClr val="accent2">
                    <a:lumMod val="75000"/>
                  </a:schemeClr>
                </a:solidFill>
                <a:latin typeface="Brush Script MT" panose="03060802040406070304" pitchFamily="66" charset="0"/>
              </a:rPr>
              <a:t>An idle solution would be that the respective companies who own the products take back their packaging materials and reseal new products in the same packaging.</a:t>
            </a:r>
          </a:p>
          <a:p>
            <a:r>
              <a:rPr lang="en-IN" dirty="0">
                <a:solidFill>
                  <a:schemeClr val="accent2">
                    <a:lumMod val="75000"/>
                  </a:schemeClr>
                </a:solidFill>
                <a:latin typeface="Brush Script MT" panose="03060802040406070304" pitchFamily="66" charset="0"/>
              </a:rPr>
              <a:t>This way not only the environment would be saved but the company can also avail this opportunity to save their expenses which would have been used in new packaging.</a:t>
            </a:r>
          </a:p>
          <a:p>
            <a:endParaRPr lang="en-IN" dirty="0"/>
          </a:p>
        </p:txBody>
      </p:sp>
    </p:spTree>
    <p:extLst>
      <p:ext uri="{BB962C8B-B14F-4D97-AF65-F5344CB8AC3E}">
        <p14:creationId xmlns:p14="http://schemas.microsoft.com/office/powerpoint/2010/main" val="104663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A0CD-F0A0-44B2-A9E1-14952ACA41A0}"/>
              </a:ext>
            </a:extLst>
          </p:cNvPr>
          <p:cNvSpPr>
            <a:spLocks noGrp="1"/>
          </p:cNvSpPr>
          <p:nvPr>
            <p:ph type="title"/>
          </p:nvPr>
        </p:nvSpPr>
        <p:spPr>
          <a:xfrm>
            <a:off x="763772" y="120576"/>
            <a:ext cx="10515600" cy="1325563"/>
          </a:xfrm>
        </p:spPr>
        <p:txBody>
          <a:bodyPr/>
          <a:lstStyle/>
          <a:p>
            <a:r>
              <a:rPr lang="en-US" dirty="0">
                <a:solidFill>
                  <a:srgbClr val="FF0000"/>
                </a:solidFill>
                <a:latin typeface="Algerian" panose="04020705040A02060702" pitchFamily="82" charset="0"/>
              </a:rPr>
              <a:t>The design for the application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1780798-2F1C-49BD-9476-4131F6AAE56D}"/>
              </a:ext>
            </a:extLst>
          </p:cNvPr>
          <p:cNvSpPr>
            <a:spLocks noGrp="1"/>
          </p:cNvSpPr>
          <p:nvPr>
            <p:ph idx="1"/>
          </p:nvPr>
        </p:nvSpPr>
        <p:spPr>
          <a:xfrm>
            <a:off x="763772" y="1417970"/>
            <a:ext cx="10515600" cy="5319454"/>
          </a:xfrm>
        </p:spPr>
        <p:txBody>
          <a:bodyPr>
            <a:normAutofit lnSpcReduction="10000"/>
          </a:bodyPr>
          <a:lstStyle/>
          <a:p>
            <a:r>
              <a:rPr lang="en-US" dirty="0">
                <a:solidFill>
                  <a:schemeClr val="accent2">
                    <a:lumMod val="75000"/>
                  </a:schemeClr>
                </a:solidFill>
                <a:latin typeface="Brush Script MT" panose="03060802040406070304" pitchFamily="66" charset="0"/>
              </a:rPr>
              <a:t>First of all ,there will be a login and sign up screen where the user will be able to sign up or login </a:t>
            </a:r>
          </a:p>
          <a:p>
            <a:r>
              <a:rPr lang="en-US" dirty="0">
                <a:solidFill>
                  <a:schemeClr val="accent2">
                    <a:lumMod val="75000"/>
                  </a:schemeClr>
                </a:solidFill>
                <a:latin typeface="Brush Script MT" panose="03060802040406070304" pitchFamily="66" charset="0"/>
              </a:rPr>
              <a:t>Secondly, there will be the home screen where there will be a list of companies to choose from, which will take their respective packaging.</a:t>
            </a:r>
          </a:p>
          <a:p>
            <a:r>
              <a:rPr lang="en-US" dirty="0">
                <a:solidFill>
                  <a:schemeClr val="accent2">
                    <a:lumMod val="75000"/>
                  </a:schemeClr>
                </a:solidFill>
                <a:latin typeface="Brush Script MT" panose="03060802040406070304" pitchFamily="66" charset="0"/>
              </a:rPr>
              <a:t>Next, there will be a town screen where there will be a list of towns to choose from, where the user is residing.</a:t>
            </a:r>
          </a:p>
          <a:p>
            <a:r>
              <a:rPr lang="en-US" dirty="0">
                <a:solidFill>
                  <a:schemeClr val="accent2">
                    <a:lumMod val="75000"/>
                  </a:schemeClr>
                </a:solidFill>
                <a:latin typeface="Brush Script MT" panose="03060802040406070304" pitchFamily="66" charset="0"/>
              </a:rPr>
              <a:t>Next there will be a donation cum market screen where the person can type the item and the number of item packages he/she wants to return. There will also be a dropdown where the user will get a dropdown of the nearby mega mart where he can donate.</a:t>
            </a:r>
          </a:p>
          <a:p>
            <a:r>
              <a:rPr lang="en-IN" dirty="0">
                <a:solidFill>
                  <a:schemeClr val="accent2">
                    <a:lumMod val="75000"/>
                  </a:schemeClr>
                </a:solidFill>
                <a:latin typeface="Brush Script MT" panose="03060802040406070304" pitchFamily="66" charset="0"/>
              </a:rPr>
              <a:t>Lastly a donate button will be there to finally give off the packaging.</a:t>
            </a:r>
          </a:p>
          <a:p>
            <a:r>
              <a:rPr lang="en-IN" dirty="0">
                <a:solidFill>
                  <a:schemeClr val="accent2">
                    <a:lumMod val="75000"/>
                  </a:schemeClr>
                </a:solidFill>
                <a:latin typeface="Brush Script MT" panose="03060802040406070304" pitchFamily="66" charset="0"/>
              </a:rPr>
              <a:t>We will also have a receiver screen to see the number of donations and points acquired by the user in lieu of which the company would give due prices or offers to </a:t>
            </a:r>
            <a:r>
              <a:rPr lang="en-IN">
                <a:solidFill>
                  <a:schemeClr val="accent2">
                    <a:lumMod val="75000"/>
                  </a:schemeClr>
                </a:solidFill>
                <a:latin typeface="Brush Script MT" panose="03060802040406070304" pitchFamily="66" charset="0"/>
              </a:rPr>
              <a:t>the donor.</a:t>
            </a:r>
            <a:endParaRPr lang="en-IN" dirty="0">
              <a:solidFill>
                <a:schemeClr val="accent2">
                  <a:lumMod val="75000"/>
                </a:schemeClr>
              </a:solidFill>
              <a:latin typeface="Brush Script MT" panose="03060802040406070304" pitchFamily="66" charset="0"/>
            </a:endParaRPr>
          </a:p>
        </p:txBody>
      </p:sp>
    </p:spTree>
    <p:extLst>
      <p:ext uri="{BB962C8B-B14F-4D97-AF65-F5344CB8AC3E}">
        <p14:creationId xmlns:p14="http://schemas.microsoft.com/office/powerpoint/2010/main" val="2788190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293</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Arial</vt:lpstr>
      <vt:lpstr>Brush Script MT</vt:lpstr>
      <vt:lpstr>Calibri</vt:lpstr>
      <vt:lpstr>Calibri Light</vt:lpstr>
      <vt:lpstr>Office Theme</vt:lpstr>
      <vt:lpstr>Anti-wastage Application</vt:lpstr>
      <vt:lpstr>The problem that I want to resolve</vt:lpstr>
      <vt:lpstr>The design for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Anti-wastage Application</dc:title>
  <dc:creator>D33L</dc:creator>
  <cp:lastModifiedBy>D33L</cp:lastModifiedBy>
  <cp:revision>2</cp:revision>
  <dcterms:created xsi:type="dcterms:W3CDTF">2021-07-20T03:47:44Z</dcterms:created>
  <dcterms:modified xsi:type="dcterms:W3CDTF">2021-07-20T04:32:10Z</dcterms:modified>
</cp:coreProperties>
</file>