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340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5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3860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4615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12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240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67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13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8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28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5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0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0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90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2F61CFC-FB32-4E2B-B39D-9F1601F54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8425F4B-28E1-4D9D-BD59-26D601A6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zh-TW" altLang="en-US" sz="4400">
                <a:solidFill>
                  <a:schemeClr val="tx1"/>
                </a:solidFill>
              </a:rPr>
              <a:t>遊戲論壇設計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23E2D-379E-4A6F-8C61-495EA286EE6E}"/>
              </a:ext>
            </a:extLst>
          </p:cNvPr>
          <p:cNvSpPr txBox="1"/>
          <p:nvPr/>
        </p:nvSpPr>
        <p:spPr>
          <a:xfrm>
            <a:off x="9160777" y="6157519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107590043</a:t>
            </a:r>
            <a:r>
              <a:rPr lang="zh-TW" altLang="en-US" dirty="0"/>
              <a:t> 資工二 顧軒文</a:t>
            </a:r>
          </a:p>
        </p:txBody>
      </p:sp>
    </p:spTree>
    <p:extLst>
      <p:ext uri="{BB962C8B-B14F-4D97-AF65-F5344CB8AC3E}">
        <p14:creationId xmlns:p14="http://schemas.microsoft.com/office/powerpoint/2010/main" val="3181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F4393C-4E6C-4D53-B890-511BD739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9" y="771787"/>
            <a:ext cx="6628093" cy="5129868"/>
          </a:xfrm>
          <a:prstGeom prst="rect">
            <a:avLst/>
          </a:prstGeo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FC83C62A-03CC-493B-91C0-A20CD080DF21}"/>
              </a:ext>
            </a:extLst>
          </p:cNvPr>
          <p:cNvSpPr/>
          <p:nvPr/>
        </p:nvSpPr>
        <p:spPr>
          <a:xfrm>
            <a:off x="5343788" y="1946246"/>
            <a:ext cx="2818700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86999D79-7E93-417C-BF42-C74668CEAF86}"/>
              </a:ext>
            </a:extLst>
          </p:cNvPr>
          <p:cNvSpPr/>
          <p:nvPr/>
        </p:nvSpPr>
        <p:spPr>
          <a:xfrm>
            <a:off x="5343788" y="4405618"/>
            <a:ext cx="2818700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4270C7AA-DF03-451A-A863-CEEEC6E6F086}"/>
              </a:ext>
            </a:extLst>
          </p:cNvPr>
          <p:cNvSpPr/>
          <p:nvPr/>
        </p:nvSpPr>
        <p:spPr>
          <a:xfrm>
            <a:off x="1435916" y="2979490"/>
            <a:ext cx="6726571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6FA10EF6-8B17-4084-9F5D-B9A0D2635BCB}"/>
              </a:ext>
            </a:extLst>
          </p:cNvPr>
          <p:cNvSpPr/>
          <p:nvPr/>
        </p:nvSpPr>
        <p:spPr>
          <a:xfrm>
            <a:off x="5561901" y="1015068"/>
            <a:ext cx="2605886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7E1DC4-CADC-44FF-B713-B644A85F5128}"/>
              </a:ext>
            </a:extLst>
          </p:cNvPr>
          <p:cNvSpPr txBox="1"/>
          <p:nvPr/>
        </p:nvSpPr>
        <p:spPr>
          <a:xfrm>
            <a:off x="8296712" y="939459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通知及提示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D94829-0C0E-4B76-9918-80402B000E6A}"/>
              </a:ext>
            </a:extLst>
          </p:cNvPr>
          <p:cNvSpPr txBox="1"/>
          <p:nvPr/>
        </p:nvSpPr>
        <p:spPr>
          <a:xfrm>
            <a:off x="8250573" y="1870637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熱門新聞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C42FE6-738E-4EB1-AE52-9989ADF9D54B}"/>
              </a:ext>
            </a:extLst>
          </p:cNvPr>
          <p:cNvSpPr txBox="1"/>
          <p:nvPr/>
        </p:nvSpPr>
        <p:spPr>
          <a:xfrm>
            <a:off x="8250573" y="2903881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使用者常用功能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008B65-5DC9-488D-AF90-CF4C6F597015}"/>
              </a:ext>
            </a:extLst>
          </p:cNvPr>
          <p:cNvSpPr txBox="1"/>
          <p:nvPr/>
        </p:nvSpPr>
        <p:spPr>
          <a:xfrm>
            <a:off x="8296712" y="4330009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其他新聞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24F4E9-324F-422E-BE53-3BAA0087E9AB}"/>
              </a:ext>
            </a:extLst>
          </p:cNvPr>
          <p:cNvSpPr txBox="1"/>
          <p:nvPr/>
        </p:nvSpPr>
        <p:spPr>
          <a:xfrm>
            <a:off x="8296712" y="1246464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切換平台</a:t>
            </a:r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ADBEC0DC-C226-47E2-8C4A-08DC6D4A43FF}"/>
              </a:ext>
            </a:extLst>
          </p:cNvPr>
          <p:cNvSpPr/>
          <p:nvPr/>
        </p:nvSpPr>
        <p:spPr>
          <a:xfrm>
            <a:off x="5561901" y="1322073"/>
            <a:ext cx="2605886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52ACFB20-1CB9-40DD-855A-5AC1A2A0003F}"/>
              </a:ext>
            </a:extLst>
          </p:cNvPr>
          <p:cNvSpPr/>
          <p:nvPr/>
        </p:nvSpPr>
        <p:spPr>
          <a:xfrm>
            <a:off x="1435916" y="4935522"/>
            <a:ext cx="6726571" cy="21811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31B7719-6B41-4276-AC5D-AB8A7D81ADB6}"/>
              </a:ext>
            </a:extLst>
          </p:cNvPr>
          <p:cNvSpPr txBox="1"/>
          <p:nvPr/>
        </p:nvSpPr>
        <p:spPr>
          <a:xfrm>
            <a:off x="8296712" y="4859913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版權聲明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19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EBBDB4-5069-47BE-BF97-3E1B4D88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2" y="742755"/>
            <a:ext cx="6941575" cy="53724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FE5D5A-E99E-4F8C-8ECE-97711A9A1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9" y="1223830"/>
            <a:ext cx="685896" cy="68589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F9E50A5-1700-469F-831C-7FEA8A9CE76E}"/>
              </a:ext>
            </a:extLst>
          </p:cNvPr>
          <p:cNvSpPr/>
          <p:nvPr/>
        </p:nvSpPr>
        <p:spPr>
          <a:xfrm>
            <a:off x="8376805" y="1105113"/>
            <a:ext cx="3619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Helvetica" panose="020B0604020202020204" pitchFamily="34" charset="0"/>
              </a:rPr>
              <a:t>9FC5F8: </a:t>
            </a:r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藍色是最能使人放鬆休息的顏色，讓使用者能夠安心地上網及套論遊戲相關話題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D1D2188-EE51-4C9B-B35D-A323E401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36" y="3649872"/>
            <a:ext cx="676369" cy="68589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7EACBED-2F8D-4556-8813-BBF655C71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9" y="2963976"/>
            <a:ext cx="685896" cy="68589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5635CF2-62E6-4AAB-A2D8-5372ABCBF737}"/>
              </a:ext>
            </a:extLst>
          </p:cNvPr>
          <p:cNvSpPr txBox="1"/>
          <p:nvPr/>
        </p:nvSpPr>
        <p:spPr>
          <a:xfrm>
            <a:off x="8376805" y="3122258"/>
            <a:ext cx="24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通常狀態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E9A14D2-772B-4AA2-B5BB-FAAE2EC13310}"/>
              </a:ext>
            </a:extLst>
          </p:cNvPr>
          <p:cNvSpPr txBox="1"/>
          <p:nvPr/>
        </p:nvSpPr>
        <p:spPr>
          <a:xfrm>
            <a:off x="8386332" y="3808154"/>
            <a:ext cx="18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有新通知或游標移到圖案上面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0DD8DC-F3F6-4D91-A887-53E8ECCF8EA9}"/>
              </a:ext>
            </a:extLst>
          </p:cNvPr>
          <p:cNvSpPr txBox="1"/>
          <p:nvPr/>
        </p:nvSpPr>
        <p:spPr>
          <a:xfrm>
            <a:off x="7690909" y="2605467"/>
            <a:ext cx="24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右上通知欄</a:t>
            </a:r>
          </a:p>
        </p:txBody>
      </p:sp>
    </p:spTree>
    <p:extLst>
      <p:ext uri="{BB962C8B-B14F-4D97-AF65-F5344CB8AC3E}">
        <p14:creationId xmlns:p14="http://schemas.microsoft.com/office/powerpoint/2010/main" val="382607973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60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Century Gothic</vt:lpstr>
      <vt:lpstr>Helvetica</vt:lpstr>
      <vt:lpstr>Wingdings 3</vt:lpstr>
      <vt:lpstr>切割線</vt:lpstr>
      <vt:lpstr>遊戲論壇設計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遊戲論壇設計</dc:title>
  <dc:creator>knn484@gmail.com</dc:creator>
  <cp:lastModifiedBy>knn484@gmail.com</cp:lastModifiedBy>
  <cp:revision>3</cp:revision>
  <dcterms:created xsi:type="dcterms:W3CDTF">2020-04-25T10:06:26Z</dcterms:created>
  <dcterms:modified xsi:type="dcterms:W3CDTF">2020-04-25T10:34:18Z</dcterms:modified>
</cp:coreProperties>
</file>