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gif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G</a:t>
            </a:r>
            <a:r>
              <a:rPr sz="2400" lang="en-US"/>
              <a:t>.</a:t>
            </a:r>
            <a:r>
              <a:rPr sz="2400" lang="en-US"/>
              <a:t>A</a:t>
            </a:r>
            <a:r>
              <a:rPr sz="2400" lang="en-US"/>
              <a:t>a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y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.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ment </a:t>
            </a:r>
            <a:endParaRPr altLang="en-US" lang="zh-CN"/>
          </a:p>
          <a:p>
            <a:endParaRPr altLang="en-US" lang="zh-CN"/>
          </a:p>
          <a:p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5" name=""/>
          <p:cNvSpPr txBox="1"/>
          <p:nvPr/>
        </p:nvSpPr>
        <p:spPr>
          <a:xfrm>
            <a:off x="1666875" y="2985134"/>
            <a:ext cx="6543978" cy="2606041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~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~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~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~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ble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ion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~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outline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~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x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7" name=""/>
          <p:cNvSpPr txBox="1"/>
          <p:nvPr/>
        </p:nvSpPr>
        <p:spPr>
          <a:xfrm>
            <a:off x="1666875" y="2350912"/>
            <a:ext cx="6767932" cy="17678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∆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k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00"/>
                </a:solidFill>
              </a:rPr>
              <a:t>∆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your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w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k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00"/>
                </a:solidFill>
              </a:rPr>
              <a:t>∆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x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e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work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00"/>
                </a:solidFill>
              </a:rPr>
              <a:t>∆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ication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8" name="TextBox 7"/>
          <p:cNvSpPr txBox="1"/>
          <p:nvPr/>
        </p:nvSpPr>
        <p:spPr>
          <a:xfrm>
            <a:off x="1962808" y="1447800"/>
            <a:ext cx="6347988" cy="15138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-342900" marL="342900">
              <a:buFont typeface="Wingdings" panose="05000000000000000000" pitchFamily="2" charset="2"/>
              <a:buChar char="§"/>
            </a:pPr>
            <a:r>
              <a:rPr dirty="0" sz="2400" i="0"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Gather data and observe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i="0"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Keep asking and check in on the progress)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i="0"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Growth mindset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i="0"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covered the root cause of the problem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834072" y="2019300"/>
            <a:ext cx="7522900" cy="30251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∆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g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tem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ain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oyees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00"/>
                </a:solidFill>
              </a:rPr>
              <a:t>∆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k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oyees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divide </a:t>
            </a:r>
            <a:r>
              <a:rPr altLang="en-US" sz="2800" lang="en-US">
                <a:solidFill>
                  <a:srgbClr val="000000"/>
                </a:solidFill>
              </a:rPr>
              <a:t>j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access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w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oyees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00"/>
                </a:solidFill>
              </a:rPr>
              <a:t>∆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ology 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ate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ly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ing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2040889" y="-2749725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TextBox 12"/>
          <p:cNvSpPr txBox="1"/>
          <p:nvPr/>
        </p:nvSpPr>
        <p:spPr>
          <a:xfrm>
            <a:off x="1184660" y="2164776"/>
            <a:ext cx="7473564" cy="25806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-285750" marL="285750">
              <a:buFont typeface="Wingdings" panose="05000000000000000000" pitchFamily="2" charset="2"/>
              <a:buChar char="§"/>
            </a:pPr>
            <a:r>
              <a:rPr b="0" dirty="0" sz="2400" i="0" lang="en-US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review the 20 members of employee performance regarding</a:t>
            </a:r>
            <a:r>
              <a:rPr b="1" dirty="0" sz="2400" i="0" lang="en-US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RATING</a:t>
            </a:r>
          </a:p>
          <a:p>
            <a:pPr algn="l" indent="-285750" marL="285750">
              <a:buFont typeface="Wingdings" panose="05000000000000000000" pitchFamily="2" charset="2"/>
              <a:buChar char="§"/>
            </a:pPr>
            <a:r>
              <a:rPr b="0" dirty="0" sz="2400" i="0" lang="en-US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Apply and reinforce your knowledge through practical exercises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b="0" dirty="0" sz="2400" i="0" lang="en-US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Allow yourself sufficient time to experiment with diverse problem-solving approaches.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b="0" dirty="0" sz="2400" i="0" lang="en-US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Seek valuable insights from others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096000" y="1863140"/>
            <a:ext cx="5120396" cy="3331743"/>
          </a:xfrm>
          <a:prstGeom prst="rect"/>
        </p:spPr>
      </p:pic>
      <p:sp>
        <p:nvSpPr>
          <p:cNvPr id="1048711" name=""/>
          <p:cNvSpPr txBox="1"/>
          <p:nvPr/>
        </p:nvSpPr>
        <p:spPr>
          <a:xfrm>
            <a:off x="514924" y="1857375"/>
            <a:ext cx="5383649" cy="2186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term "end user" refers to the consumer of a good or service, often who has some innate know-how that is unique to consumers.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12" name="TextBox 12"/>
          <p:cNvSpPr txBox="1"/>
          <p:nvPr/>
        </p:nvSpPr>
        <p:spPr>
          <a:xfrm>
            <a:off x="3045502" y="2281555"/>
            <a:ext cx="6765248" cy="2225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-342900" marL="342900">
              <a:buFont typeface="Wingdings" panose="05000000000000000000" pitchFamily="2" charset="2"/>
              <a:buChar char="§"/>
            </a:pPr>
            <a:r>
              <a:rPr b="0" dirty="0" sz="2400" i="0" lang="en-US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Conditional formatting –missing</a:t>
            </a:r>
          </a:p>
          <a:p>
            <a:pPr algn="l" indent="-342900" marL="342900">
              <a:buFont typeface="Wingdings" panose="05000000000000000000" pitchFamily="2" charset="2"/>
              <a:buChar char="§"/>
            </a:pPr>
            <a:r>
              <a:rPr b="0" dirty="0" sz="2400" i="0" lang="en-US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filter remove</a:t>
            </a:r>
          </a:p>
          <a:p>
            <a:pPr algn="l" indent="-342900" marL="342900">
              <a:buFont typeface="Wingdings" panose="05000000000000000000" pitchFamily="2" charset="2"/>
              <a:buChar char="§"/>
            </a:pPr>
            <a:r>
              <a:rPr b="0" dirty="0" sz="2400" i="0" lang="en-US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formula -performance</a:t>
            </a:r>
            <a:endParaRPr b="0" dirty="0" sz="2400" i="0" lang="en-US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§"/>
            </a:pPr>
            <a:r>
              <a:rPr b="0" dirty="0" sz="2400" i="0" lang="en-US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b="0" dirty="0" sz="2400" i="0" lang="en-US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§"/>
            </a:pPr>
            <a:r>
              <a:rPr b="0" dirty="0" sz="2400" i="0" lang="en-US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graph –data visualization</a:t>
            </a:r>
            <a:endParaRPr b="0" dirty="0" sz="2400" i="0" lang="en-US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09574" y="1526242"/>
            <a:ext cx="8972851" cy="4628533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21869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ability 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tion 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rt 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2024-08-30T15:32:28Z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e5623592e97443f9a965c9a2408bc8c2</vt:lpwstr>
  </property>
</Properties>
</file>