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320" r:id="rId5"/>
    <p:sldId id="319" r:id="rId6"/>
    <p:sldId id="321" r:id="rId7"/>
    <p:sldId id="274" r:id="rId8"/>
    <p:sldId id="313" r:id="rId9"/>
    <p:sldId id="322" r:id="rId10"/>
    <p:sldId id="324" r:id="rId11"/>
    <p:sldId id="325" r:id="rId12"/>
    <p:sldId id="307" r:id="rId13"/>
    <p:sldId id="300" r:id="rId14"/>
    <p:sldId id="326" r:id="rId15"/>
    <p:sldId id="327" r:id="rId16"/>
    <p:sldId id="328" r:id="rId17"/>
    <p:sldId id="329" r:id="rId18"/>
    <p:sldId id="330" r:id="rId19"/>
    <p:sldId id="331" r:id="rId20"/>
    <p:sldId id="332" r:id="rId21"/>
    <p:sldId id="333" r:id="rId22"/>
    <p:sldId id="334" r:id="rId23"/>
    <p:sldId id="335" r:id="rId24"/>
    <p:sldId id="337" r:id="rId25"/>
    <p:sldId id="304" r:id="rId26"/>
    <p:sldId id="339" r:id="rId27"/>
    <p:sldId id="338" r:id="rId28"/>
    <p:sldId id="340" r:id="rId29"/>
    <p:sldId id="276" r:id="rId30"/>
    <p:sldId id="277" r:id="rId31"/>
    <p:sldId id="278" r:id="rId32"/>
    <p:sldId id="279" r:id="rId33"/>
    <p:sldId id="29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k Aameena Mohammadi" initials="SAM" lastIdx="1" clrIdx="0">
    <p:extLst>
      <p:ext uri="{19B8F6BF-5375-455C-9EA6-DF929625EA0E}">
        <p15:presenceInfo xmlns:p15="http://schemas.microsoft.com/office/powerpoint/2012/main" userId="2eef77deb7152a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_rels/data6.xml.rels><?xml version="1.0" encoding="UTF-8" standalone="yes"?>
<Relationships xmlns="http://schemas.openxmlformats.org/package/2006/relationships"><Relationship Id="rId1" Type="http://schemas.openxmlformats.org/officeDocument/2006/relationships/image" Target="../media/image3.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FE20D-23AE-46F6-8E46-6253623F380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5A9525AE-FD39-44C3-8CD2-42AB9C2CFA59}">
      <dgm:prSet/>
      <dgm:spPr/>
      <dgm:t>
        <a:bodyPr/>
        <a:lstStyle/>
        <a:p>
          <a:r>
            <a:rPr lang="en-US" dirty="0"/>
            <a:t>INTRODUCTION</a:t>
          </a:r>
          <a:endParaRPr lang="en-IN" dirty="0"/>
        </a:p>
      </dgm:t>
    </dgm:pt>
    <dgm:pt modelId="{EB2FC318-CFF4-40A0-B106-9D0A90BAA9C2}" type="parTrans" cxnId="{570838D3-CF92-48E3-AE88-A1E916C1D95E}">
      <dgm:prSet/>
      <dgm:spPr/>
      <dgm:t>
        <a:bodyPr/>
        <a:lstStyle/>
        <a:p>
          <a:endParaRPr lang="en-IN"/>
        </a:p>
      </dgm:t>
    </dgm:pt>
    <dgm:pt modelId="{AC1F4810-4248-4D1F-8F3F-1B37364D77D4}" type="sibTrans" cxnId="{570838D3-CF92-48E3-AE88-A1E916C1D95E}">
      <dgm:prSet/>
      <dgm:spPr/>
      <dgm:t>
        <a:bodyPr/>
        <a:lstStyle/>
        <a:p>
          <a:endParaRPr lang="en-IN"/>
        </a:p>
      </dgm:t>
    </dgm:pt>
    <dgm:pt modelId="{5E92ABF6-D4F6-4C2E-9EAE-5885C03E8C4C}">
      <dgm:prSet/>
      <dgm:spPr/>
      <dgm:t>
        <a:bodyPr/>
        <a:lstStyle/>
        <a:p>
          <a:r>
            <a:rPr lang="en-US"/>
            <a:t>NEED OF STUDY</a:t>
          </a:r>
          <a:endParaRPr lang="en-IN"/>
        </a:p>
      </dgm:t>
    </dgm:pt>
    <dgm:pt modelId="{830D45DF-67A7-4B07-8E7B-CF7B617C57F7}" type="parTrans" cxnId="{52543C61-97E9-4D75-B3F7-2AFDFD178AFF}">
      <dgm:prSet/>
      <dgm:spPr/>
      <dgm:t>
        <a:bodyPr/>
        <a:lstStyle/>
        <a:p>
          <a:endParaRPr lang="en-IN"/>
        </a:p>
      </dgm:t>
    </dgm:pt>
    <dgm:pt modelId="{6BDD13CB-7981-45C3-881D-3FA340FF65AD}" type="sibTrans" cxnId="{52543C61-97E9-4D75-B3F7-2AFDFD178AFF}">
      <dgm:prSet/>
      <dgm:spPr/>
      <dgm:t>
        <a:bodyPr/>
        <a:lstStyle/>
        <a:p>
          <a:endParaRPr lang="en-IN"/>
        </a:p>
      </dgm:t>
    </dgm:pt>
    <dgm:pt modelId="{A10F7746-C345-41CD-B3DA-EEEC3BE83FED}">
      <dgm:prSet/>
      <dgm:spPr/>
      <dgm:t>
        <a:bodyPr/>
        <a:lstStyle/>
        <a:p>
          <a:r>
            <a:rPr lang="en-US" dirty="0"/>
            <a:t>BUSINESS OBJECTIVE</a:t>
          </a:r>
          <a:endParaRPr lang="en-IN" dirty="0"/>
        </a:p>
      </dgm:t>
    </dgm:pt>
    <dgm:pt modelId="{14CFA8AD-7D89-4390-AFDE-5AE733DF4DD4}" type="parTrans" cxnId="{B0C7671F-568E-4287-89EB-1F2406A8374B}">
      <dgm:prSet/>
      <dgm:spPr/>
      <dgm:t>
        <a:bodyPr/>
        <a:lstStyle/>
        <a:p>
          <a:endParaRPr lang="en-IN"/>
        </a:p>
      </dgm:t>
    </dgm:pt>
    <dgm:pt modelId="{0260E255-7AF1-4C82-8EB9-3C4C9318B000}" type="sibTrans" cxnId="{B0C7671F-568E-4287-89EB-1F2406A8374B}">
      <dgm:prSet/>
      <dgm:spPr/>
      <dgm:t>
        <a:bodyPr/>
        <a:lstStyle/>
        <a:p>
          <a:endParaRPr lang="en-IN"/>
        </a:p>
      </dgm:t>
    </dgm:pt>
    <dgm:pt modelId="{2EF4A131-3F33-4E07-924E-A40B719F30BD}">
      <dgm:prSet/>
      <dgm:spPr/>
      <dgm:t>
        <a:bodyPr/>
        <a:lstStyle/>
        <a:p>
          <a:r>
            <a:rPr lang="en-US"/>
            <a:t>TOOLS OR LIBRARIES USED</a:t>
          </a:r>
          <a:endParaRPr lang="en-IN"/>
        </a:p>
      </dgm:t>
    </dgm:pt>
    <dgm:pt modelId="{C41F0446-8309-4B8A-9460-B510C55A8687}" type="parTrans" cxnId="{82DF0F98-1ECB-4EF4-9C57-6D31B6B5E68E}">
      <dgm:prSet/>
      <dgm:spPr/>
      <dgm:t>
        <a:bodyPr/>
        <a:lstStyle/>
        <a:p>
          <a:endParaRPr lang="en-IN"/>
        </a:p>
      </dgm:t>
    </dgm:pt>
    <dgm:pt modelId="{AF14C480-4D62-43E9-9277-50D04FB18876}" type="sibTrans" cxnId="{82DF0F98-1ECB-4EF4-9C57-6D31B6B5E68E}">
      <dgm:prSet/>
      <dgm:spPr/>
      <dgm:t>
        <a:bodyPr/>
        <a:lstStyle/>
        <a:p>
          <a:endParaRPr lang="en-IN"/>
        </a:p>
      </dgm:t>
    </dgm:pt>
    <dgm:pt modelId="{60E4B6FA-466E-42A7-855A-790FE945A698}">
      <dgm:prSet/>
      <dgm:spPr/>
      <dgm:t>
        <a:bodyPr/>
        <a:lstStyle/>
        <a:p>
          <a:r>
            <a:rPr lang="en-US" b="0" i="0"/>
            <a:t>VISUAL INSPECTION OF DATA</a:t>
          </a:r>
          <a:endParaRPr lang="en-IN"/>
        </a:p>
      </dgm:t>
    </dgm:pt>
    <dgm:pt modelId="{36B1B8E8-AD10-40E9-BEA3-87852A00349B}" type="parTrans" cxnId="{B1CD9172-76BC-4073-9BF6-633C7037B959}">
      <dgm:prSet/>
      <dgm:spPr/>
      <dgm:t>
        <a:bodyPr/>
        <a:lstStyle/>
        <a:p>
          <a:endParaRPr lang="en-IN"/>
        </a:p>
      </dgm:t>
    </dgm:pt>
    <dgm:pt modelId="{266A2EA2-C81F-48E6-B0FB-7D08A8E463C3}" type="sibTrans" cxnId="{B1CD9172-76BC-4073-9BF6-633C7037B959}">
      <dgm:prSet/>
      <dgm:spPr/>
      <dgm:t>
        <a:bodyPr/>
        <a:lstStyle/>
        <a:p>
          <a:endParaRPr lang="en-IN"/>
        </a:p>
      </dgm:t>
    </dgm:pt>
    <dgm:pt modelId="{1DD6852A-3C08-4328-A227-0C794243C08A}">
      <dgm:prSet/>
      <dgm:spPr/>
      <dgm:t>
        <a:bodyPr/>
        <a:lstStyle/>
        <a:p>
          <a:r>
            <a:rPr lang="en-US"/>
            <a:t>DATASET EXPLORATION</a:t>
          </a:r>
          <a:endParaRPr lang="en-IN"/>
        </a:p>
      </dgm:t>
    </dgm:pt>
    <dgm:pt modelId="{C4763A1B-EF03-4E34-951C-3A4D7CA3544A}" type="parTrans" cxnId="{09BDE75F-9FC6-4B2D-9823-5B2676CD7741}">
      <dgm:prSet/>
      <dgm:spPr/>
      <dgm:t>
        <a:bodyPr/>
        <a:lstStyle/>
        <a:p>
          <a:endParaRPr lang="en-IN"/>
        </a:p>
      </dgm:t>
    </dgm:pt>
    <dgm:pt modelId="{6E9D765F-1259-4C4E-874D-4CE6806044F2}" type="sibTrans" cxnId="{09BDE75F-9FC6-4B2D-9823-5B2676CD7741}">
      <dgm:prSet/>
      <dgm:spPr/>
      <dgm:t>
        <a:bodyPr/>
        <a:lstStyle/>
        <a:p>
          <a:endParaRPr lang="en-IN"/>
        </a:p>
      </dgm:t>
    </dgm:pt>
    <dgm:pt modelId="{022AA5B1-AB57-42CF-9ACE-6E27D76C4D52}">
      <dgm:prSet/>
      <dgm:spPr/>
      <dgm:t>
        <a:bodyPr/>
        <a:lstStyle/>
        <a:p>
          <a:r>
            <a:rPr lang="en-US" b="0" i="0"/>
            <a:t>DATA CLEANING</a:t>
          </a:r>
          <a:endParaRPr lang="en-IN"/>
        </a:p>
      </dgm:t>
    </dgm:pt>
    <dgm:pt modelId="{89D2F0D7-7AAB-479F-B61E-31B3345EB72E}" type="parTrans" cxnId="{05286CC5-2D2B-4851-B191-01DB2AA80A2C}">
      <dgm:prSet/>
      <dgm:spPr/>
      <dgm:t>
        <a:bodyPr/>
        <a:lstStyle/>
        <a:p>
          <a:endParaRPr lang="en-IN"/>
        </a:p>
      </dgm:t>
    </dgm:pt>
    <dgm:pt modelId="{F020A997-9EEC-494E-803E-D5A75EF76CF5}" type="sibTrans" cxnId="{05286CC5-2D2B-4851-B191-01DB2AA80A2C}">
      <dgm:prSet/>
      <dgm:spPr/>
      <dgm:t>
        <a:bodyPr/>
        <a:lstStyle/>
        <a:p>
          <a:endParaRPr lang="en-IN"/>
        </a:p>
      </dgm:t>
    </dgm:pt>
    <dgm:pt modelId="{B1135772-47DD-43AD-B328-072036F65C09}">
      <dgm:prSet/>
      <dgm:spPr/>
      <dgm:t>
        <a:bodyPr/>
        <a:lstStyle/>
        <a:p>
          <a:r>
            <a:rPr lang="en-IN"/>
            <a:t>OUTLIER ANALYSIS:</a:t>
          </a:r>
          <a:r>
            <a:rPr lang="en-US"/>
            <a:t> Methods and Tools Used for Removing Outliers</a:t>
          </a:r>
          <a:endParaRPr lang="en-IN"/>
        </a:p>
      </dgm:t>
    </dgm:pt>
    <dgm:pt modelId="{E1A97015-8641-4774-9844-DC231280714F}" type="parTrans" cxnId="{DB068F8B-6F53-4B6A-9D9E-D081F70C589B}">
      <dgm:prSet/>
      <dgm:spPr/>
      <dgm:t>
        <a:bodyPr/>
        <a:lstStyle/>
        <a:p>
          <a:endParaRPr lang="en-IN"/>
        </a:p>
      </dgm:t>
    </dgm:pt>
    <dgm:pt modelId="{87F23A2D-C9DF-43B4-8F39-0C51D19F3341}" type="sibTrans" cxnId="{DB068F8B-6F53-4B6A-9D9E-D081F70C589B}">
      <dgm:prSet/>
      <dgm:spPr/>
      <dgm:t>
        <a:bodyPr/>
        <a:lstStyle/>
        <a:p>
          <a:endParaRPr lang="en-IN"/>
        </a:p>
      </dgm:t>
    </dgm:pt>
    <dgm:pt modelId="{F2BD6B91-114A-4106-8761-F8D1BE832468}">
      <dgm:prSet/>
      <dgm:spPr/>
      <dgm:t>
        <a:bodyPr/>
        <a:lstStyle/>
        <a:p>
          <a:r>
            <a:rPr lang="en-US"/>
            <a:t>Processed Data</a:t>
          </a:r>
          <a:endParaRPr lang="en-IN"/>
        </a:p>
      </dgm:t>
    </dgm:pt>
    <dgm:pt modelId="{E8769022-409A-480E-9C71-B2E1F695CADF}" type="parTrans" cxnId="{2E29F9A3-B13C-43C1-9DEA-404D8129A3C4}">
      <dgm:prSet/>
      <dgm:spPr/>
      <dgm:t>
        <a:bodyPr/>
        <a:lstStyle/>
        <a:p>
          <a:endParaRPr lang="en-IN"/>
        </a:p>
      </dgm:t>
    </dgm:pt>
    <dgm:pt modelId="{E95FC657-BFB2-49F2-B147-B6D2E8B5D321}" type="sibTrans" cxnId="{2E29F9A3-B13C-43C1-9DEA-404D8129A3C4}">
      <dgm:prSet/>
      <dgm:spPr/>
      <dgm:t>
        <a:bodyPr/>
        <a:lstStyle/>
        <a:p>
          <a:endParaRPr lang="en-IN"/>
        </a:p>
      </dgm:t>
    </dgm:pt>
    <dgm:pt modelId="{BEFBA367-47AE-4A1D-8696-751550693945}">
      <dgm:prSet/>
      <dgm:spPr/>
      <dgm:t>
        <a:bodyPr/>
        <a:lstStyle/>
        <a:p>
          <a:r>
            <a:rPr lang="en-US" b="0" i="0"/>
            <a:t>EXPLORATORY DATA ANALYSIS (EDA)</a:t>
          </a:r>
          <a:endParaRPr lang="en-IN"/>
        </a:p>
      </dgm:t>
    </dgm:pt>
    <dgm:pt modelId="{B24CC4FC-66C8-48E1-BD23-4B37976C6EBA}" type="parTrans" cxnId="{ABF65DB5-273D-4E57-8FD2-1B1AE806B169}">
      <dgm:prSet/>
      <dgm:spPr/>
      <dgm:t>
        <a:bodyPr/>
        <a:lstStyle/>
        <a:p>
          <a:endParaRPr lang="en-IN"/>
        </a:p>
      </dgm:t>
    </dgm:pt>
    <dgm:pt modelId="{C8AB481F-BBC3-4A7F-9A5C-BA0D60ADCF5E}" type="sibTrans" cxnId="{ABF65DB5-273D-4E57-8FD2-1B1AE806B169}">
      <dgm:prSet/>
      <dgm:spPr/>
      <dgm:t>
        <a:bodyPr/>
        <a:lstStyle/>
        <a:p>
          <a:endParaRPr lang="en-IN"/>
        </a:p>
      </dgm:t>
    </dgm:pt>
    <dgm:pt modelId="{D68F9966-519C-45DA-8FFD-9E0BD0964D5A}">
      <dgm:prSet/>
      <dgm:spPr/>
      <dgm:t>
        <a:bodyPr/>
        <a:lstStyle/>
        <a:p>
          <a:r>
            <a:rPr lang="en-US" b="0" i="0"/>
            <a:t>HYPOTHESES  </a:t>
          </a:r>
          <a:endParaRPr lang="en-IN"/>
        </a:p>
      </dgm:t>
    </dgm:pt>
    <dgm:pt modelId="{0F7F02FB-C667-4BE6-8BA1-691386FF3983}" type="parTrans" cxnId="{9F03B2BC-C95D-4F52-AED3-1A8F16B961BB}">
      <dgm:prSet/>
      <dgm:spPr/>
      <dgm:t>
        <a:bodyPr/>
        <a:lstStyle/>
        <a:p>
          <a:endParaRPr lang="en-IN"/>
        </a:p>
      </dgm:t>
    </dgm:pt>
    <dgm:pt modelId="{9C5CBBB1-F6F0-420C-BB83-92B03197B38C}" type="sibTrans" cxnId="{9F03B2BC-C95D-4F52-AED3-1A8F16B961BB}">
      <dgm:prSet/>
      <dgm:spPr/>
      <dgm:t>
        <a:bodyPr/>
        <a:lstStyle/>
        <a:p>
          <a:endParaRPr lang="en-IN"/>
        </a:p>
      </dgm:t>
    </dgm:pt>
    <dgm:pt modelId="{B958DE9B-3EF0-4904-AC10-41FD28FC9BC4}">
      <dgm:prSet/>
      <dgm:spPr/>
      <dgm:t>
        <a:bodyPr/>
        <a:lstStyle/>
        <a:p>
          <a:r>
            <a:rPr lang="en-US" b="0" i="0" dirty="0"/>
            <a:t>DASHBOARD</a:t>
          </a:r>
          <a:endParaRPr lang="en-IN" dirty="0"/>
        </a:p>
      </dgm:t>
    </dgm:pt>
    <dgm:pt modelId="{8E83C382-3D2B-4BF6-9E1A-70D10F38BF93}" type="parTrans" cxnId="{337C1109-CAF8-4290-8DE4-F4EE6CB29F62}">
      <dgm:prSet/>
      <dgm:spPr/>
      <dgm:t>
        <a:bodyPr/>
        <a:lstStyle/>
        <a:p>
          <a:endParaRPr lang="en-IN"/>
        </a:p>
      </dgm:t>
    </dgm:pt>
    <dgm:pt modelId="{3B79B981-6CAE-4C67-8C37-D916FB7005A4}" type="sibTrans" cxnId="{337C1109-CAF8-4290-8DE4-F4EE6CB29F62}">
      <dgm:prSet/>
      <dgm:spPr/>
      <dgm:t>
        <a:bodyPr/>
        <a:lstStyle/>
        <a:p>
          <a:endParaRPr lang="en-IN"/>
        </a:p>
      </dgm:t>
    </dgm:pt>
    <dgm:pt modelId="{F1C121BE-C3B3-46CB-A465-6024510F278F}">
      <dgm:prSet/>
      <dgm:spPr/>
      <dgm:t>
        <a:bodyPr/>
        <a:lstStyle/>
        <a:p>
          <a:r>
            <a:rPr lang="en-US" i="0"/>
            <a:t>INSIGHTS </a:t>
          </a:r>
          <a:endParaRPr lang="en-IN"/>
        </a:p>
      </dgm:t>
    </dgm:pt>
    <dgm:pt modelId="{7C9E36A2-AFAD-4437-8014-AFAD0E5BDFDE}" type="parTrans" cxnId="{200FE0E9-F9DA-4D9B-B508-BAD70976E084}">
      <dgm:prSet/>
      <dgm:spPr/>
      <dgm:t>
        <a:bodyPr/>
        <a:lstStyle/>
        <a:p>
          <a:endParaRPr lang="en-IN"/>
        </a:p>
      </dgm:t>
    </dgm:pt>
    <dgm:pt modelId="{506B9C3E-DB7B-4469-9FA4-8A21C0332799}" type="sibTrans" cxnId="{200FE0E9-F9DA-4D9B-B508-BAD70976E084}">
      <dgm:prSet/>
      <dgm:spPr/>
      <dgm:t>
        <a:bodyPr/>
        <a:lstStyle/>
        <a:p>
          <a:endParaRPr lang="en-IN"/>
        </a:p>
      </dgm:t>
    </dgm:pt>
    <dgm:pt modelId="{EBF30D3F-23EF-4B65-9E63-8EFA751BD0BC}">
      <dgm:prSet/>
      <dgm:spPr/>
      <dgm:t>
        <a:bodyPr/>
        <a:lstStyle/>
        <a:p>
          <a:r>
            <a:rPr lang="en-US" b="0" i="0"/>
            <a:t>ADVANTAGES AND DISADVANTAGES</a:t>
          </a:r>
          <a:endParaRPr lang="en-IN"/>
        </a:p>
      </dgm:t>
    </dgm:pt>
    <dgm:pt modelId="{76874417-085E-470E-AF76-C47A488D1B60}" type="parTrans" cxnId="{E4A400F7-1D05-4047-9B10-3A91BB9FA59B}">
      <dgm:prSet/>
      <dgm:spPr/>
      <dgm:t>
        <a:bodyPr/>
        <a:lstStyle/>
        <a:p>
          <a:endParaRPr lang="en-IN"/>
        </a:p>
      </dgm:t>
    </dgm:pt>
    <dgm:pt modelId="{45A633C3-8B9A-4AA6-90BA-3220FB270876}" type="sibTrans" cxnId="{E4A400F7-1D05-4047-9B10-3A91BB9FA59B}">
      <dgm:prSet/>
      <dgm:spPr/>
      <dgm:t>
        <a:bodyPr/>
        <a:lstStyle/>
        <a:p>
          <a:endParaRPr lang="en-IN"/>
        </a:p>
      </dgm:t>
    </dgm:pt>
    <dgm:pt modelId="{14AC4ED7-BBB5-476D-9FE1-31B82DCA0FF0}">
      <dgm:prSet/>
      <dgm:spPr/>
      <dgm:t>
        <a:bodyPr/>
        <a:lstStyle/>
        <a:p>
          <a:r>
            <a:rPr lang="en-US" b="0" i="0"/>
            <a:t>APPLICATIONS</a:t>
          </a:r>
          <a:endParaRPr lang="en-IN"/>
        </a:p>
      </dgm:t>
    </dgm:pt>
    <dgm:pt modelId="{92DE4DED-2624-4A60-B5FD-80116D10605D}" type="parTrans" cxnId="{A4DF44FA-D316-4592-A6E9-97E2B20FC0B2}">
      <dgm:prSet/>
      <dgm:spPr/>
      <dgm:t>
        <a:bodyPr/>
        <a:lstStyle/>
        <a:p>
          <a:endParaRPr lang="en-IN"/>
        </a:p>
      </dgm:t>
    </dgm:pt>
    <dgm:pt modelId="{F8441648-082F-4076-8600-03A12EE9FB8A}" type="sibTrans" cxnId="{A4DF44FA-D316-4592-A6E9-97E2B20FC0B2}">
      <dgm:prSet/>
      <dgm:spPr/>
      <dgm:t>
        <a:bodyPr/>
        <a:lstStyle/>
        <a:p>
          <a:endParaRPr lang="en-IN"/>
        </a:p>
      </dgm:t>
    </dgm:pt>
    <dgm:pt modelId="{17E8746B-6DE6-47CE-867E-80D05B6E4D91}">
      <dgm:prSet/>
      <dgm:spPr/>
      <dgm:t>
        <a:bodyPr/>
        <a:lstStyle/>
        <a:p>
          <a:r>
            <a:rPr lang="en-US" b="0" i="0"/>
            <a:t>CONCLUSION</a:t>
          </a:r>
          <a:endParaRPr lang="en-IN"/>
        </a:p>
      </dgm:t>
    </dgm:pt>
    <dgm:pt modelId="{A751F71D-2422-4EB4-9BA3-6250A5925794}" type="parTrans" cxnId="{F2A16398-358B-4520-8CF4-682A6BAE6371}">
      <dgm:prSet/>
      <dgm:spPr/>
      <dgm:t>
        <a:bodyPr/>
        <a:lstStyle/>
        <a:p>
          <a:endParaRPr lang="en-IN"/>
        </a:p>
      </dgm:t>
    </dgm:pt>
    <dgm:pt modelId="{615DA6CE-4D0F-49E2-BF9B-5425B2556163}" type="sibTrans" cxnId="{F2A16398-358B-4520-8CF4-682A6BAE6371}">
      <dgm:prSet/>
      <dgm:spPr/>
      <dgm:t>
        <a:bodyPr/>
        <a:lstStyle/>
        <a:p>
          <a:endParaRPr lang="en-IN"/>
        </a:p>
      </dgm:t>
    </dgm:pt>
    <dgm:pt modelId="{35AF6756-198B-48AB-8C4E-EDE428E59316}" type="pres">
      <dgm:prSet presAssocID="{7D1FE20D-23AE-46F6-8E46-6253623F3806}" presName="Name0" presStyleCnt="0">
        <dgm:presLayoutVars>
          <dgm:dir/>
          <dgm:animLvl val="lvl"/>
          <dgm:resizeHandles val="exact"/>
        </dgm:presLayoutVars>
      </dgm:prSet>
      <dgm:spPr/>
    </dgm:pt>
    <dgm:pt modelId="{1CC540DA-C452-48F0-A633-B25503A49075}" type="pres">
      <dgm:prSet presAssocID="{5A9525AE-FD39-44C3-8CD2-42AB9C2CFA59}" presName="linNode" presStyleCnt="0"/>
      <dgm:spPr/>
    </dgm:pt>
    <dgm:pt modelId="{69EF91CA-7B3C-4E1C-8878-C7FEA4C36290}" type="pres">
      <dgm:prSet presAssocID="{5A9525AE-FD39-44C3-8CD2-42AB9C2CFA59}" presName="parentText" presStyleLbl="node1" presStyleIdx="0" presStyleCnt="16">
        <dgm:presLayoutVars>
          <dgm:chMax val="1"/>
          <dgm:bulletEnabled val="1"/>
        </dgm:presLayoutVars>
      </dgm:prSet>
      <dgm:spPr/>
    </dgm:pt>
    <dgm:pt modelId="{A75B37E1-CA58-4720-AC3C-591C7767859C}" type="pres">
      <dgm:prSet presAssocID="{AC1F4810-4248-4D1F-8F3F-1B37364D77D4}" presName="sp" presStyleCnt="0"/>
      <dgm:spPr/>
    </dgm:pt>
    <dgm:pt modelId="{4C04D8C4-E65B-45B5-AFCE-3B88C51168BD}" type="pres">
      <dgm:prSet presAssocID="{5E92ABF6-D4F6-4C2E-9EAE-5885C03E8C4C}" presName="linNode" presStyleCnt="0"/>
      <dgm:spPr/>
    </dgm:pt>
    <dgm:pt modelId="{3FA1D5B0-887C-43C2-8CB9-D8D7CEF0FAFE}" type="pres">
      <dgm:prSet presAssocID="{5E92ABF6-D4F6-4C2E-9EAE-5885C03E8C4C}" presName="parentText" presStyleLbl="node1" presStyleIdx="1" presStyleCnt="16">
        <dgm:presLayoutVars>
          <dgm:chMax val="1"/>
          <dgm:bulletEnabled val="1"/>
        </dgm:presLayoutVars>
      </dgm:prSet>
      <dgm:spPr/>
    </dgm:pt>
    <dgm:pt modelId="{1630396A-8B81-46E5-B390-2B854B404F98}" type="pres">
      <dgm:prSet presAssocID="{6BDD13CB-7981-45C3-881D-3FA340FF65AD}" presName="sp" presStyleCnt="0"/>
      <dgm:spPr/>
    </dgm:pt>
    <dgm:pt modelId="{F3270D28-B101-4AA3-9F9C-1F6FE6670852}" type="pres">
      <dgm:prSet presAssocID="{A10F7746-C345-41CD-B3DA-EEEC3BE83FED}" presName="linNode" presStyleCnt="0"/>
      <dgm:spPr/>
    </dgm:pt>
    <dgm:pt modelId="{0D031606-CB11-424F-9A20-849B545309BC}" type="pres">
      <dgm:prSet presAssocID="{A10F7746-C345-41CD-B3DA-EEEC3BE83FED}" presName="parentText" presStyleLbl="node1" presStyleIdx="2" presStyleCnt="16" custLinFactNeighborX="532" custLinFactNeighborY="14055">
        <dgm:presLayoutVars>
          <dgm:chMax val="1"/>
          <dgm:bulletEnabled val="1"/>
        </dgm:presLayoutVars>
      </dgm:prSet>
      <dgm:spPr/>
    </dgm:pt>
    <dgm:pt modelId="{4D0EF20C-ECB9-4AEB-8096-833EC18AD9B7}" type="pres">
      <dgm:prSet presAssocID="{0260E255-7AF1-4C82-8EB9-3C4C9318B000}" presName="sp" presStyleCnt="0"/>
      <dgm:spPr/>
    </dgm:pt>
    <dgm:pt modelId="{A1829170-D697-4E13-B1BB-9512EEF3E704}" type="pres">
      <dgm:prSet presAssocID="{2EF4A131-3F33-4E07-924E-A40B719F30BD}" presName="linNode" presStyleCnt="0"/>
      <dgm:spPr/>
    </dgm:pt>
    <dgm:pt modelId="{AFE39473-C0D6-4B5B-8E71-9209C6E4E9EA}" type="pres">
      <dgm:prSet presAssocID="{2EF4A131-3F33-4E07-924E-A40B719F30BD}" presName="parentText" presStyleLbl="node1" presStyleIdx="3" presStyleCnt="16">
        <dgm:presLayoutVars>
          <dgm:chMax val="1"/>
          <dgm:bulletEnabled val="1"/>
        </dgm:presLayoutVars>
      </dgm:prSet>
      <dgm:spPr/>
    </dgm:pt>
    <dgm:pt modelId="{096880B5-2160-4B33-98CB-68CA5DEFB915}" type="pres">
      <dgm:prSet presAssocID="{AF14C480-4D62-43E9-9277-50D04FB18876}" presName="sp" presStyleCnt="0"/>
      <dgm:spPr/>
    </dgm:pt>
    <dgm:pt modelId="{0DB0B0E2-7111-44DB-B407-F89EEC6066DE}" type="pres">
      <dgm:prSet presAssocID="{60E4B6FA-466E-42A7-855A-790FE945A698}" presName="linNode" presStyleCnt="0"/>
      <dgm:spPr/>
    </dgm:pt>
    <dgm:pt modelId="{AC180FE0-2FD9-4092-807D-FED761862F44}" type="pres">
      <dgm:prSet presAssocID="{60E4B6FA-466E-42A7-855A-790FE945A698}" presName="parentText" presStyleLbl="node1" presStyleIdx="4" presStyleCnt="16">
        <dgm:presLayoutVars>
          <dgm:chMax val="1"/>
          <dgm:bulletEnabled val="1"/>
        </dgm:presLayoutVars>
      </dgm:prSet>
      <dgm:spPr/>
    </dgm:pt>
    <dgm:pt modelId="{FE1A9618-18BD-4E49-9B88-AD8B1183BA02}" type="pres">
      <dgm:prSet presAssocID="{266A2EA2-C81F-48E6-B0FB-7D08A8E463C3}" presName="sp" presStyleCnt="0"/>
      <dgm:spPr/>
    </dgm:pt>
    <dgm:pt modelId="{68F76811-5218-4285-920A-A95598597CDD}" type="pres">
      <dgm:prSet presAssocID="{1DD6852A-3C08-4328-A227-0C794243C08A}" presName="linNode" presStyleCnt="0"/>
      <dgm:spPr/>
    </dgm:pt>
    <dgm:pt modelId="{749D6220-CF62-49F6-89BA-49109F051736}" type="pres">
      <dgm:prSet presAssocID="{1DD6852A-3C08-4328-A227-0C794243C08A}" presName="parentText" presStyleLbl="node1" presStyleIdx="5" presStyleCnt="16">
        <dgm:presLayoutVars>
          <dgm:chMax val="1"/>
          <dgm:bulletEnabled val="1"/>
        </dgm:presLayoutVars>
      </dgm:prSet>
      <dgm:spPr/>
    </dgm:pt>
    <dgm:pt modelId="{D1E8C217-63AA-4BA6-86F2-CF4F2E239517}" type="pres">
      <dgm:prSet presAssocID="{6E9D765F-1259-4C4E-874D-4CE6806044F2}" presName="sp" presStyleCnt="0"/>
      <dgm:spPr/>
    </dgm:pt>
    <dgm:pt modelId="{8C1FB7BB-3625-48AE-8376-0F3F0601867F}" type="pres">
      <dgm:prSet presAssocID="{022AA5B1-AB57-42CF-9ACE-6E27D76C4D52}" presName="linNode" presStyleCnt="0"/>
      <dgm:spPr/>
    </dgm:pt>
    <dgm:pt modelId="{3F7939CC-0695-412F-A054-E3B58176C303}" type="pres">
      <dgm:prSet presAssocID="{022AA5B1-AB57-42CF-9ACE-6E27D76C4D52}" presName="parentText" presStyleLbl="node1" presStyleIdx="6" presStyleCnt="16">
        <dgm:presLayoutVars>
          <dgm:chMax val="1"/>
          <dgm:bulletEnabled val="1"/>
        </dgm:presLayoutVars>
      </dgm:prSet>
      <dgm:spPr/>
    </dgm:pt>
    <dgm:pt modelId="{82849383-E370-48E7-90F3-0932405ADAEB}" type="pres">
      <dgm:prSet presAssocID="{F020A997-9EEC-494E-803E-D5A75EF76CF5}" presName="sp" presStyleCnt="0"/>
      <dgm:spPr/>
    </dgm:pt>
    <dgm:pt modelId="{11F06D5F-E459-48DD-8FCA-DB00571BECD5}" type="pres">
      <dgm:prSet presAssocID="{B1135772-47DD-43AD-B328-072036F65C09}" presName="linNode" presStyleCnt="0"/>
      <dgm:spPr/>
    </dgm:pt>
    <dgm:pt modelId="{5CED439B-CB6A-404E-BEB7-72EC3FC5AFCA}" type="pres">
      <dgm:prSet presAssocID="{B1135772-47DD-43AD-B328-072036F65C09}" presName="parentText" presStyleLbl="node1" presStyleIdx="7" presStyleCnt="16">
        <dgm:presLayoutVars>
          <dgm:chMax val="1"/>
          <dgm:bulletEnabled val="1"/>
        </dgm:presLayoutVars>
      </dgm:prSet>
      <dgm:spPr/>
    </dgm:pt>
    <dgm:pt modelId="{43096F00-4CAA-496B-87FD-17EE95013667}" type="pres">
      <dgm:prSet presAssocID="{87F23A2D-C9DF-43B4-8F39-0C51D19F3341}" presName="sp" presStyleCnt="0"/>
      <dgm:spPr/>
    </dgm:pt>
    <dgm:pt modelId="{0AA02E35-5899-4372-B5CC-77C839DAB174}" type="pres">
      <dgm:prSet presAssocID="{F2BD6B91-114A-4106-8761-F8D1BE832468}" presName="linNode" presStyleCnt="0"/>
      <dgm:spPr/>
    </dgm:pt>
    <dgm:pt modelId="{A6771364-89E9-487F-88C5-AE55206837D9}" type="pres">
      <dgm:prSet presAssocID="{F2BD6B91-114A-4106-8761-F8D1BE832468}" presName="parentText" presStyleLbl="node1" presStyleIdx="8" presStyleCnt="16">
        <dgm:presLayoutVars>
          <dgm:chMax val="1"/>
          <dgm:bulletEnabled val="1"/>
        </dgm:presLayoutVars>
      </dgm:prSet>
      <dgm:spPr/>
    </dgm:pt>
    <dgm:pt modelId="{77EC95DB-E64D-41E2-992C-6ECDEDAB6590}" type="pres">
      <dgm:prSet presAssocID="{E95FC657-BFB2-49F2-B147-B6D2E8B5D321}" presName="sp" presStyleCnt="0"/>
      <dgm:spPr/>
    </dgm:pt>
    <dgm:pt modelId="{C0D4F1DB-59C4-4F6B-B0E8-8EF17CECF6BA}" type="pres">
      <dgm:prSet presAssocID="{BEFBA367-47AE-4A1D-8696-751550693945}" presName="linNode" presStyleCnt="0"/>
      <dgm:spPr/>
    </dgm:pt>
    <dgm:pt modelId="{A7AA811F-B97E-4046-869A-66B540495E63}" type="pres">
      <dgm:prSet presAssocID="{BEFBA367-47AE-4A1D-8696-751550693945}" presName="parentText" presStyleLbl="node1" presStyleIdx="9" presStyleCnt="16">
        <dgm:presLayoutVars>
          <dgm:chMax val="1"/>
          <dgm:bulletEnabled val="1"/>
        </dgm:presLayoutVars>
      </dgm:prSet>
      <dgm:spPr/>
    </dgm:pt>
    <dgm:pt modelId="{26DDC08A-D28F-4975-902D-BF868789645C}" type="pres">
      <dgm:prSet presAssocID="{C8AB481F-BBC3-4A7F-9A5C-BA0D60ADCF5E}" presName="sp" presStyleCnt="0"/>
      <dgm:spPr/>
    </dgm:pt>
    <dgm:pt modelId="{CBF9967B-E052-4F52-8289-F671A9F36E3C}" type="pres">
      <dgm:prSet presAssocID="{D68F9966-519C-45DA-8FFD-9E0BD0964D5A}" presName="linNode" presStyleCnt="0"/>
      <dgm:spPr/>
    </dgm:pt>
    <dgm:pt modelId="{A6718C96-0937-40BA-9BAB-6CC0E08D8218}" type="pres">
      <dgm:prSet presAssocID="{D68F9966-519C-45DA-8FFD-9E0BD0964D5A}" presName="parentText" presStyleLbl="node1" presStyleIdx="10" presStyleCnt="16">
        <dgm:presLayoutVars>
          <dgm:chMax val="1"/>
          <dgm:bulletEnabled val="1"/>
        </dgm:presLayoutVars>
      </dgm:prSet>
      <dgm:spPr/>
    </dgm:pt>
    <dgm:pt modelId="{E3175478-5C95-476A-A4AA-27F3CA04C095}" type="pres">
      <dgm:prSet presAssocID="{9C5CBBB1-F6F0-420C-BB83-92B03197B38C}" presName="sp" presStyleCnt="0"/>
      <dgm:spPr/>
    </dgm:pt>
    <dgm:pt modelId="{D44B3F05-2D31-40CD-80E1-8CC4FABC2326}" type="pres">
      <dgm:prSet presAssocID="{B958DE9B-3EF0-4904-AC10-41FD28FC9BC4}" presName="linNode" presStyleCnt="0"/>
      <dgm:spPr/>
    </dgm:pt>
    <dgm:pt modelId="{3D67085D-72CF-4E71-BE3A-DEAAD8A734EB}" type="pres">
      <dgm:prSet presAssocID="{B958DE9B-3EF0-4904-AC10-41FD28FC9BC4}" presName="parentText" presStyleLbl="node1" presStyleIdx="11" presStyleCnt="16">
        <dgm:presLayoutVars>
          <dgm:chMax val="1"/>
          <dgm:bulletEnabled val="1"/>
        </dgm:presLayoutVars>
      </dgm:prSet>
      <dgm:spPr/>
    </dgm:pt>
    <dgm:pt modelId="{D8A460D8-D83C-4CA3-AEC2-738D9D604BC6}" type="pres">
      <dgm:prSet presAssocID="{3B79B981-6CAE-4C67-8C37-D916FB7005A4}" presName="sp" presStyleCnt="0"/>
      <dgm:spPr/>
    </dgm:pt>
    <dgm:pt modelId="{A290E5B0-3901-4CCB-980F-7837864C65D4}" type="pres">
      <dgm:prSet presAssocID="{F1C121BE-C3B3-46CB-A465-6024510F278F}" presName="linNode" presStyleCnt="0"/>
      <dgm:spPr/>
    </dgm:pt>
    <dgm:pt modelId="{A9A3DB99-013A-4D7A-B456-4F1911DD7186}" type="pres">
      <dgm:prSet presAssocID="{F1C121BE-C3B3-46CB-A465-6024510F278F}" presName="parentText" presStyleLbl="node1" presStyleIdx="12" presStyleCnt="16">
        <dgm:presLayoutVars>
          <dgm:chMax val="1"/>
          <dgm:bulletEnabled val="1"/>
        </dgm:presLayoutVars>
      </dgm:prSet>
      <dgm:spPr/>
    </dgm:pt>
    <dgm:pt modelId="{F3EDBC9F-1DB2-41AC-92D2-00DA17A8B471}" type="pres">
      <dgm:prSet presAssocID="{506B9C3E-DB7B-4469-9FA4-8A21C0332799}" presName="sp" presStyleCnt="0"/>
      <dgm:spPr/>
    </dgm:pt>
    <dgm:pt modelId="{F7CE4B98-8EFA-4464-BD30-18A37FCF4C5F}" type="pres">
      <dgm:prSet presAssocID="{EBF30D3F-23EF-4B65-9E63-8EFA751BD0BC}" presName="linNode" presStyleCnt="0"/>
      <dgm:spPr/>
    </dgm:pt>
    <dgm:pt modelId="{B3A8405E-9500-40F1-BA17-54EE8FFCE711}" type="pres">
      <dgm:prSet presAssocID="{EBF30D3F-23EF-4B65-9E63-8EFA751BD0BC}" presName="parentText" presStyleLbl="node1" presStyleIdx="13" presStyleCnt="16">
        <dgm:presLayoutVars>
          <dgm:chMax val="1"/>
          <dgm:bulletEnabled val="1"/>
        </dgm:presLayoutVars>
      </dgm:prSet>
      <dgm:spPr/>
    </dgm:pt>
    <dgm:pt modelId="{A5BC8CB2-C0EE-4908-92C6-58189877BEB2}" type="pres">
      <dgm:prSet presAssocID="{45A633C3-8B9A-4AA6-90BA-3220FB270876}" presName="sp" presStyleCnt="0"/>
      <dgm:spPr/>
    </dgm:pt>
    <dgm:pt modelId="{8EA34376-8C29-4E9E-A415-34152D58819A}" type="pres">
      <dgm:prSet presAssocID="{14AC4ED7-BBB5-476D-9FE1-31B82DCA0FF0}" presName="linNode" presStyleCnt="0"/>
      <dgm:spPr/>
    </dgm:pt>
    <dgm:pt modelId="{279B987E-CC09-4CF9-9352-8D70D3DADA96}" type="pres">
      <dgm:prSet presAssocID="{14AC4ED7-BBB5-476D-9FE1-31B82DCA0FF0}" presName="parentText" presStyleLbl="node1" presStyleIdx="14" presStyleCnt="16">
        <dgm:presLayoutVars>
          <dgm:chMax val="1"/>
          <dgm:bulletEnabled val="1"/>
        </dgm:presLayoutVars>
      </dgm:prSet>
      <dgm:spPr/>
    </dgm:pt>
    <dgm:pt modelId="{1B03B4BF-21F9-412F-BF3B-58684273303A}" type="pres">
      <dgm:prSet presAssocID="{F8441648-082F-4076-8600-03A12EE9FB8A}" presName="sp" presStyleCnt="0"/>
      <dgm:spPr/>
    </dgm:pt>
    <dgm:pt modelId="{83DEAF02-C66F-487B-B8F0-6C818F8F3E65}" type="pres">
      <dgm:prSet presAssocID="{17E8746B-6DE6-47CE-867E-80D05B6E4D91}" presName="linNode" presStyleCnt="0"/>
      <dgm:spPr/>
    </dgm:pt>
    <dgm:pt modelId="{587D6CCD-67CC-4946-A19F-8A6CA266853E}" type="pres">
      <dgm:prSet presAssocID="{17E8746B-6DE6-47CE-867E-80D05B6E4D91}" presName="parentText" presStyleLbl="node1" presStyleIdx="15" presStyleCnt="16">
        <dgm:presLayoutVars>
          <dgm:chMax val="1"/>
          <dgm:bulletEnabled val="1"/>
        </dgm:presLayoutVars>
      </dgm:prSet>
      <dgm:spPr/>
    </dgm:pt>
  </dgm:ptLst>
  <dgm:cxnLst>
    <dgm:cxn modelId="{337C1109-CAF8-4290-8DE4-F4EE6CB29F62}" srcId="{7D1FE20D-23AE-46F6-8E46-6253623F3806}" destId="{B958DE9B-3EF0-4904-AC10-41FD28FC9BC4}" srcOrd="11" destOrd="0" parTransId="{8E83C382-3D2B-4BF6-9E1A-70D10F38BF93}" sibTransId="{3B79B981-6CAE-4C67-8C37-D916FB7005A4}"/>
    <dgm:cxn modelId="{9230781E-5945-4563-9ABD-AB18B79E6B1A}" type="presOf" srcId="{17E8746B-6DE6-47CE-867E-80D05B6E4D91}" destId="{587D6CCD-67CC-4946-A19F-8A6CA266853E}" srcOrd="0" destOrd="0" presId="urn:microsoft.com/office/officeart/2005/8/layout/vList5"/>
    <dgm:cxn modelId="{B0C7671F-568E-4287-89EB-1F2406A8374B}" srcId="{7D1FE20D-23AE-46F6-8E46-6253623F3806}" destId="{A10F7746-C345-41CD-B3DA-EEEC3BE83FED}" srcOrd="2" destOrd="0" parTransId="{14CFA8AD-7D89-4390-AFDE-5AE733DF4DD4}" sibTransId="{0260E255-7AF1-4C82-8EB9-3C4C9318B000}"/>
    <dgm:cxn modelId="{A7685521-2D90-4776-A3A9-86A3547FDC97}" type="presOf" srcId="{1DD6852A-3C08-4328-A227-0C794243C08A}" destId="{749D6220-CF62-49F6-89BA-49109F051736}" srcOrd="0" destOrd="0" presId="urn:microsoft.com/office/officeart/2005/8/layout/vList5"/>
    <dgm:cxn modelId="{F6D29127-8BF4-46CF-B8AF-6072E8256667}" type="presOf" srcId="{022AA5B1-AB57-42CF-9ACE-6E27D76C4D52}" destId="{3F7939CC-0695-412F-A054-E3B58176C303}" srcOrd="0" destOrd="0" presId="urn:microsoft.com/office/officeart/2005/8/layout/vList5"/>
    <dgm:cxn modelId="{515BE22F-3773-41C4-A10E-B40FD0825BD8}" type="presOf" srcId="{5A9525AE-FD39-44C3-8CD2-42AB9C2CFA59}" destId="{69EF91CA-7B3C-4E1C-8878-C7FEA4C36290}" srcOrd="0" destOrd="0" presId="urn:microsoft.com/office/officeart/2005/8/layout/vList5"/>
    <dgm:cxn modelId="{4F3A733B-A861-4AB0-A60C-E7BB45D66C62}" type="presOf" srcId="{60E4B6FA-466E-42A7-855A-790FE945A698}" destId="{AC180FE0-2FD9-4092-807D-FED761862F44}" srcOrd="0" destOrd="0" presId="urn:microsoft.com/office/officeart/2005/8/layout/vList5"/>
    <dgm:cxn modelId="{09BDE75F-9FC6-4B2D-9823-5B2676CD7741}" srcId="{7D1FE20D-23AE-46F6-8E46-6253623F3806}" destId="{1DD6852A-3C08-4328-A227-0C794243C08A}" srcOrd="5" destOrd="0" parTransId="{C4763A1B-EF03-4E34-951C-3A4D7CA3544A}" sibTransId="{6E9D765F-1259-4C4E-874D-4CE6806044F2}"/>
    <dgm:cxn modelId="{15F50560-28B8-435E-9DE3-DA6C159068BF}" type="presOf" srcId="{A10F7746-C345-41CD-B3DA-EEEC3BE83FED}" destId="{0D031606-CB11-424F-9A20-849B545309BC}" srcOrd="0" destOrd="0" presId="urn:microsoft.com/office/officeart/2005/8/layout/vList5"/>
    <dgm:cxn modelId="{52543C61-97E9-4D75-B3F7-2AFDFD178AFF}" srcId="{7D1FE20D-23AE-46F6-8E46-6253623F3806}" destId="{5E92ABF6-D4F6-4C2E-9EAE-5885C03E8C4C}" srcOrd="1" destOrd="0" parTransId="{830D45DF-67A7-4B07-8E7B-CF7B617C57F7}" sibTransId="{6BDD13CB-7981-45C3-881D-3FA340FF65AD}"/>
    <dgm:cxn modelId="{79882E6C-D2A5-472D-8492-7B7687755B75}" type="presOf" srcId="{14AC4ED7-BBB5-476D-9FE1-31B82DCA0FF0}" destId="{279B987E-CC09-4CF9-9352-8D70D3DADA96}" srcOrd="0" destOrd="0" presId="urn:microsoft.com/office/officeart/2005/8/layout/vList5"/>
    <dgm:cxn modelId="{B1CD9172-76BC-4073-9BF6-633C7037B959}" srcId="{7D1FE20D-23AE-46F6-8E46-6253623F3806}" destId="{60E4B6FA-466E-42A7-855A-790FE945A698}" srcOrd="4" destOrd="0" parTransId="{36B1B8E8-AD10-40E9-BEA3-87852A00349B}" sibTransId="{266A2EA2-C81F-48E6-B0FB-7D08A8E463C3}"/>
    <dgm:cxn modelId="{72167284-25DE-450C-B183-6F0667D97557}" type="presOf" srcId="{B958DE9B-3EF0-4904-AC10-41FD28FC9BC4}" destId="{3D67085D-72CF-4E71-BE3A-DEAAD8A734EB}" srcOrd="0" destOrd="0" presId="urn:microsoft.com/office/officeart/2005/8/layout/vList5"/>
    <dgm:cxn modelId="{DB068F8B-6F53-4B6A-9D9E-D081F70C589B}" srcId="{7D1FE20D-23AE-46F6-8E46-6253623F3806}" destId="{B1135772-47DD-43AD-B328-072036F65C09}" srcOrd="7" destOrd="0" parTransId="{E1A97015-8641-4774-9844-DC231280714F}" sibTransId="{87F23A2D-C9DF-43B4-8F39-0C51D19F3341}"/>
    <dgm:cxn modelId="{82DF0F98-1ECB-4EF4-9C57-6D31B6B5E68E}" srcId="{7D1FE20D-23AE-46F6-8E46-6253623F3806}" destId="{2EF4A131-3F33-4E07-924E-A40B719F30BD}" srcOrd="3" destOrd="0" parTransId="{C41F0446-8309-4B8A-9460-B510C55A8687}" sibTransId="{AF14C480-4D62-43E9-9277-50D04FB18876}"/>
    <dgm:cxn modelId="{F2A16398-358B-4520-8CF4-682A6BAE6371}" srcId="{7D1FE20D-23AE-46F6-8E46-6253623F3806}" destId="{17E8746B-6DE6-47CE-867E-80D05B6E4D91}" srcOrd="15" destOrd="0" parTransId="{A751F71D-2422-4EB4-9BA3-6250A5925794}" sibTransId="{615DA6CE-4D0F-49E2-BF9B-5425B2556163}"/>
    <dgm:cxn modelId="{B36B28A3-0F45-4613-9C17-9087A8B9B307}" type="presOf" srcId="{EBF30D3F-23EF-4B65-9E63-8EFA751BD0BC}" destId="{B3A8405E-9500-40F1-BA17-54EE8FFCE711}" srcOrd="0" destOrd="0" presId="urn:microsoft.com/office/officeart/2005/8/layout/vList5"/>
    <dgm:cxn modelId="{2E29F9A3-B13C-43C1-9DEA-404D8129A3C4}" srcId="{7D1FE20D-23AE-46F6-8E46-6253623F3806}" destId="{F2BD6B91-114A-4106-8761-F8D1BE832468}" srcOrd="8" destOrd="0" parTransId="{E8769022-409A-480E-9C71-B2E1F695CADF}" sibTransId="{E95FC657-BFB2-49F2-B147-B6D2E8B5D321}"/>
    <dgm:cxn modelId="{0402F3AB-B1C1-4BFF-B7A0-99F9BBF8DED6}" type="presOf" srcId="{5E92ABF6-D4F6-4C2E-9EAE-5885C03E8C4C}" destId="{3FA1D5B0-887C-43C2-8CB9-D8D7CEF0FAFE}" srcOrd="0" destOrd="0" presId="urn:microsoft.com/office/officeart/2005/8/layout/vList5"/>
    <dgm:cxn modelId="{6D7CC4AE-2F28-463A-A0AA-D4061281D66C}" type="presOf" srcId="{F2BD6B91-114A-4106-8761-F8D1BE832468}" destId="{A6771364-89E9-487F-88C5-AE55206837D9}" srcOrd="0" destOrd="0" presId="urn:microsoft.com/office/officeart/2005/8/layout/vList5"/>
    <dgm:cxn modelId="{ABF65DB5-273D-4E57-8FD2-1B1AE806B169}" srcId="{7D1FE20D-23AE-46F6-8E46-6253623F3806}" destId="{BEFBA367-47AE-4A1D-8696-751550693945}" srcOrd="9" destOrd="0" parTransId="{B24CC4FC-66C8-48E1-BD23-4B37976C6EBA}" sibTransId="{C8AB481F-BBC3-4A7F-9A5C-BA0D60ADCF5E}"/>
    <dgm:cxn modelId="{034AA1B5-2376-4C65-9644-21975C5074E7}" type="presOf" srcId="{2EF4A131-3F33-4E07-924E-A40B719F30BD}" destId="{AFE39473-C0D6-4B5B-8E71-9209C6E4E9EA}" srcOrd="0" destOrd="0" presId="urn:microsoft.com/office/officeart/2005/8/layout/vList5"/>
    <dgm:cxn modelId="{9F03B2BC-C95D-4F52-AED3-1A8F16B961BB}" srcId="{7D1FE20D-23AE-46F6-8E46-6253623F3806}" destId="{D68F9966-519C-45DA-8FFD-9E0BD0964D5A}" srcOrd="10" destOrd="0" parTransId="{0F7F02FB-C667-4BE6-8BA1-691386FF3983}" sibTransId="{9C5CBBB1-F6F0-420C-BB83-92B03197B38C}"/>
    <dgm:cxn modelId="{05286CC5-2D2B-4851-B191-01DB2AA80A2C}" srcId="{7D1FE20D-23AE-46F6-8E46-6253623F3806}" destId="{022AA5B1-AB57-42CF-9ACE-6E27D76C4D52}" srcOrd="6" destOrd="0" parTransId="{89D2F0D7-7AAB-479F-B61E-31B3345EB72E}" sibTransId="{F020A997-9EEC-494E-803E-D5A75EF76CF5}"/>
    <dgm:cxn modelId="{D8E7FEC8-E704-40E9-9D70-8B95E091F146}" type="presOf" srcId="{7D1FE20D-23AE-46F6-8E46-6253623F3806}" destId="{35AF6756-198B-48AB-8C4E-EDE428E59316}" srcOrd="0" destOrd="0" presId="urn:microsoft.com/office/officeart/2005/8/layout/vList5"/>
    <dgm:cxn modelId="{570838D3-CF92-48E3-AE88-A1E916C1D95E}" srcId="{7D1FE20D-23AE-46F6-8E46-6253623F3806}" destId="{5A9525AE-FD39-44C3-8CD2-42AB9C2CFA59}" srcOrd="0" destOrd="0" parTransId="{EB2FC318-CFF4-40A0-B106-9D0A90BAA9C2}" sibTransId="{AC1F4810-4248-4D1F-8F3F-1B37364D77D4}"/>
    <dgm:cxn modelId="{D0378EDD-C9F1-4D56-8985-E7D0B7E7FB4D}" type="presOf" srcId="{B1135772-47DD-43AD-B328-072036F65C09}" destId="{5CED439B-CB6A-404E-BEB7-72EC3FC5AFCA}" srcOrd="0" destOrd="0" presId="urn:microsoft.com/office/officeart/2005/8/layout/vList5"/>
    <dgm:cxn modelId="{4E9755E9-1F13-4AE3-9110-05D0A6649DDF}" type="presOf" srcId="{BEFBA367-47AE-4A1D-8696-751550693945}" destId="{A7AA811F-B97E-4046-869A-66B540495E63}" srcOrd="0" destOrd="0" presId="urn:microsoft.com/office/officeart/2005/8/layout/vList5"/>
    <dgm:cxn modelId="{200FE0E9-F9DA-4D9B-B508-BAD70976E084}" srcId="{7D1FE20D-23AE-46F6-8E46-6253623F3806}" destId="{F1C121BE-C3B3-46CB-A465-6024510F278F}" srcOrd="12" destOrd="0" parTransId="{7C9E36A2-AFAD-4437-8014-AFAD0E5BDFDE}" sibTransId="{506B9C3E-DB7B-4469-9FA4-8A21C0332799}"/>
    <dgm:cxn modelId="{E4A400F7-1D05-4047-9B10-3A91BB9FA59B}" srcId="{7D1FE20D-23AE-46F6-8E46-6253623F3806}" destId="{EBF30D3F-23EF-4B65-9E63-8EFA751BD0BC}" srcOrd="13" destOrd="0" parTransId="{76874417-085E-470E-AF76-C47A488D1B60}" sibTransId="{45A633C3-8B9A-4AA6-90BA-3220FB270876}"/>
    <dgm:cxn modelId="{A4DF44FA-D316-4592-A6E9-97E2B20FC0B2}" srcId="{7D1FE20D-23AE-46F6-8E46-6253623F3806}" destId="{14AC4ED7-BBB5-476D-9FE1-31B82DCA0FF0}" srcOrd="14" destOrd="0" parTransId="{92DE4DED-2624-4A60-B5FD-80116D10605D}" sibTransId="{F8441648-082F-4076-8600-03A12EE9FB8A}"/>
    <dgm:cxn modelId="{4C731DFC-5296-4389-B219-46D799AB9537}" type="presOf" srcId="{F1C121BE-C3B3-46CB-A465-6024510F278F}" destId="{A9A3DB99-013A-4D7A-B456-4F1911DD7186}" srcOrd="0" destOrd="0" presId="urn:microsoft.com/office/officeart/2005/8/layout/vList5"/>
    <dgm:cxn modelId="{3346A5FE-A2F6-4E4B-8E01-1748FF617402}" type="presOf" srcId="{D68F9966-519C-45DA-8FFD-9E0BD0964D5A}" destId="{A6718C96-0937-40BA-9BAB-6CC0E08D8218}" srcOrd="0" destOrd="0" presId="urn:microsoft.com/office/officeart/2005/8/layout/vList5"/>
    <dgm:cxn modelId="{91B6C270-B6D2-41C2-BEFA-8F52F8397184}" type="presParOf" srcId="{35AF6756-198B-48AB-8C4E-EDE428E59316}" destId="{1CC540DA-C452-48F0-A633-B25503A49075}" srcOrd="0" destOrd="0" presId="urn:microsoft.com/office/officeart/2005/8/layout/vList5"/>
    <dgm:cxn modelId="{1EF01445-60E2-427E-885F-865B9F10CB62}" type="presParOf" srcId="{1CC540DA-C452-48F0-A633-B25503A49075}" destId="{69EF91CA-7B3C-4E1C-8878-C7FEA4C36290}" srcOrd="0" destOrd="0" presId="urn:microsoft.com/office/officeart/2005/8/layout/vList5"/>
    <dgm:cxn modelId="{FFEE5F9C-76C2-476E-8C88-5F07DC3962B7}" type="presParOf" srcId="{35AF6756-198B-48AB-8C4E-EDE428E59316}" destId="{A75B37E1-CA58-4720-AC3C-591C7767859C}" srcOrd="1" destOrd="0" presId="urn:microsoft.com/office/officeart/2005/8/layout/vList5"/>
    <dgm:cxn modelId="{14016749-0367-4F16-B289-4E5E170DDADA}" type="presParOf" srcId="{35AF6756-198B-48AB-8C4E-EDE428E59316}" destId="{4C04D8C4-E65B-45B5-AFCE-3B88C51168BD}" srcOrd="2" destOrd="0" presId="urn:microsoft.com/office/officeart/2005/8/layout/vList5"/>
    <dgm:cxn modelId="{EAF93F12-C6AA-462C-94EB-C3E1564B8095}" type="presParOf" srcId="{4C04D8C4-E65B-45B5-AFCE-3B88C51168BD}" destId="{3FA1D5B0-887C-43C2-8CB9-D8D7CEF0FAFE}" srcOrd="0" destOrd="0" presId="urn:microsoft.com/office/officeart/2005/8/layout/vList5"/>
    <dgm:cxn modelId="{59CC19E6-A88D-4E11-A44D-4943B6F416FF}" type="presParOf" srcId="{35AF6756-198B-48AB-8C4E-EDE428E59316}" destId="{1630396A-8B81-46E5-B390-2B854B404F98}" srcOrd="3" destOrd="0" presId="urn:microsoft.com/office/officeart/2005/8/layout/vList5"/>
    <dgm:cxn modelId="{E25BB5A0-0217-45A6-8AAD-8B5648F1ECC2}" type="presParOf" srcId="{35AF6756-198B-48AB-8C4E-EDE428E59316}" destId="{F3270D28-B101-4AA3-9F9C-1F6FE6670852}" srcOrd="4" destOrd="0" presId="urn:microsoft.com/office/officeart/2005/8/layout/vList5"/>
    <dgm:cxn modelId="{9B59DCEC-E764-4F6F-9900-65E8297CF16D}" type="presParOf" srcId="{F3270D28-B101-4AA3-9F9C-1F6FE6670852}" destId="{0D031606-CB11-424F-9A20-849B545309BC}" srcOrd="0" destOrd="0" presId="urn:microsoft.com/office/officeart/2005/8/layout/vList5"/>
    <dgm:cxn modelId="{17098E6F-FC9B-42EB-8E7D-B6D8C519B430}" type="presParOf" srcId="{35AF6756-198B-48AB-8C4E-EDE428E59316}" destId="{4D0EF20C-ECB9-4AEB-8096-833EC18AD9B7}" srcOrd="5" destOrd="0" presId="urn:microsoft.com/office/officeart/2005/8/layout/vList5"/>
    <dgm:cxn modelId="{C813ACAF-5D84-4E4E-8C95-84BCDB499080}" type="presParOf" srcId="{35AF6756-198B-48AB-8C4E-EDE428E59316}" destId="{A1829170-D697-4E13-B1BB-9512EEF3E704}" srcOrd="6" destOrd="0" presId="urn:microsoft.com/office/officeart/2005/8/layout/vList5"/>
    <dgm:cxn modelId="{A6C2CBC9-4802-4822-BAD1-6361CC30BE53}" type="presParOf" srcId="{A1829170-D697-4E13-B1BB-9512EEF3E704}" destId="{AFE39473-C0D6-4B5B-8E71-9209C6E4E9EA}" srcOrd="0" destOrd="0" presId="urn:microsoft.com/office/officeart/2005/8/layout/vList5"/>
    <dgm:cxn modelId="{6B8D8388-B341-47D6-9C05-E660331A21BA}" type="presParOf" srcId="{35AF6756-198B-48AB-8C4E-EDE428E59316}" destId="{096880B5-2160-4B33-98CB-68CA5DEFB915}" srcOrd="7" destOrd="0" presId="urn:microsoft.com/office/officeart/2005/8/layout/vList5"/>
    <dgm:cxn modelId="{9E0B8135-CB99-481B-AAD3-4F06F8251401}" type="presParOf" srcId="{35AF6756-198B-48AB-8C4E-EDE428E59316}" destId="{0DB0B0E2-7111-44DB-B407-F89EEC6066DE}" srcOrd="8" destOrd="0" presId="urn:microsoft.com/office/officeart/2005/8/layout/vList5"/>
    <dgm:cxn modelId="{D7744A8A-4FD8-436A-81B0-A67E3F9FDC08}" type="presParOf" srcId="{0DB0B0E2-7111-44DB-B407-F89EEC6066DE}" destId="{AC180FE0-2FD9-4092-807D-FED761862F44}" srcOrd="0" destOrd="0" presId="urn:microsoft.com/office/officeart/2005/8/layout/vList5"/>
    <dgm:cxn modelId="{2F757669-68E3-42CF-AEDE-87A446E65C48}" type="presParOf" srcId="{35AF6756-198B-48AB-8C4E-EDE428E59316}" destId="{FE1A9618-18BD-4E49-9B88-AD8B1183BA02}" srcOrd="9" destOrd="0" presId="urn:microsoft.com/office/officeart/2005/8/layout/vList5"/>
    <dgm:cxn modelId="{21180ABB-824C-465E-9548-5B3BC7D7DB27}" type="presParOf" srcId="{35AF6756-198B-48AB-8C4E-EDE428E59316}" destId="{68F76811-5218-4285-920A-A95598597CDD}" srcOrd="10" destOrd="0" presId="urn:microsoft.com/office/officeart/2005/8/layout/vList5"/>
    <dgm:cxn modelId="{07307261-127C-4C07-919F-C3F0B6100438}" type="presParOf" srcId="{68F76811-5218-4285-920A-A95598597CDD}" destId="{749D6220-CF62-49F6-89BA-49109F051736}" srcOrd="0" destOrd="0" presId="urn:microsoft.com/office/officeart/2005/8/layout/vList5"/>
    <dgm:cxn modelId="{963640F5-21C0-4428-9DFC-12F205DC6211}" type="presParOf" srcId="{35AF6756-198B-48AB-8C4E-EDE428E59316}" destId="{D1E8C217-63AA-4BA6-86F2-CF4F2E239517}" srcOrd="11" destOrd="0" presId="urn:microsoft.com/office/officeart/2005/8/layout/vList5"/>
    <dgm:cxn modelId="{9A6A30D0-8D3B-44CD-A324-34B9CE158E72}" type="presParOf" srcId="{35AF6756-198B-48AB-8C4E-EDE428E59316}" destId="{8C1FB7BB-3625-48AE-8376-0F3F0601867F}" srcOrd="12" destOrd="0" presId="urn:microsoft.com/office/officeart/2005/8/layout/vList5"/>
    <dgm:cxn modelId="{B964FD4C-1F63-449A-B652-FF4EC1265EC3}" type="presParOf" srcId="{8C1FB7BB-3625-48AE-8376-0F3F0601867F}" destId="{3F7939CC-0695-412F-A054-E3B58176C303}" srcOrd="0" destOrd="0" presId="urn:microsoft.com/office/officeart/2005/8/layout/vList5"/>
    <dgm:cxn modelId="{52AD8A43-A665-4583-8B60-A7781800047D}" type="presParOf" srcId="{35AF6756-198B-48AB-8C4E-EDE428E59316}" destId="{82849383-E370-48E7-90F3-0932405ADAEB}" srcOrd="13" destOrd="0" presId="urn:microsoft.com/office/officeart/2005/8/layout/vList5"/>
    <dgm:cxn modelId="{313B25AC-702B-407E-A8F1-2ADA0A6E5557}" type="presParOf" srcId="{35AF6756-198B-48AB-8C4E-EDE428E59316}" destId="{11F06D5F-E459-48DD-8FCA-DB00571BECD5}" srcOrd="14" destOrd="0" presId="urn:microsoft.com/office/officeart/2005/8/layout/vList5"/>
    <dgm:cxn modelId="{DEE33659-4946-4478-B7EC-A8226EDB2C12}" type="presParOf" srcId="{11F06D5F-E459-48DD-8FCA-DB00571BECD5}" destId="{5CED439B-CB6A-404E-BEB7-72EC3FC5AFCA}" srcOrd="0" destOrd="0" presId="urn:microsoft.com/office/officeart/2005/8/layout/vList5"/>
    <dgm:cxn modelId="{81FFFE6D-C4C1-4686-AC23-B6818B4A155B}" type="presParOf" srcId="{35AF6756-198B-48AB-8C4E-EDE428E59316}" destId="{43096F00-4CAA-496B-87FD-17EE95013667}" srcOrd="15" destOrd="0" presId="urn:microsoft.com/office/officeart/2005/8/layout/vList5"/>
    <dgm:cxn modelId="{C9460D9B-F643-4413-AAD5-953B99AE8015}" type="presParOf" srcId="{35AF6756-198B-48AB-8C4E-EDE428E59316}" destId="{0AA02E35-5899-4372-B5CC-77C839DAB174}" srcOrd="16" destOrd="0" presId="urn:microsoft.com/office/officeart/2005/8/layout/vList5"/>
    <dgm:cxn modelId="{0D4427B7-60FC-49FF-B906-2A8925602A3B}" type="presParOf" srcId="{0AA02E35-5899-4372-B5CC-77C839DAB174}" destId="{A6771364-89E9-487F-88C5-AE55206837D9}" srcOrd="0" destOrd="0" presId="urn:microsoft.com/office/officeart/2005/8/layout/vList5"/>
    <dgm:cxn modelId="{28B12598-AADF-4427-8FF8-C3D5E50908E6}" type="presParOf" srcId="{35AF6756-198B-48AB-8C4E-EDE428E59316}" destId="{77EC95DB-E64D-41E2-992C-6ECDEDAB6590}" srcOrd="17" destOrd="0" presId="urn:microsoft.com/office/officeart/2005/8/layout/vList5"/>
    <dgm:cxn modelId="{CEC396F3-B876-472C-9D08-C035247A8289}" type="presParOf" srcId="{35AF6756-198B-48AB-8C4E-EDE428E59316}" destId="{C0D4F1DB-59C4-4F6B-B0E8-8EF17CECF6BA}" srcOrd="18" destOrd="0" presId="urn:microsoft.com/office/officeart/2005/8/layout/vList5"/>
    <dgm:cxn modelId="{AA69C7FB-7AA0-4BB4-A0A3-5518A7CCDBB1}" type="presParOf" srcId="{C0D4F1DB-59C4-4F6B-B0E8-8EF17CECF6BA}" destId="{A7AA811F-B97E-4046-869A-66B540495E63}" srcOrd="0" destOrd="0" presId="urn:microsoft.com/office/officeart/2005/8/layout/vList5"/>
    <dgm:cxn modelId="{F2631788-B62E-4067-897F-3A385888145C}" type="presParOf" srcId="{35AF6756-198B-48AB-8C4E-EDE428E59316}" destId="{26DDC08A-D28F-4975-902D-BF868789645C}" srcOrd="19" destOrd="0" presId="urn:microsoft.com/office/officeart/2005/8/layout/vList5"/>
    <dgm:cxn modelId="{8ED68EA1-20D6-4655-80AD-75CCD18F69D7}" type="presParOf" srcId="{35AF6756-198B-48AB-8C4E-EDE428E59316}" destId="{CBF9967B-E052-4F52-8289-F671A9F36E3C}" srcOrd="20" destOrd="0" presId="urn:microsoft.com/office/officeart/2005/8/layout/vList5"/>
    <dgm:cxn modelId="{AE87F793-621D-43E5-B2EC-7D566FEA4BF5}" type="presParOf" srcId="{CBF9967B-E052-4F52-8289-F671A9F36E3C}" destId="{A6718C96-0937-40BA-9BAB-6CC0E08D8218}" srcOrd="0" destOrd="0" presId="urn:microsoft.com/office/officeart/2005/8/layout/vList5"/>
    <dgm:cxn modelId="{349DDFA8-9310-4797-8A0A-9B707A58B6F8}" type="presParOf" srcId="{35AF6756-198B-48AB-8C4E-EDE428E59316}" destId="{E3175478-5C95-476A-A4AA-27F3CA04C095}" srcOrd="21" destOrd="0" presId="urn:microsoft.com/office/officeart/2005/8/layout/vList5"/>
    <dgm:cxn modelId="{01C0D6EC-179C-4868-A3EB-8A3FB3CE6885}" type="presParOf" srcId="{35AF6756-198B-48AB-8C4E-EDE428E59316}" destId="{D44B3F05-2D31-40CD-80E1-8CC4FABC2326}" srcOrd="22" destOrd="0" presId="urn:microsoft.com/office/officeart/2005/8/layout/vList5"/>
    <dgm:cxn modelId="{6FB65455-2EA9-42C4-9FE1-5C4F38656BD0}" type="presParOf" srcId="{D44B3F05-2D31-40CD-80E1-8CC4FABC2326}" destId="{3D67085D-72CF-4E71-BE3A-DEAAD8A734EB}" srcOrd="0" destOrd="0" presId="urn:microsoft.com/office/officeart/2005/8/layout/vList5"/>
    <dgm:cxn modelId="{F6D37437-FC10-42BA-85B4-51CF60C367A0}" type="presParOf" srcId="{35AF6756-198B-48AB-8C4E-EDE428E59316}" destId="{D8A460D8-D83C-4CA3-AEC2-738D9D604BC6}" srcOrd="23" destOrd="0" presId="urn:microsoft.com/office/officeart/2005/8/layout/vList5"/>
    <dgm:cxn modelId="{B4617A3B-8C8D-4078-A306-BB4859836AFE}" type="presParOf" srcId="{35AF6756-198B-48AB-8C4E-EDE428E59316}" destId="{A290E5B0-3901-4CCB-980F-7837864C65D4}" srcOrd="24" destOrd="0" presId="urn:microsoft.com/office/officeart/2005/8/layout/vList5"/>
    <dgm:cxn modelId="{F15AC654-9321-4D50-A51C-07104F233345}" type="presParOf" srcId="{A290E5B0-3901-4CCB-980F-7837864C65D4}" destId="{A9A3DB99-013A-4D7A-B456-4F1911DD7186}" srcOrd="0" destOrd="0" presId="urn:microsoft.com/office/officeart/2005/8/layout/vList5"/>
    <dgm:cxn modelId="{A706C836-4D2E-4F4C-B1BF-8C0C73F3CAFF}" type="presParOf" srcId="{35AF6756-198B-48AB-8C4E-EDE428E59316}" destId="{F3EDBC9F-1DB2-41AC-92D2-00DA17A8B471}" srcOrd="25" destOrd="0" presId="urn:microsoft.com/office/officeart/2005/8/layout/vList5"/>
    <dgm:cxn modelId="{274D88CD-8B05-439F-BBE6-36AA0EFE53E7}" type="presParOf" srcId="{35AF6756-198B-48AB-8C4E-EDE428E59316}" destId="{F7CE4B98-8EFA-4464-BD30-18A37FCF4C5F}" srcOrd="26" destOrd="0" presId="urn:microsoft.com/office/officeart/2005/8/layout/vList5"/>
    <dgm:cxn modelId="{D99D5D91-9855-49BB-A785-49D1595C3189}" type="presParOf" srcId="{F7CE4B98-8EFA-4464-BD30-18A37FCF4C5F}" destId="{B3A8405E-9500-40F1-BA17-54EE8FFCE711}" srcOrd="0" destOrd="0" presId="urn:microsoft.com/office/officeart/2005/8/layout/vList5"/>
    <dgm:cxn modelId="{40B68D6E-1DB6-4088-9AAD-4DCE75DD6E84}" type="presParOf" srcId="{35AF6756-198B-48AB-8C4E-EDE428E59316}" destId="{A5BC8CB2-C0EE-4908-92C6-58189877BEB2}" srcOrd="27" destOrd="0" presId="urn:microsoft.com/office/officeart/2005/8/layout/vList5"/>
    <dgm:cxn modelId="{DA6C82E1-0643-44A3-87EF-82096145CEEA}" type="presParOf" srcId="{35AF6756-198B-48AB-8C4E-EDE428E59316}" destId="{8EA34376-8C29-4E9E-A415-34152D58819A}" srcOrd="28" destOrd="0" presId="urn:microsoft.com/office/officeart/2005/8/layout/vList5"/>
    <dgm:cxn modelId="{2C53E196-3187-4788-B3A2-DAB09456BBF9}" type="presParOf" srcId="{8EA34376-8C29-4E9E-A415-34152D58819A}" destId="{279B987E-CC09-4CF9-9352-8D70D3DADA96}" srcOrd="0" destOrd="0" presId="urn:microsoft.com/office/officeart/2005/8/layout/vList5"/>
    <dgm:cxn modelId="{C6CC6E20-C256-4365-87B4-CEEF91A9E1FD}" type="presParOf" srcId="{35AF6756-198B-48AB-8C4E-EDE428E59316}" destId="{1B03B4BF-21F9-412F-BF3B-58684273303A}" srcOrd="29" destOrd="0" presId="urn:microsoft.com/office/officeart/2005/8/layout/vList5"/>
    <dgm:cxn modelId="{B9DFFC6B-F075-4A05-958D-B610A50D5957}" type="presParOf" srcId="{35AF6756-198B-48AB-8C4E-EDE428E59316}" destId="{83DEAF02-C66F-487B-B8F0-6C818F8F3E65}" srcOrd="30" destOrd="0" presId="urn:microsoft.com/office/officeart/2005/8/layout/vList5"/>
    <dgm:cxn modelId="{A2E9EBAF-212C-40FC-BF48-6967617A667B}" type="presParOf" srcId="{83DEAF02-C66F-487B-B8F0-6C818F8F3E65}" destId="{587D6CCD-67CC-4946-A19F-8A6CA266853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498302-A865-4E3E-9F85-F7E22704C0BE}" type="doc">
      <dgm:prSet loTypeId="urn:microsoft.com/office/officeart/2005/8/layout/hProcess3" loCatId="process" qsTypeId="urn:microsoft.com/office/officeart/2005/8/quickstyle/simple1" qsCatId="simple" csTypeId="urn:microsoft.com/office/officeart/2005/8/colors/colorful3" csCatId="colorful" phldr="1"/>
      <dgm:spPr/>
      <dgm:t>
        <a:bodyPr/>
        <a:lstStyle/>
        <a:p>
          <a:endParaRPr lang="en-IN"/>
        </a:p>
      </dgm:t>
    </dgm:pt>
    <dgm:pt modelId="{DFD352EE-4795-4694-A28F-0FA8D7D951B6}">
      <dgm:prSet custT="1"/>
      <dgm:spPr/>
      <dgm:t>
        <a:bodyPr/>
        <a:lstStyle/>
        <a:p>
          <a:r>
            <a:rPr lang="en-US" sz="1400" b="1" dirty="0"/>
            <a:t>The Outliers are removed from the dataset .Processed Data consists of 3820 rows and 11 columns</a:t>
          </a:r>
          <a:endParaRPr lang="en-IN" sz="1400" dirty="0"/>
        </a:p>
      </dgm:t>
    </dgm:pt>
    <dgm:pt modelId="{AA329B26-DAE1-42C5-91BA-0E47B960A6E1}" type="parTrans" cxnId="{EA79AA8C-B3B8-400A-94A5-C71EB4401F5F}">
      <dgm:prSet/>
      <dgm:spPr/>
      <dgm:t>
        <a:bodyPr/>
        <a:lstStyle/>
        <a:p>
          <a:endParaRPr lang="en-IN"/>
        </a:p>
      </dgm:t>
    </dgm:pt>
    <dgm:pt modelId="{F4079DB0-C84A-417D-A9C8-5B5BD435C4D5}" type="sibTrans" cxnId="{EA79AA8C-B3B8-400A-94A5-C71EB4401F5F}">
      <dgm:prSet/>
      <dgm:spPr/>
      <dgm:t>
        <a:bodyPr/>
        <a:lstStyle/>
        <a:p>
          <a:endParaRPr lang="en-IN"/>
        </a:p>
      </dgm:t>
    </dgm:pt>
    <dgm:pt modelId="{E4FCD7B7-03B2-4498-B60A-8C20CBDFE0EF}" type="pres">
      <dgm:prSet presAssocID="{78498302-A865-4E3E-9F85-F7E22704C0BE}" presName="Name0" presStyleCnt="0">
        <dgm:presLayoutVars>
          <dgm:dir/>
          <dgm:animLvl val="lvl"/>
          <dgm:resizeHandles val="exact"/>
        </dgm:presLayoutVars>
      </dgm:prSet>
      <dgm:spPr/>
    </dgm:pt>
    <dgm:pt modelId="{A215A854-FB9C-4C3D-A104-4941C58D1973}" type="pres">
      <dgm:prSet presAssocID="{78498302-A865-4E3E-9F85-F7E22704C0BE}" presName="dummy" presStyleCnt="0"/>
      <dgm:spPr/>
    </dgm:pt>
    <dgm:pt modelId="{BB5935B0-9C0F-482A-889D-8DD4DA03238D}" type="pres">
      <dgm:prSet presAssocID="{78498302-A865-4E3E-9F85-F7E22704C0BE}" presName="linH" presStyleCnt="0"/>
      <dgm:spPr/>
    </dgm:pt>
    <dgm:pt modelId="{FC9A6EA0-CCF1-4E68-8A04-DAB63FF42147}" type="pres">
      <dgm:prSet presAssocID="{78498302-A865-4E3E-9F85-F7E22704C0BE}" presName="padding1" presStyleCnt="0"/>
      <dgm:spPr/>
    </dgm:pt>
    <dgm:pt modelId="{BAB55BEB-52DB-42E4-9F55-A44F778145C3}" type="pres">
      <dgm:prSet presAssocID="{DFD352EE-4795-4694-A28F-0FA8D7D951B6}" presName="linV" presStyleCnt="0"/>
      <dgm:spPr/>
    </dgm:pt>
    <dgm:pt modelId="{43C7978A-AF80-429C-B533-DC37AA276649}" type="pres">
      <dgm:prSet presAssocID="{DFD352EE-4795-4694-A28F-0FA8D7D951B6}" presName="spVertical1" presStyleCnt="0"/>
      <dgm:spPr/>
    </dgm:pt>
    <dgm:pt modelId="{F5F2050B-BCCE-4036-A719-46D685DF793F}" type="pres">
      <dgm:prSet presAssocID="{DFD352EE-4795-4694-A28F-0FA8D7D951B6}" presName="parTx" presStyleLbl="revTx" presStyleIdx="0" presStyleCnt="1">
        <dgm:presLayoutVars>
          <dgm:chMax val="0"/>
          <dgm:chPref val="0"/>
          <dgm:bulletEnabled val="1"/>
        </dgm:presLayoutVars>
      </dgm:prSet>
      <dgm:spPr/>
    </dgm:pt>
    <dgm:pt modelId="{620288D0-B03E-46AE-AD2E-1A0A2AA9A47B}" type="pres">
      <dgm:prSet presAssocID="{DFD352EE-4795-4694-A28F-0FA8D7D951B6}" presName="spVertical2" presStyleCnt="0"/>
      <dgm:spPr/>
    </dgm:pt>
    <dgm:pt modelId="{E3051F7B-7453-44CA-8A80-0D9330C045AA}" type="pres">
      <dgm:prSet presAssocID="{DFD352EE-4795-4694-A28F-0FA8D7D951B6}" presName="spVertical3" presStyleCnt="0"/>
      <dgm:spPr/>
    </dgm:pt>
    <dgm:pt modelId="{31353680-5E19-4EFC-B88A-A8C6A060E30E}" type="pres">
      <dgm:prSet presAssocID="{78498302-A865-4E3E-9F85-F7E22704C0BE}" presName="padding2" presStyleCnt="0"/>
      <dgm:spPr/>
    </dgm:pt>
    <dgm:pt modelId="{2C4ACCCC-DFB0-4647-BA61-1A1F7B0D3724}" type="pres">
      <dgm:prSet presAssocID="{78498302-A865-4E3E-9F85-F7E22704C0BE}" presName="negArrow" presStyleCnt="0"/>
      <dgm:spPr/>
    </dgm:pt>
    <dgm:pt modelId="{08BF479A-7D03-4B00-944A-AE1631FF8ECF}" type="pres">
      <dgm:prSet presAssocID="{78498302-A865-4E3E-9F85-F7E22704C0BE}" presName="backgroundArrow" presStyleLbl="node1" presStyleIdx="0" presStyleCnt="1"/>
      <dgm:spPr>
        <a:solidFill>
          <a:schemeClr val="bg1">
            <a:lumMod val="75000"/>
            <a:lumOff val="25000"/>
          </a:schemeClr>
        </a:solidFill>
        <a:effectLst>
          <a:outerShdw blurRad="76200" dir="13500000" sy="23000" kx="1200000" algn="br" rotWithShape="0">
            <a:prstClr val="black">
              <a:alpha val="20000"/>
            </a:prstClr>
          </a:outerShdw>
        </a:effectLst>
      </dgm:spPr>
    </dgm:pt>
  </dgm:ptLst>
  <dgm:cxnLst>
    <dgm:cxn modelId="{1AAD0C6C-E397-4446-AD6E-CF73AC1349C8}" type="presOf" srcId="{78498302-A865-4E3E-9F85-F7E22704C0BE}" destId="{E4FCD7B7-03B2-4498-B60A-8C20CBDFE0EF}" srcOrd="0" destOrd="0" presId="urn:microsoft.com/office/officeart/2005/8/layout/hProcess3"/>
    <dgm:cxn modelId="{EA79AA8C-B3B8-400A-94A5-C71EB4401F5F}" srcId="{78498302-A865-4E3E-9F85-F7E22704C0BE}" destId="{DFD352EE-4795-4694-A28F-0FA8D7D951B6}" srcOrd="0" destOrd="0" parTransId="{AA329B26-DAE1-42C5-91BA-0E47B960A6E1}" sibTransId="{F4079DB0-C84A-417D-A9C8-5B5BD435C4D5}"/>
    <dgm:cxn modelId="{BE03B0CB-5CF3-4025-A96D-884C6A2A6BEB}" type="presOf" srcId="{DFD352EE-4795-4694-A28F-0FA8D7D951B6}" destId="{F5F2050B-BCCE-4036-A719-46D685DF793F}" srcOrd="0" destOrd="0" presId="urn:microsoft.com/office/officeart/2005/8/layout/hProcess3"/>
    <dgm:cxn modelId="{70478138-07A9-4AFC-89C7-439A99C0B1D2}" type="presParOf" srcId="{E4FCD7B7-03B2-4498-B60A-8C20CBDFE0EF}" destId="{A215A854-FB9C-4C3D-A104-4941C58D1973}" srcOrd="0" destOrd="0" presId="urn:microsoft.com/office/officeart/2005/8/layout/hProcess3"/>
    <dgm:cxn modelId="{86F618FB-81C9-4E78-9FCD-20B3B495B9DA}" type="presParOf" srcId="{E4FCD7B7-03B2-4498-B60A-8C20CBDFE0EF}" destId="{BB5935B0-9C0F-482A-889D-8DD4DA03238D}" srcOrd="1" destOrd="0" presId="urn:microsoft.com/office/officeart/2005/8/layout/hProcess3"/>
    <dgm:cxn modelId="{FD7A5B9A-3FC5-4304-80C8-1E4832D6958A}" type="presParOf" srcId="{BB5935B0-9C0F-482A-889D-8DD4DA03238D}" destId="{FC9A6EA0-CCF1-4E68-8A04-DAB63FF42147}" srcOrd="0" destOrd="0" presId="urn:microsoft.com/office/officeart/2005/8/layout/hProcess3"/>
    <dgm:cxn modelId="{03318DFE-6FAC-4CDC-97A3-D4F8B7BB8988}" type="presParOf" srcId="{BB5935B0-9C0F-482A-889D-8DD4DA03238D}" destId="{BAB55BEB-52DB-42E4-9F55-A44F778145C3}" srcOrd="1" destOrd="0" presId="urn:microsoft.com/office/officeart/2005/8/layout/hProcess3"/>
    <dgm:cxn modelId="{BD037DA5-9420-459C-8ABB-D876D3BD3F2E}" type="presParOf" srcId="{BAB55BEB-52DB-42E4-9F55-A44F778145C3}" destId="{43C7978A-AF80-429C-B533-DC37AA276649}" srcOrd="0" destOrd="0" presId="urn:microsoft.com/office/officeart/2005/8/layout/hProcess3"/>
    <dgm:cxn modelId="{3D7C30B2-D098-4C59-906C-84D57F4F62B9}" type="presParOf" srcId="{BAB55BEB-52DB-42E4-9F55-A44F778145C3}" destId="{F5F2050B-BCCE-4036-A719-46D685DF793F}" srcOrd="1" destOrd="0" presId="urn:microsoft.com/office/officeart/2005/8/layout/hProcess3"/>
    <dgm:cxn modelId="{45DCF8EA-90B3-43BD-AC9D-4EBB835BEB15}" type="presParOf" srcId="{BAB55BEB-52DB-42E4-9F55-A44F778145C3}" destId="{620288D0-B03E-46AE-AD2E-1A0A2AA9A47B}" srcOrd="2" destOrd="0" presId="urn:microsoft.com/office/officeart/2005/8/layout/hProcess3"/>
    <dgm:cxn modelId="{03ECDA6D-A6CA-49EF-9E0E-E705331AC373}" type="presParOf" srcId="{BAB55BEB-52DB-42E4-9F55-A44F778145C3}" destId="{E3051F7B-7453-44CA-8A80-0D9330C045AA}" srcOrd="3" destOrd="0" presId="urn:microsoft.com/office/officeart/2005/8/layout/hProcess3"/>
    <dgm:cxn modelId="{3C5CF2C5-52AF-4252-9A7E-D11ADD833262}" type="presParOf" srcId="{BB5935B0-9C0F-482A-889D-8DD4DA03238D}" destId="{31353680-5E19-4EFC-B88A-A8C6A060E30E}" srcOrd="2" destOrd="0" presId="urn:microsoft.com/office/officeart/2005/8/layout/hProcess3"/>
    <dgm:cxn modelId="{2D6F7561-E159-4285-9F64-03CEC9925170}" type="presParOf" srcId="{BB5935B0-9C0F-482A-889D-8DD4DA03238D}" destId="{2C4ACCCC-DFB0-4647-BA61-1A1F7B0D3724}" srcOrd="3" destOrd="0" presId="urn:microsoft.com/office/officeart/2005/8/layout/hProcess3"/>
    <dgm:cxn modelId="{C585B9C5-4AE9-47CF-B354-F7097D1E809F}" type="presParOf" srcId="{BB5935B0-9C0F-482A-889D-8DD4DA03238D}" destId="{08BF479A-7D03-4B00-944A-AE1631FF8EC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B3AADD-A198-4858-B619-664722B81F9C}" type="doc">
      <dgm:prSet loTypeId="urn:microsoft.com/office/officeart/2005/8/layout/cycle2" loCatId="cycle" qsTypeId="urn:microsoft.com/office/officeart/2005/8/quickstyle/3d1" qsCatId="3D" csTypeId="urn:microsoft.com/office/officeart/2005/8/colors/colorful3" csCatId="colorful" phldr="1"/>
      <dgm:spPr/>
      <dgm:t>
        <a:bodyPr/>
        <a:lstStyle/>
        <a:p>
          <a:endParaRPr lang="en-IN"/>
        </a:p>
      </dgm:t>
    </dgm:pt>
    <dgm:pt modelId="{392DA246-3B6D-43B3-AE67-F4591F354EA3}">
      <dgm:prSet custT="1"/>
      <dgm:spPr/>
      <dgm:t>
        <a:bodyPr/>
        <a:lstStyle/>
        <a:p>
          <a:r>
            <a:rPr lang="en-US" sz="1100" b="1" i="0" dirty="0">
              <a:solidFill>
                <a:schemeClr val="bg1"/>
              </a:solidFill>
            </a:rPr>
            <a:t>Exploratory Data Analysis (EDA</a:t>
          </a:r>
          <a:r>
            <a:rPr lang="en-US" sz="1200" b="1" i="0" dirty="0">
              <a:solidFill>
                <a:schemeClr val="bg1"/>
              </a:solidFill>
            </a:rPr>
            <a:t>) </a:t>
          </a:r>
          <a:r>
            <a:rPr lang="en-US" sz="1200" b="0" i="0" dirty="0"/>
            <a:t>is a crucial step in the data analysis process. It involves examining and summarizing the main characteristics of a dataset to uncover initial insights and patterns.</a:t>
          </a:r>
          <a:endParaRPr lang="en-IN" sz="1100" dirty="0"/>
        </a:p>
      </dgm:t>
    </dgm:pt>
    <dgm:pt modelId="{FA008A51-E4A6-4587-A34C-3C09080BB86D}" type="parTrans" cxnId="{47BA4584-0684-42A2-9048-B39960DEEC27}">
      <dgm:prSet/>
      <dgm:spPr/>
      <dgm:t>
        <a:bodyPr/>
        <a:lstStyle/>
        <a:p>
          <a:endParaRPr lang="en-IN"/>
        </a:p>
      </dgm:t>
    </dgm:pt>
    <dgm:pt modelId="{716D3270-F8C0-4B78-B416-22E3FA137301}" type="sibTrans" cxnId="{47BA4584-0684-42A2-9048-B39960DEEC27}">
      <dgm:prSet/>
      <dgm:spPr/>
      <dgm:t>
        <a:bodyPr/>
        <a:lstStyle/>
        <a:p>
          <a:endParaRPr lang="en-IN"/>
        </a:p>
      </dgm:t>
    </dgm:pt>
    <dgm:pt modelId="{73DA1412-9DBF-421D-8C07-0E3DF72B3F63}">
      <dgm:prSet custT="1"/>
      <dgm:spPr/>
      <dgm:t>
        <a:bodyPr/>
        <a:lstStyle/>
        <a:p>
          <a:r>
            <a:rPr lang="en-US" sz="2000" b="1" i="0" dirty="0"/>
            <a:t>Data Distribution Analysis</a:t>
          </a:r>
          <a:endParaRPr lang="en-IN" sz="2000" dirty="0"/>
        </a:p>
      </dgm:t>
    </dgm:pt>
    <dgm:pt modelId="{A6DFAEB6-C0AD-464A-98B5-98A92FB9C815}" type="parTrans" cxnId="{125EC7BA-98E9-4E48-891B-EEEFCCC160B6}">
      <dgm:prSet/>
      <dgm:spPr/>
      <dgm:t>
        <a:bodyPr/>
        <a:lstStyle/>
        <a:p>
          <a:endParaRPr lang="en-IN"/>
        </a:p>
      </dgm:t>
    </dgm:pt>
    <dgm:pt modelId="{2B353551-574E-4E2B-9BA1-194BAB9A5407}" type="sibTrans" cxnId="{125EC7BA-98E9-4E48-891B-EEEFCCC160B6}">
      <dgm:prSet/>
      <dgm:spPr/>
      <dgm:t>
        <a:bodyPr/>
        <a:lstStyle/>
        <a:p>
          <a:endParaRPr lang="en-IN"/>
        </a:p>
      </dgm:t>
    </dgm:pt>
    <dgm:pt modelId="{FBDFD334-D784-4BCD-A396-3C5B12FA96A4}">
      <dgm:prSet custT="1"/>
      <dgm:spPr/>
      <dgm:t>
        <a:bodyPr/>
        <a:lstStyle/>
        <a:p>
          <a:r>
            <a:rPr lang="en-US" sz="1400" b="0" i="0" dirty="0"/>
            <a:t>EDA begins by analyzing the distribution of key variables in the dataset to understand the data's central tendencies and variability.</a:t>
          </a:r>
          <a:endParaRPr lang="en-IN" sz="1400" dirty="0"/>
        </a:p>
      </dgm:t>
    </dgm:pt>
    <dgm:pt modelId="{4171419B-6B71-4FE7-89FA-CB9BE3F9E85F}" type="parTrans" cxnId="{BEC03B95-C85F-4AC0-B4BA-07F8F842EA54}">
      <dgm:prSet/>
      <dgm:spPr/>
      <dgm:t>
        <a:bodyPr/>
        <a:lstStyle/>
        <a:p>
          <a:endParaRPr lang="en-IN"/>
        </a:p>
      </dgm:t>
    </dgm:pt>
    <dgm:pt modelId="{36829597-A304-4F04-BFF3-1D31FD3D97DC}" type="sibTrans" cxnId="{BEC03B95-C85F-4AC0-B4BA-07F8F842EA54}">
      <dgm:prSet/>
      <dgm:spPr/>
      <dgm:t>
        <a:bodyPr/>
        <a:lstStyle/>
        <a:p>
          <a:endParaRPr lang="en-IN"/>
        </a:p>
      </dgm:t>
    </dgm:pt>
    <dgm:pt modelId="{B2CDE43F-A63C-49F9-A9AF-266DB6544555}" type="pres">
      <dgm:prSet presAssocID="{9CB3AADD-A198-4858-B619-664722B81F9C}" presName="cycle" presStyleCnt="0">
        <dgm:presLayoutVars>
          <dgm:dir/>
          <dgm:resizeHandles val="exact"/>
        </dgm:presLayoutVars>
      </dgm:prSet>
      <dgm:spPr/>
    </dgm:pt>
    <dgm:pt modelId="{0B2DD5AF-EE5C-47F7-918C-81E364910808}" type="pres">
      <dgm:prSet presAssocID="{392DA246-3B6D-43B3-AE67-F4591F354EA3}" presName="node" presStyleLbl="node1" presStyleIdx="0" presStyleCnt="3">
        <dgm:presLayoutVars>
          <dgm:bulletEnabled val="1"/>
        </dgm:presLayoutVars>
      </dgm:prSet>
      <dgm:spPr/>
    </dgm:pt>
    <dgm:pt modelId="{BF0E8361-40F6-4603-BC7D-5E6464153BAF}" type="pres">
      <dgm:prSet presAssocID="{716D3270-F8C0-4B78-B416-22E3FA137301}" presName="sibTrans" presStyleLbl="sibTrans2D1" presStyleIdx="0" presStyleCnt="3"/>
      <dgm:spPr/>
    </dgm:pt>
    <dgm:pt modelId="{5545A0DE-1F5E-46BE-83A1-C88D8393BE47}" type="pres">
      <dgm:prSet presAssocID="{716D3270-F8C0-4B78-B416-22E3FA137301}" presName="connectorText" presStyleLbl="sibTrans2D1" presStyleIdx="0" presStyleCnt="3"/>
      <dgm:spPr/>
    </dgm:pt>
    <dgm:pt modelId="{0E54F165-859B-452F-A4FC-0164DB14AA71}" type="pres">
      <dgm:prSet presAssocID="{73DA1412-9DBF-421D-8C07-0E3DF72B3F63}" presName="node" presStyleLbl="node1" presStyleIdx="1" presStyleCnt="3">
        <dgm:presLayoutVars>
          <dgm:bulletEnabled val="1"/>
        </dgm:presLayoutVars>
      </dgm:prSet>
      <dgm:spPr/>
    </dgm:pt>
    <dgm:pt modelId="{9FFF7F3B-B3AF-4867-8AE4-7FF7EAF69A3D}" type="pres">
      <dgm:prSet presAssocID="{2B353551-574E-4E2B-9BA1-194BAB9A5407}" presName="sibTrans" presStyleLbl="sibTrans2D1" presStyleIdx="1" presStyleCnt="3"/>
      <dgm:spPr/>
    </dgm:pt>
    <dgm:pt modelId="{AB3D523B-179C-46B6-94EE-A3394B57F904}" type="pres">
      <dgm:prSet presAssocID="{2B353551-574E-4E2B-9BA1-194BAB9A5407}" presName="connectorText" presStyleLbl="sibTrans2D1" presStyleIdx="1" presStyleCnt="3"/>
      <dgm:spPr/>
    </dgm:pt>
    <dgm:pt modelId="{D1D5C24C-ABDB-4439-B8DC-5834CE0F0D6C}" type="pres">
      <dgm:prSet presAssocID="{FBDFD334-D784-4BCD-A396-3C5B12FA96A4}" presName="node" presStyleLbl="node1" presStyleIdx="2" presStyleCnt="3">
        <dgm:presLayoutVars>
          <dgm:bulletEnabled val="1"/>
        </dgm:presLayoutVars>
      </dgm:prSet>
      <dgm:spPr/>
    </dgm:pt>
    <dgm:pt modelId="{252D0E0A-D52C-4EE8-B29C-0C0B334FF994}" type="pres">
      <dgm:prSet presAssocID="{36829597-A304-4F04-BFF3-1D31FD3D97DC}" presName="sibTrans" presStyleLbl="sibTrans2D1" presStyleIdx="2" presStyleCnt="3"/>
      <dgm:spPr/>
    </dgm:pt>
    <dgm:pt modelId="{B30719D1-AE90-4B61-AA2D-11C08BC6C5A7}" type="pres">
      <dgm:prSet presAssocID="{36829597-A304-4F04-BFF3-1D31FD3D97DC}" presName="connectorText" presStyleLbl="sibTrans2D1" presStyleIdx="2" presStyleCnt="3"/>
      <dgm:spPr/>
    </dgm:pt>
  </dgm:ptLst>
  <dgm:cxnLst>
    <dgm:cxn modelId="{3ABA0C31-1C43-40B6-8D3E-61BC2BD4F8B0}" type="presOf" srcId="{73DA1412-9DBF-421D-8C07-0E3DF72B3F63}" destId="{0E54F165-859B-452F-A4FC-0164DB14AA71}" srcOrd="0" destOrd="0" presId="urn:microsoft.com/office/officeart/2005/8/layout/cycle2"/>
    <dgm:cxn modelId="{7DFD4763-BC73-4962-9413-6861EE398D19}" type="presOf" srcId="{9CB3AADD-A198-4858-B619-664722B81F9C}" destId="{B2CDE43F-A63C-49F9-A9AF-266DB6544555}" srcOrd="0" destOrd="0" presId="urn:microsoft.com/office/officeart/2005/8/layout/cycle2"/>
    <dgm:cxn modelId="{47BA4584-0684-42A2-9048-B39960DEEC27}" srcId="{9CB3AADD-A198-4858-B619-664722B81F9C}" destId="{392DA246-3B6D-43B3-AE67-F4591F354EA3}" srcOrd="0" destOrd="0" parTransId="{FA008A51-E4A6-4587-A34C-3C09080BB86D}" sibTransId="{716D3270-F8C0-4B78-B416-22E3FA137301}"/>
    <dgm:cxn modelId="{D300E994-57E7-49D4-98E8-3E18DC35B86F}" type="presOf" srcId="{716D3270-F8C0-4B78-B416-22E3FA137301}" destId="{BF0E8361-40F6-4603-BC7D-5E6464153BAF}" srcOrd="0" destOrd="0" presId="urn:microsoft.com/office/officeart/2005/8/layout/cycle2"/>
    <dgm:cxn modelId="{BEC03B95-C85F-4AC0-B4BA-07F8F842EA54}" srcId="{9CB3AADD-A198-4858-B619-664722B81F9C}" destId="{FBDFD334-D784-4BCD-A396-3C5B12FA96A4}" srcOrd="2" destOrd="0" parTransId="{4171419B-6B71-4FE7-89FA-CB9BE3F9E85F}" sibTransId="{36829597-A304-4F04-BFF3-1D31FD3D97DC}"/>
    <dgm:cxn modelId="{0A101BAE-F88F-4957-B177-4946976404DA}" type="presOf" srcId="{36829597-A304-4F04-BFF3-1D31FD3D97DC}" destId="{252D0E0A-D52C-4EE8-B29C-0C0B334FF994}" srcOrd="0" destOrd="0" presId="urn:microsoft.com/office/officeart/2005/8/layout/cycle2"/>
    <dgm:cxn modelId="{125EC7BA-98E9-4E48-891B-EEEFCCC160B6}" srcId="{9CB3AADD-A198-4858-B619-664722B81F9C}" destId="{73DA1412-9DBF-421D-8C07-0E3DF72B3F63}" srcOrd="1" destOrd="0" parTransId="{A6DFAEB6-C0AD-464A-98B5-98A92FB9C815}" sibTransId="{2B353551-574E-4E2B-9BA1-194BAB9A5407}"/>
    <dgm:cxn modelId="{B3A8F5BA-5422-48F4-8FA3-F51245C605BF}" type="presOf" srcId="{392DA246-3B6D-43B3-AE67-F4591F354EA3}" destId="{0B2DD5AF-EE5C-47F7-918C-81E364910808}" srcOrd="0" destOrd="0" presId="urn:microsoft.com/office/officeart/2005/8/layout/cycle2"/>
    <dgm:cxn modelId="{AB8533D5-E0D5-4EC7-A331-23F71BC28514}" type="presOf" srcId="{36829597-A304-4F04-BFF3-1D31FD3D97DC}" destId="{B30719D1-AE90-4B61-AA2D-11C08BC6C5A7}" srcOrd="1" destOrd="0" presId="urn:microsoft.com/office/officeart/2005/8/layout/cycle2"/>
    <dgm:cxn modelId="{2EB95ED8-7F99-426B-BE35-B80C204FEE61}" type="presOf" srcId="{2B353551-574E-4E2B-9BA1-194BAB9A5407}" destId="{AB3D523B-179C-46B6-94EE-A3394B57F904}" srcOrd="1" destOrd="0" presId="urn:microsoft.com/office/officeart/2005/8/layout/cycle2"/>
    <dgm:cxn modelId="{84A900E0-408B-458C-846D-47D3C5A64D31}" type="presOf" srcId="{2B353551-574E-4E2B-9BA1-194BAB9A5407}" destId="{9FFF7F3B-B3AF-4867-8AE4-7FF7EAF69A3D}" srcOrd="0" destOrd="0" presId="urn:microsoft.com/office/officeart/2005/8/layout/cycle2"/>
    <dgm:cxn modelId="{A40E2BE3-2B4E-4348-9160-ADA08283308C}" type="presOf" srcId="{FBDFD334-D784-4BCD-A396-3C5B12FA96A4}" destId="{D1D5C24C-ABDB-4439-B8DC-5834CE0F0D6C}" srcOrd="0" destOrd="0" presId="urn:microsoft.com/office/officeart/2005/8/layout/cycle2"/>
    <dgm:cxn modelId="{2F4A12F6-80AD-48DE-8E2B-37981F74106D}" type="presOf" srcId="{716D3270-F8C0-4B78-B416-22E3FA137301}" destId="{5545A0DE-1F5E-46BE-83A1-C88D8393BE47}" srcOrd="1" destOrd="0" presId="urn:microsoft.com/office/officeart/2005/8/layout/cycle2"/>
    <dgm:cxn modelId="{CBE19B35-390C-4085-9E2F-7CBB02213700}" type="presParOf" srcId="{B2CDE43F-A63C-49F9-A9AF-266DB6544555}" destId="{0B2DD5AF-EE5C-47F7-918C-81E364910808}" srcOrd="0" destOrd="0" presId="urn:microsoft.com/office/officeart/2005/8/layout/cycle2"/>
    <dgm:cxn modelId="{38B268F6-A7DA-436D-99C7-025683278DE0}" type="presParOf" srcId="{B2CDE43F-A63C-49F9-A9AF-266DB6544555}" destId="{BF0E8361-40F6-4603-BC7D-5E6464153BAF}" srcOrd="1" destOrd="0" presId="urn:microsoft.com/office/officeart/2005/8/layout/cycle2"/>
    <dgm:cxn modelId="{D041AE92-D396-4DFC-A79B-590EA364B8C7}" type="presParOf" srcId="{BF0E8361-40F6-4603-BC7D-5E6464153BAF}" destId="{5545A0DE-1F5E-46BE-83A1-C88D8393BE47}" srcOrd="0" destOrd="0" presId="urn:microsoft.com/office/officeart/2005/8/layout/cycle2"/>
    <dgm:cxn modelId="{2A0EB35A-7501-422D-9667-33F14BB1BD35}" type="presParOf" srcId="{B2CDE43F-A63C-49F9-A9AF-266DB6544555}" destId="{0E54F165-859B-452F-A4FC-0164DB14AA71}" srcOrd="2" destOrd="0" presId="urn:microsoft.com/office/officeart/2005/8/layout/cycle2"/>
    <dgm:cxn modelId="{ED9F0DF7-D1CF-4182-B0D8-08C5DEE972B6}" type="presParOf" srcId="{B2CDE43F-A63C-49F9-A9AF-266DB6544555}" destId="{9FFF7F3B-B3AF-4867-8AE4-7FF7EAF69A3D}" srcOrd="3" destOrd="0" presId="urn:microsoft.com/office/officeart/2005/8/layout/cycle2"/>
    <dgm:cxn modelId="{53991E35-BA5E-49FE-939B-AC1F2AFA7453}" type="presParOf" srcId="{9FFF7F3B-B3AF-4867-8AE4-7FF7EAF69A3D}" destId="{AB3D523B-179C-46B6-94EE-A3394B57F904}" srcOrd="0" destOrd="0" presId="urn:microsoft.com/office/officeart/2005/8/layout/cycle2"/>
    <dgm:cxn modelId="{D7108E9A-A7F3-4177-BAB8-22FFE1EADF14}" type="presParOf" srcId="{B2CDE43F-A63C-49F9-A9AF-266DB6544555}" destId="{D1D5C24C-ABDB-4439-B8DC-5834CE0F0D6C}" srcOrd="4" destOrd="0" presId="urn:microsoft.com/office/officeart/2005/8/layout/cycle2"/>
    <dgm:cxn modelId="{C39F34A6-8FD1-4E88-A7AF-FB76109DCAF4}" type="presParOf" srcId="{B2CDE43F-A63C-49F9-A9AF-266DB6544555}" destId="{252D0E0A-D52C-4EE8-B29C-0C0B334FF994}" srcOrd="5" destOrd="0" presId="urn:microsoft.com/office/officeart/2005/8/layout/cycle2"/>
    <dgm:cxn modelId="{6A273C1E-A312-462F-A395-097C3BC0391D}" type="presParOf" srcId="{252D0E0A-D52C-4EE8-B29C-0C0B334FF994}" destId="{B30719D1-AE90-4B61-AA2D-11C08BC6C5A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23D0D6E-DB38-45B5-8FCC-DB327960996B}" type="doc">
      <dgm:prSet loTypeId="urn:microsoft.com/office/officeart/2005/8/layout/vList2" loCatId="list" qsTypeId="urn:microsoft.com/office/officeart/2005/8/quickstyle/simple3" qsCatId="simple" csTypeId="urn:microsoft.com/office/officeart/2005/8/colors/accent1_1" csCatId="accent1"/>
      <dgm:spPr/>
      <dgm:t>
        <a:bodyPr/>
        <a:lstStyle/>
        <a:p>
          <a:endParaRPr lang="en-IN"/>
        </a:p>
      </dgm:t>
    </dgm:pt>
    <dgm:pt modelId="{836EF3D9-033D-493F-BFF3-4A55E22420FB}">
      <dgm:prSet/>
      <dgm:spPr/>
      <dgm:t>
        <a:bodyPr/>
        <a:lstStyle/>
        <a:p>
          <a:r>
            <a:rPr lang="en-US" b="1" dirty="0"/>
            <a:t>What are the top 10 company locations with the highest data Analyst salary?</a:t>
          </a:r>
          <a:endParaRPr lang="en-IN" dirty="0"/>
        </a:p>
      </dgm:t>
    </dgm:pt>
    <dgm:pt modelId="{C0987311-A5F8-4FDF-AC07-B6EBAE5B6FC6}" type="parTrans" cxnId="{5DB90846-98C6-4F3E-B369-CFDA9C0625B6}">
      <dgm:prSet/>
      <dgm:spPr/>
      <dgm:t>
        <a:bodyPr/>
        <a:lstStyle/>
        <a:p>
          <a:endParaRPr lang="en-IN"/>
        </a:p>
      </dgm:t>
    </dgm:pt>
    <dgm:pt modelId="{5AFF66F2-3106-4346-9544-CD6E6E548F14}" type="sibTrans" cxnId="{5DB90846-98C6-4F3E-B369-CFDA9C0625B6}">
      <dgm:prSet/>
      <dgm:spPr/>
      <dgm:t>
        <a:bodyPr/>
        <a:lstStyle/>
        <a:p>
          <a:endParaRPr lang="en-IN"/>
        </a:p>
      </dgm:t>
    </dgm:pt>
    <dgm:pt modelId="{E36D8546-2D3D-4505-8457-A53C0402694E}">
      <dgm:prSet/>
      <dgm:spPr/>
      <dgm:t>
        <a:bodyPr/>
        <a:lstStyle/>
        <a:p>
          <a:r>
            <a:rPr lang="en-US" b="1"/>
            <a:t>What are the top 10 highest salaries and which data analyst job title corresponds to it?</a:t>
          </a:r>
          <a:endParaRPr lang="en-IN"/>
        </a:p>
      </dgm:t>
    </dgm:pt>
    <dgm:pt modelId="{B2C2BBD2-0265-4833-9CA6-0CF77F148661}" type="parTrans" cxnId="{32BEE289-FFCB-4FD2-A411-5A144C15B838}">
      <dgm:prSet/>
      <dgm:spPr/>
      <dgm:t>
        <a:bodyPr/>
        <a:lstStyle/>
        <a:p>
          <a:endParaRPr lang="en-IN"/>
        </a:p>
      </dgm:t>
    </dgm:pt>
    <dgm:pt modelId="{381EAAD3-C5A2-4C5D-B979-174F1C3EDDAD}" type="sibTrans" cxnId="{32BEE289-FFCB-4FD2-A411-5A144C15B838}">
      <dgm:prSet/>
      <dgm:spPr/>
      <dgm:t>
        <a:bodyPr/>
        <a:lstStyle/>
        <a:p>
          <a:endParaRPr lang="en-IN"/>
        </a:p>
      </dgm:t>
    </dgm:pt>
    <dgm:pt modelId="{C1E3DF0F-C5BD-45CA-B999-C2EEF3F30064}">
      <dgm:prSet/>
      <dgm:spPr/>
      <dgm:t>
        <a:bodyPr/>
        <a:lstStyle/>
        <a:p>
          <a:r>
            <a:rPr lang="en-US" b="1" dirty="0"/>
            <a:t>What is the salary trend over the years for data analyst roles?</a:t>
          </a:r>
          <a:endParaRPr lang="en-IN" dirty="0"/>
        </a:p>
      </dgm:t>
    </dgm:pt>
    <dgm:pt modelId="{3A7481E6-2FD0-472F-B14F-FD2C5954B7F1}" type="parTrans" cxnId="{3CF9BC69-2E27-44EC-93B6-BF1CC5B45865}">
      <dgm:prSet/>
      <dgm:spPr/>
      <dgm:t>
        <a:bodyPr/>
        <a:lstStyle/>
        <a:p>
          <a:endParaRPr lang="en-IN"/>
        </a:p>
      </dgm:t>
    </dgm:pt>
    <dgm:pt modelId="{7C8E2ABA-304C-4537-95EF-56DA3FD40FBA}" type="sibTrans" cxnId="{3CF9BC69-2E27-44EC-93B6-BF1CC5B45865}">
      <dgm:prSet/>
      <dgm:spPr/>
      <dgm:t>
        <a:bodyPr/>
        <a:lstStyle/>
        <a:p>
          <a:endParaRPr lang="en-IN"/>
        </a:p>
      </dgm:t>
    </dgm:pt>
    <dgm:pt modelId="{05DF1202-AB27-4D5E-BF8E-5D90AE2C521A}">
      <dgm:prSet/>
      <dgm:spPr/>
      <dgm:t>
        <a:bodyPr/>
        <a:lstStyle/>
        <a:p>
          <a:r>
            <a:rPr lang="en-US" b="1"/>
            <a:t>Do salaries vary for data analysts based on company size?</a:t>
          </a:r>
          <a:endParaRPr lang="en-IN"/>
        </a:p>
      </dgm:t>
    </dgm:pt>
    <dgm:pt modelId="{C8DF32C2-1BB6-43DF-A2AC-20A983506518}" type="parTrans" cxnId="{6645C8AE-A47B-497B-A943-5F1469D3C001}">
      <dgm:prSet/>
      <dgm:spPr/>
      <dgm:t>
        <a:bodyPr/>
        <a:lstStyle/>
        <a:p>
          <a:endParaRPr lang="en-IN"/>
        </a:p>
      </dgm:t>
    </dgm:pt>
    <dgm:pt modelId="{3C711767-CE6F-49D9-94DF-C89E3ECD8DDA}" type="sibTrans" cxnId="{6645C8AE-A47B-497B-A943-5F1469D3C001}">
      <dgm:prSet/>
      <dgm:spPr/>
      <dgm:t>
        <a:bodyPr/>
        <a:lstStyle/>
        <a:p>
          <a:endParaRPr lang="en-IN"/>
        </a:p>
      </dgm:t>
    </dgm:pt>
    <dgm:pt modelId="{75D8B857-3854-444B-967F-D5C39312056C}">
      <dgm:prSet/>
      <dgm:spPr/>
      <dgm:t>
        <a:bodyPr/>
        <a:lstStyle/>
        <a:p>
          <a:r>
            <a:rPr lang="en-US" b="1"/>
            <a:t>What is the differences in salaries based on employment type ?</a:t>
          </a:r>
          <a:endParaRPr lang="en-IN"/>
        </a:p>
      </dgm:t>
    </dgm:pt>
    <dgm:pt modelId="{C60051AB-81F2-4DC4-8DC1-8AE5C7DD4180}" type="parTrans" cxnId="{EF90C448-FEBF-408C-AF90-5758E70B9712}">
      <dgm:prSet/>
      <dgm:spPr/>
      <dgm:t>
        <a:bodyPr/>
        <a:lstStyle/>
        <a:p>
          <a:endParaRPr lang="en-IN"/>
        </a:p>
      </dgm:t>
    </dgm:pt>
    <dgm:pt modelId="{53EC63F7-8AFD-4880-8881-8739A7A6A33F}" type="sibTrans" cxnId="{EF90C448-FEBF-408C-AF90-5758E70B9712}">
      <dgm:prSet/>
      <dgm:spPr/>
      <dgm:t>
        <a:bodyPr/>
        <a:lstStyle/>
        <a:p>
          <a:endParaRPr lang="en-IN"/>
        </a:p>
      </dgm:t>
    </dgm:pt>
    <dgm:pt modelId="{9EAC9E20-24AF-4081-BDF3-526363150710}">
      <dgm:prSet/>
      <dgm:spPr/>
      <dgm:t>
        <a:bodyPr/>
        <a:lstStyle/>
        <a:p>
          <a:r>
            <a:rPr lang="en-US" b="1"/>
            <a:t>Do salaries vary based on experience levels?“</a:t>
          </a:r>
          <a:endParaRPr lang="en-IN"/>
        </a:p>
      </dgm:t>
    </dgm:pt>
    <dgm:pt modelId="{C8D3EE1F-B63C-4C3F-9AFF-ECE66E408814}" type="parTrans" cxnId="{2665CF44-4B91-4720-A4A3-6367591D5501}">
      <dgm:prSet/>
      <dgm:spPr/>
      <dgm:t>
        <a:bodyPr/>
        <a:lstStyle/>
        <a:p>
          <a:endParaRPr lang="en-IN"/>
        </a:p>
      </dgm:t>
    </dgm:pt>
    <dgm:pt modelId="{77319318-387C-4CCC-A360-D8F16EDFDCA5}" type="sibTrans" cxnId="{2665CF44-4B91-4720-A4A3-6367591D5501}">
      <dgm:prSet/>
      <dgm:spPr/>
      <dgm:t>
        <a:bodyPr/>
        <a:lstStyle/>
        <a:p>
          <a:endParaRPr lang="en-IN"/>
        </a:p>
      </dgm:t>
    </dgm:pt>
    <dgm:pt modelId="{CE2599C2-3F28-4052-BE4E-FB6455CEF47D}">
      <dgm:prSet/>
      <dgm:spPr/>
      <dgm:t>
        <a:bodyPr/>
        <a:lstStyle/>
        <a:p>
          <a:r>
            <a:rPr lang="en-US" b="1" dirty="0"/>
            <a:t>What is the salary for top 10 entry-level job titles of data analyst positions?</a:t>
          </a:r>
          <a:endParaRPr lang="en-IN" dirty="0"/>
        </a:p>
      </dgm:t>
    </dgm:pt>
    <dgm:pt modelId="{0B5984CC-BECC-4301-8506-FE95C29E0362}" type="parTrans" cxnId="{25F3DA84-279F-444D-9F94-C37A7191DB1F}">
      <dgm:prSet/>
      <dgm:spPr/>
      <dgm:t>
        <a:bodyPr/>
        <a:lstStyle/>
        <a:p>
          <a:endParaRPr lang="en-IN"/>
        </a:p>
      </dgm:t>
    </dgm:pt>
    <dgm:pt modelId="{29893C0F-9B7F-4B0B-9B4F-D7CE6BFD2958}" type="sibTrans" cxnId="{25F3DA84-279F-444D-9F94-C37A7191DB1F}">
      <dgm:prSet/>
      <dgm:spPr/>
      <dgm:t>
        <a:bodyPr/>
        <a:lstStyle/>
        <a:p>
          <a:endParaRPr lang="en-IN"/>
        </a:p>
      </dgm:t>
    </dgm:pt>
    <dgm:pt modelId="{EB0DAB0A-09D1-4956-A8A2-1987B5DBCEDE}">
      <dgm:prSet/>
      <dgm:spPr/>
      <dgm:t>
        <a:bodyPr/>
        <a:lstStyle/>
        <a:p>
          <a:r>
            <a:rPr lang="en-US" b="1"/>
            <a:t>What are Most Popular Data Analyst Job Titles in 2023?</a:t>
          </a:r>
          <a:endParaRPr lang="en-IN"/>
        </a:p>
      </dgm:t>
    </dgm:pt>
    <dgm:pt modelId="{27E9F4D5-4DA7-491E-A0C3-3113CE25B80A}" type="parTrans" cxnId="{6FE73F16-39A5-4883-B97E-E03296D51E52}">
      <dgm:prSet/>
      <dgm:spPr/>
      <dgm:t>
        <a:bodyPr/>
        <a:lstStyle/>
        <a:p>
          <a:endParaRPr lang="en-IN"/>
        </a:p>
      </dgm:t>
    </dgm:pt>
    <dgm:pt modelId="{E609641A-A5E6-4147-A205-ACACDEE86772}" type="sibTrans" cxnId="{6FE73F16-39A5-4883-B97E-E03296D51E52}">
      <dgm:prSet/>
      <dgm:spPr/>
      <dgm:t>
        <a:bodyPr/>
        <a:lstStyle/>
        <a:p>
          <a:endParaRPr lang="en-IN"/>
        </a:p>
      </dgm:t>
    </dgm:pt>
    <dgm:pt modelId="{1E603900-CCE5-4742-A949-F09D2B9B2141}">
      <dgm:prSet/>
      <dgm:spPr/>
      <dgm:t>
        <a:bodyPr/>
        <a:lstStyle/>
        <a:p>
          <a:r>
            <a:rPr lang="en-US" b="1"/>
            <a:t>which data analyst job titles corresponds to lowest salaries ?</a:t>
          </a:r>
          <a:endParaRPr lang="en-IN"/>
        </a:p>
      </dgm:t>
    </dgm:pt>
    <dgm:pt modelId="{133AF05B-EACB-4D29-9AEA-B34CE0E1B1A9}" type="parTrans" cxnId="{4279DB44-9533-43A2-9DBD-08132FDB8F72}">
      <dgm:prSet/>
      <dgm:spPr/>
      <dgm:t>
        <a:bodyPr/>
        <a:lstStyle/>
        <a:p>
          <a:endParaRPr lang="en-IN"/>
        </a:p>
      </dgm:t>
    </dgm:pt>
    <dgm:pt modelId="{DCA2AD0E-646C-4940-9B38-BF46C17298E6}" type="sibTrans" cxnId="{4279DB44-9533-43A2-9DBD-08132FDB8F72}">
      <dgm:prSet/>
      <dgm:spPr/>
      <dgm:t>
        <a:bodyPr/>
        <a:lstStyle/>
        <a:p>
          <a:endParaRPr lang="en-IN"/>
        </a:p>
      </dgm:t>
    </dgm:pt>
    <dgm:pt modelId="{56D51305-A827-43C0-9E14-8AB7BB36A590}">
      <dgm:prSet/>
      <dgm:spPr/>
      <dgm:t>
        <a:bodyPr/>
        <a:lstStyle/>
        <a:p>
          <a:r>
            <a:rPr lang="en-US" b="1"/>
            <a:t>Do employees working in their home country have higher or lower salaries compared to those working abroad?</a:t>
          </a:r>
          <a:endParaRPr lang="en-IN"/>
        </a:p>
      </dgm:t>
    </dgm:pt>
    <dgm:pt modelId="{6DFE88F4-FE58-4629-ADFD-A1ECDD29F35E}" type="parTrans" cxnId="{FB74BDDE-5274-4FCD-B133-0953D357D39C}">
      <dgm:prSet/>
      <dgm:spPr/>
      <dgm:t>
        <a:bodyPr/>
        <a:lstStyle/>
        <a:p>
          <a:endParaRPr lang="en-IN"/>
        </a:p>
      </dgm:t>
    </dgm:pt>
    <dgm:pt modelId="{87EBB554-2BCC-4AC3-B0F5-5080FD9A64DE}" type="sibTrans" cxnId="{FB74BDDE-5274-4FCD-B133-0953D357D39C}">
      <dgm:prSet/>
      <dgm:spPr/>
      <dgm:t>
        <a:bodyPr/>
        <a:lstStyle/>
        <a:p>
          <a:endParaRPr lang="en-IN"/>
        </a:p>
      </dgm:t>
    </dgm:pt>
    <dgm:pt modelId="{705345B9-98A2-405C-B261-B80DD40DBD63}" type="pres">
      <dgm:prSet presAssocID="{423D0D6E-DB38-45B5-8FCC-DB327960996B}" presName="linear" presStyleCnt="0">
        <dgm:presLayoutVars>
          <dgm:animLvl val="lvl"/>
          <dgm:resizeHandles val="exact"/>
        </dgm:presLayoutVars>
      </dgm:prSet>
      <dgm:spPr/>
    </dgm:pt>
    <dgm:pt modelId="{E81532CD-F428-4421-94B3-276BF69D9C9A}" type="pres">
      <dgm:prSet presAssocID="{836EF3D9-033D-493F-BFF3-4A55E22420FB}" presName="parentText" presStyleLbl="node1" presStyleIdx="0" presStyleCnt="10">
        <dgm:presLayoutVars>
          <dgm:chMax val="0"/>
          <dgm:bulletEnabled val="1"/>
        </dgm:presLayoutVars>
      </dgm:prSet>
      <dgm:spPr/>
    </dgm:pt>
    <dgm:pt modelId="{2E42DECF-5EFA-43BC-A9D4-3B87636C8904}" type="pres">
      <dgm:prSet presAssocID="{5AFF66F2-3106-4346-9544-CD6E6E548F14}" presName="spacer" presStyleCnt="0"/>
      <dgm:spPr/>
    </dgm:pt>
    <dgm:pt modelId="{299A0E9F-0BBE-4AA4-B361-C815697F0A71}" type="pres">
      <dgm:prSet presAssocID="{E36D8546-2D3D-4505-8457-A53C0402694E}" presName="parentText" presStyleLbl="node1" presStyleIdx="1" presStyleCnt="10">
        <dgm:presLayoutVars>
          <dgm:chMax val="0"/>
          <dgm:bulletEnabled val="1"/>
        </dgm:presLayoutVars>
      </dgm:prSet>
      <dgm:spPr/>
    </dgm:pt>
    <dgm:pt modelId="{9E337959-97FF-4FED-B20E-D57E7E64932D}" type="pres">
      <dgm:prSet presAssocID="{381EAAD3-C5A2-4C5D-B979-174F1C3EDDAD}" presName="spacer" presStyleCnt="0"/>
      <dgm:spPr/>
    </dgm:pt>
    <dgm:pt modelId="{7B64CA87-7A05-4E9E-818C-BB365D88A1FC}" type="pres">
      <dgm:prSet presAssocID="{C1E3DF0F-C5BD-45CA-B999-C2EEF3F30064}" presName="parentText" presStyleLbl="node1" presStyleIdx="2" presStyleCnt="10">
        <dgm:presLayoutVars>
          <dgm:chMax val="0"/>
          <dgm:bulletEnabled val="1"/>
        </dgm:presLayoutVars>
      </dgm:prSet>
      <dgm:spPr/>
    </dgm:pt>
    <dgm:pt modelId="{D7BDD47B-0F94-4081-8927-CA97EE5920F7}" type="pres">
      <dgm:prSet presAssocID="{7C8E2ABA-304C-4537-95EF-56DA3FD40FBA}" presName="spacer" presStyleCnt="0"/>
      <dgm:spPr/>
    </dgm:pt>
    <dgm:pt modelId="{4BBB4601-52D7-412D-B7A4-C404C99D86F7}" type="pres">
      <dgm:prSet presAssocID="{05DF1202-AB27-4D5E-BF8E-5D90AE2C521A}" presName="parentText" presStyleLbl="node1" presStyleIdx="3" presStyleCnt="10">
        <dgm:presLayoutVars>
          <dgm:chMax val="0"/>
          <dgm:bulletEnabled val="1"/>
        </dgm:presLayoutVars>
      </dgm:prSet>
      <dgm:spPr/>
    </dgm:pt>
    <dgm:pt modelId="{94F4CAD0-39B4-4EBA-A8BB-39318604AAD1}" type="pres">
      <dgm:prSet presAssocID="{3C711767-CE6F-49D9-94DF-C89E3ECD8DDA}" presName="spacer" presStyleCnt="0"/>
      <dgm:spPr/>
    </dgm:pt>
    <dgm:pt modelId="{A9254E40-5B86-4AED-A317-C80EFB9A3E59}" type="pres">
      <dgm:prSet presAssocID="{75D8B857-3854-444B-967F-D5C39312056C}" presName="parentText" presStyleLbl="node1" presStyleIdx="4" presStyleCnt="10">
        <dgm:presLayoutVars>
          <dgm:chMax val="0"/>
          <dgm:bulletEnabled val="1"/>
        </dgm:presLayoutVars>
      </dgm:prSet>
      <dgm:spPr/>
    </dgm:pt>
    <dgm:pt modelId="{23A944B9-8766-43EA-B225-EF800EA577A9}" type="pres">
      <dgm:prSet presAssocID="{53EC63F7-8AFD-4880-8881-8739A7A6A33F}" presName="spacer" presStyleCnt="0"/>
      <dgm:spPr/>
    </dgm:pt>
    <dgm:pt modelId="{EEDD3E16-DFC1-4F7A-A8BD-25885F6F37D2}" type="pres">
      <dgm:prSet presAssocID="{9EAC9E20-24AF-4081-BDF3-526363150710}" presName="parentText" presStyleLbl="node1" presStyleIdx="5" presStyleCnt="10">
        <dgm:presLayoutVars>
          <dgm:chMax val="0"/>
          <dgm:bulletEnabled val="1"/>
        </dgm:presLayoutVars>
      </dgm:prSet>
      <dgm:spPr/>
    </dgm:pt>
    <dgm:pt modelId="{370A6A3E-0EEA-4CC0-AA49-0DC2C59BC7E9}" type="pres">
      <dgm:prSet presAssocID="{77319318-387C-4CCC-A360-D8F16EDFDCA5}" presName="spacer" presStyleCnt="0"/>
      <dgm:spPr/>
    </dgm:pt>
    <dgm:pt modelId="{3FF01A8A-B281-48D3-A763-E2D81B627037}" type="pres">
      <dgm:prSet presAssocID="{CE2599C2-3F28-4052-BE4E-FB6455CEF47D}" presName="parentText" presStyleLbl="node1" presStyleIdx="6" presStyleCnt="10">
        <dgm:presLayoutVars>
          <dgm:chMax val="0"/>
          <dgm:bulletEnabled val="1"/>
        </dgm:presLayoutVars>
      </dgm:prSet>
      <dgm:spPr/>
    </dgm:pt>
    <dgm:pt modelId="{706BECC8-F19C-4DF6-91B8-AE1A4BE846DE}" type="pres">
      <dgm:prSet presAssocID="{29893C0F-9B7F-4B0B-9B4F-D7CE6BFD2958}" presName="spacer" presStyleCnt="0"/>
      <dgm:spPr/>
    </dgm:pt>
    <dgm:pt modelId="{A0EA07F7-8734-46E2-A7EB-8A121803511D}" type="pres">
      <dgm:prSet presAssocID="{EB0DAB0A-09D1-4956-A8A2-1987B5DBCEDE}" presName="parentText" presStyleLbl="node1" presStyleIdx="7" presStyleCnt="10">
        <dgm:presLayoutVars>
          <dgm:chMax val="0"/>
          <dgm:bulletEnabled val="1"/>
        </dgm:presLayoutVars>
      </dgm:prSet>
      <dgm:spPr/>
    </dgm:pt>
    <dgm:pt modelId="{E34BACC2-729A-4A85-ABE3-2FC88FE86652}" type="pres">
      <dgm:prSet presAssocID="{E609641A-A5E6-4147-A205-ACACDEE86772}" presName="spacer" presStyleCnt="0"/>
      <dgm:spPr/>
    </dgm:pt>
    <dgm:pt modelId="{02B942AB-D13D-4ACE-83CA-61AE5AD727EF}" type="pres">
      <dgm:prSet presAssocID="{1E603900-CCE5-4742-A949-F09D2B9B2141}" presName="parentText" presStyleLbl="node1" presStyleIdx="8" presStyleCnt="10">
        <dgm:presLayoutVars>
          <dgm:chMax val="0"/>
          <dgm:bulletEnabled val="1"/>
        </dgm:presLayoutVars>
      </dgm:prSet>
      <dgm:spPr/>
    </dgm:pt>
    <dgm:pt modelId="{BCA3A5EA-CBBA-45BB-B26C-D9F6383CF3D2}" type="pres">
      <dgm:prSet presAssocID="{DCA2AD0E-646C-4940-9B38-BF46C17298E6}" presName="spacer" presStyleCnt="0"/>
      <dgm:spPr/>
    </dgm:pt>
    <dgm:pt modelId="{EE2ACA9F-4D6F-4BC6-B119-5D5F741A47E0}" type="pres">
      <dgm:prSet presAssocID="{56D51305-A827-43C0-9E14-8AB7BB36A590}" presName="parentText" presStyleLbl="node1" presStyleIdx="9" presStyleCnt="10">
        <dgm:presLayoutVars>
          <dgm:chMax val="0"/>
          <dgm:bulletEnabled val="1"/>
        </dgm:presLayoutVars>
      </dgm:prSet>
      <dgm:spPr/>
    </dgm:pt>
  </dgm:ptLst>
  <dgm:cxnLst>
    <dgm:cxn modelId="{5EC88107-9AD0-4B7C-A528-95AFA7CE9C2F}" type="presOf" srcId="{E36D8546-2D3D-4505-8457-A53C0402694E}" destId="{299A0E9F-0BBE-4AA4-B361-C815697F0A71}" srcOrd="0" destOrd="0" presId="urn:microsoft.com/office/officeart/2005/8/layout/vList2"/>
    <dgm:cxn modelId="{6FE73F16-39A5-4883-B97E-E03296D51E52}" srcId="{423D0D6E-DB38-45B5-8FCC-DB327960996B}" destId="{EB0DAB0A-09D1-4956-A8A2-1987B5DBCEDE}" srcOrd="7" destOrd="0" parTransId="{27E9F4D5-4DA7-491E-A0C3-3113CE25B80A}" sibTransId="{E609641A-A5E6-4147-A205-ACACDEE86772}"/>
    <dgm:cxn modelId="{73119930-F296-4AF6-AC38-4E443EB73909}" type="presOf" srcId="{9EAC9E20-24AF-4081-BDF3-526363150710}" destId="{EEDD3E16-DFC1-4F7A-A8BD-25885F6F37D2}" srcOrd="0" destOrd="0" presId="urn:microsoft.com/office/officeart/2005/8/layout/vList2"/>
    <dgm:cxn modelId="{EA24DE43-5D24-45B4-9D21-F321FA6E0C54}" type="presOf" srcId="{56D51305-A827-43C0-9E14-8AB7BB36A590}" destId="{EE2ACA9F-4D6F-4BC6-B119-5D5F741A47E0}" srcOrd="0" destOrd="0" presId="urn:microsoft.com/office/officeart/2005/8/layout/vList2"/>
    <dgm:cxn modelId="{2665CF44-4B91-4720-A4A3-6367591D5501}" srcId="{423D0D6E-DB38-45B5-8FCC-DB327960996B}" destId="{9EAC9E20-24AF-4081-BDF3-526363150710}" srcOrd="5" destOrd="0" parTransId="{C8D3EE1F-B63C-4C3F-9AFF-ECE66E408814}" sibTransId="{77319318-387C-4CCC-A360-D8F16EDFDCA5}"/>
    <dgm:cxn modelId="{4279DB44-9533-43A2-9DBD-08132FDB8F72}" srcId="{423D0D6E-DB38-45B5-8FCC-DB327960996B}" destId="{1E603900-CCE5-4742-A949-F09D2B9B2141}" srcOrd="8" destOrd="0" parTransId="{133AF05B-EACB-4D29-9AEA-B34CE0E1B1A9}" sibTransId="{DCA2AD0E-646C-4940-9B38-BF46C17298E6}"/>
    <dgm:cxn modelId="{81C55345-8FC2-430A-98E3-47595B99CB50}" type="presOf" srcId="{423D0D6E-DB38-45B5-8FCC-DB327960996B}" destId="{705345B9-98A2-405C-B261-B80DD40DBD63}" srcOrd="0" destOrd="0" presId="urn:microsoft.com/office/officeart/2005/8/layout/vList2"/>
    <dgm:cxn modelId="{5DB90846-98C6-4F3E-B369-CFDA9C0625B6}" srcId="{423D0D6E-DB38-45B5-8FCC-DB327960996B}" destId="{836EF3D9-033D-493F-BFF3-4A55E22420FB}" srcOrd="0" destOrd="0" parTransId="{C0987311-A5F8-4FDF-AC07-B6EBAE5B6FC6}" sibTransId="{5AFF66F2-3106-4346-9544-CD6E6E548F14}"/>
    <dgm:cxn modelId="{EF90C448-FEBF-408C-AF90-5758E70B9712}" srcId="{423D0D6E-DB38-45B5-8FCC-DB327960996B}" destId="{75D8B857-3854-444B-967F-D5C39312056C}" srcOrd="4" destOrd="0" parTransId="{C60051AB-81F2-4DC4-8DC1-8AE5C7DD4180}" sibTransId="{53EC63F7-8AFD-4880-8881-8739A7A6A33F}"/>
    <dgm:cxn modelId="{3CF9BC69-2E27-44EC-93B6-BF1CC5B45865}" srcId="{423D0D6E-DB38-45B5-8FCC-DB327960996B}" destId="{C1E3DF0F-C5BD-45CA-B999-C2EEF3F30064}" srcOrd="2" destOrd="0" parTransId="{3A7481E6-2FD0-472F-B14F-FD2C5954B7F1}" sibTransId="{7C8E2ABA-304C-4537-95EF-56DA3FD40FBA}"/>
    <dgm:cxn modelId="{E255DC4D-67B2-4745-ADD3-CDC5E66736BD}" type="presOf" srcId="{75D8B857-3854-444B-967F-D5C39312056C}" destId="{A9254E40-5B86-4AED-A317-C80EFB9A3E59}" srcOrd="0" destOrd="0" presId="urn:microsoft.com/office/officeart/2005/8/layout/vList2"/>
    <dgm:cxn modelId="{5E362A54-4108-4528-B986-5F5BBD0EDB8F}" type="presOf" srcId="{836EF3D9-033D-493F-BFF3-4A55E22420FB}" destId="{E81532CD-F428-4421-94B3-276BF69D9C9A}" srcOrd="0" destOrd="0" presId="urn:microsoft.com/office/officeart/2005/8/layout/vList2"/>
    <dgm:cxn modelId="{25F3DA84-279F-444D-9F94-C37A7191DB1F}" srcId="{423D0D6E-DB38-45B5-8FCC-DB327960996B}" destId="{CE2599C2-3F28-4052-BE4E-FB6455CEF47D}" srcOrd="6" destOrd="0" parTransId="{0B5984CC-BECC-4301-8506-FE95C29E0362}" sibTransId="{29893C0F-9B7F-4B0B-9B4F-D7CE6BFD2958}"/>
    <dgm:cxn modelId="{32BEE289-FFCB-4FD2-A411-5A144C15B838}" srcId="{423D0D6E-DB38-45B5-8FCC-DB327960996B}" destId="{E36D8546-2D3D-4505-8457-A53C0402694E}" srcOrd="1" destOrd="0" parTransId="{B2C2BBD2-0265-4833-9CA6-0CF77F148661}" sibTransId="{381EAAD3-C5A2-4C5D-B979-174F1C3EDDAD}"/>
    <dgm:cxn modelId="{C72571AC-5BAB-4A89-A0AD-3C9BAAB7CFF8}" type="presOf" srcId="{EB0DAB0A-09D1-4956-A8A2-1987B5DBCEDE}" destId="{A0EA07F7-8734-46E2-A7EB-8A121803511D}" srcOrd="0" destOrd="0" presId="urn:microsoft.com/office/officeart/2005/8/layout/vList2"/>
    <dgm:cxn modelId="{6645C8AE-A47B-497B-A943-5F1469D3C001}" srcId="{423D0D6E-DB38-45B5-8FCC-DB327960996B}" destId="{05DF1202-AB27-4D5E-BF8E-5D90AE2C521A}" srcOrd="3" destOrd="0" parTransId="{C8DF32C2-1BB6-43DF-A2AC-20A983506518}" sibTransId="{3C711767-CE6F-49D9-94DF-C89E3ECD8DDA}"/>
    <dgm:cxn modelId="{6A8862B7-F375-434A-ABBA-11E18473CED7}" type="presOf" srcId="{C1E3DF0F-C5BD-45CA-B999-C2EEF3F30064}" destId="{7B64CA87-7A05-4E9E-818C-BB365D88A1FC}" srcOrd="0" destOrd="0" presId="urn:microsoft.com/office/officeart/2005/8/layout/vList2"/>
    <dgm:cxn modelId="{5D59BFB8-F3FE-4B48-B431-CCF04FF208C0}" type="presOf" srcId="{1E603900-CCE5-4742-A949-F09D2B9B2141}" destId="{02B942AB-D13D-4ACE-83CA-61AE5AD727EF}" srcOrd="0" destOrd="0" presId="urn:microsoft.com/office/officeart/2005/8/layout/vList2"/>
    <dgm:cxn modelId="{FB74BDDE-5274-4FCD-B133-0953D357D39C}" srcId="{423D0D6E-DB38-45B5-8FCC-DB327960996B}" destId="{56D51305-A827-43C0-9E14-8AB7BB36A590}" srcOrd="9" destOrd="0" parTransId="{6DFE88F4-FE58-4629-ADFD-A1ECDD29F35E}" sibTransId="{87EBB554-2BCC-4AC3-B0F5-5080FD9A64DE}"/>
    <dgm:cxn modelId="{8BEE80E1-1912-4758-9A03-87BC2390D8F2}" type="presOf" srcId="{05DF1202-AB27-4D5E-BF8E-5D90AE2C521A}" destId="{4BBB4601-52D7-412D-B7A4-C404C99D86F7}" srcOrd="0" destOrd="0" presId="urn:microsoft.com/office/officeart/2005/8/layout/vList2"/>
    <dgm:cxn modelId="{077068F8-66A0-4F3C-ADAA-6EA09D5EB213}" type="presOf" srcId="{CE2599C2-3F28-4052-BE4E-FB6455CEF47D}" destId="{3FF01A8A-B281-48D3-A763-E2D81B627037}" srcOrd="0" destOrd="0" presId="urn:microsoft.com/office/officeart/2005/8/layout/vList2"/>
    <dgm:cxn modelId="{B5784DDB-8C5E-485B-B2BD-932783373155}" type="presParOf" srcId="{705345B9-98A2-405C-B261-B80DD40DBD63}" destId="{E81532CD-F428-4421-94B3-276BF69D9C9A}" srcOrd="0" destOrd="0" presId="urn:microsoft.com/office/officeart/2005/8/layout/vList2"/>
    <dgm:cxn modelId="{1C96087A-5334-4B11-9565-91CD9E39BA0A}" type="presParOf" srcId="{705345B9-98A2-405C-B261-B80DD40DBD63}" destId="{2E42DECF-5EFA-43BC-A9D4-3B87636C8904}" srcOrd="1" destOrd="0" presId="urn:microsoft.com/office/officeart/2005/8/layout/vList2"/>
    <dgm:cxn modelId="{775FC9A2-EC7A-4346-AF9D-B7DCB1B159DD}" type="presParOf" srcId="{705345B9-98A2-405C-B261-B80DD40DBD63}" destId="{299A0E9F-0BBE-4AA4-B361-C815697F0A71}" srcOrd="2" destOrd="0" presId="urn:microsoft.com/office/officeart/2005/8/layout/vList2"/>
    <dgm:cxn modelId="{672741CB-FC67-4025-9961-AD4CF00AC795}" type="presParOf" srcId="{705345B9-98A2-405C-B261-B80DD40DBD63}" destId="{9E337959-97FF-4FED-B20E-D57E7E64932D}" srcOrd="3" destOrd="0" presId="urn:microsoft.com/office/officeart/2005/8/layout/vList2"/>
    <dgm:cxn modelId="{EFC18C1B-DF05-4137-9081-C6F0097E1E88}" type="presParOf" srcId="{705345B9-98A2-405C-B261-B80DD40DBD63}" destId="{7B64CA87-7A05-4E9E-818C-BB365D88A1FC}" srcOrd="4" destOrd="0" presId="urn:microsoft.com/office/officeart/2005/8/layout/vList2"/>
    <dgm:cxn modelId="{8DE86ED8-DC59-4246-8010-EB4BE0F7CF2F}" type="presParOf" srcId="{705345B9-98A2-405C-B261-B80DD40DBD63}" destId="{D7BDD47B-0F94-4081-8927-CA97EE5920F7}" srcOrd="5" destOrd="0" presId="urn:microsoft.com/office/officeart/2005/8/layout/vList2"/>
    <dgm:cxn modelId="{09C8D3DA-EDA4-4E7C-AA9F-B1E9691A67B1}" type="presParOf" srcId="{705345B9-98A2-405C-B261-B80DD40DBD63}" destId="{4BBB4601-52D7-412D-B7A4-C404C99D86F7}" srcOrd="6" destOrd="0" presId="urn:microsoft.com/office/officeart/2005/8/layout/vList2"/>
    <dgm:cxn modelId="{6D012F63-DD48-4161-BEBF-3762DBA57177}" type="presParOf" srcId="{705345B9-98A2-405C-B261-B80DD40DBD63}" destId="{94F4CAD0-39B4-4EBA-A8BB-39318604AAD1}" srcOrd="7" destOrd="0" presId="urn:microsoft.com/office/officeart/2005/8/layout/vList2"/>
    <dgm:cxn modelId="{9A8226A3-93BE-4655-94C7-A8F67DCB4030}" type="presParOf" srcId="{705345B9-98A2-405C-B261-B80DD40DBD63}" destId="{A9254E40-5B86-4AED-A317-C80EFB9A3E59}" srcOrd="8" destOrd="0" presId="urn:microsoft.com/office/officeart/2005/8/layout/vList2"/>
    <dgm:cxn modelId="{C62F3A7C-545B-4BB8-9A61-F01B36F8B230}" type="presParOf" srcId="{705345B9-98A2-405C-B261-B80DD40DBD63}" destId="{23A944B9-8766-43EA-B225-EF800EA577A9}" srcOrd="9" destOrd="0" presId="urn:microsoft.com/office/officeart/2005/8/layout/vList2"/>
    <dgm:cxn modelId="{E935F936-0606-48B9-8F64-C25A851010FF}" type="presParOf" srcId="{705345B9-98A2-405C-B261-B80DD40DBD63}" destId="{EEDD3E16-DFC1-4F7A-A8BD-25885F6F37D2}" srcOrd="10" destOrd="0" presId="urn:microsoft.com/office/officeart/2005/8/layout/vList2"/>
    <dgm:cxn modelId="{2CC7129B-2A00-4865-95BD-D7DBDD459394}" type="presParOf" srcId="{705345B9-98A2-405C-B261-B80DD40DBD63}" destId="{370A6A3E-0EEA-4CC0-AA49-0DC2C59BC7E9}" srcOrd="11" destOrd="0" presId="urn:microsoft.com/office/officeart/2005/8/layout/vList2"/>
    <dgm:cxn modelId="{204792AA-BA33-46A8-A982-1EB91289A9FE}" type="presParOf" srcId="{705345B9-98A2-405C-B261-B80DD40DBD63}" destId="{3FF01A8A-B281-48D3-A763-E2D81B627037}" srcOrd="12" destOrd="0" presId="urn:microsoft.com/office/officeart/2005/8/layout/vList2"/>
    <dgm:cxn modelId="{EF5B92E8-D950-48C0-8BD2-0A721767BD79}" type="presParOf" srcId="{705345B9-98A2-405C-B261-B80DD40DBD63}" destId="{706BECC8-F19C-4DF6-91B8-AE1A4BE846DE}" srcOrd="13" destOrd="0" presId="urn:microsoft.com/office/officeart/2005/8/layout/vList2"/>
    <dgm:cxn modelId="{D9206F35-813A-4620-A2ED-9F9A16EB54E3}" type="presParOf" srcId="{705345B9-98A2-405C-B261-B80DD40DBD63}" destId="{A0EA07F7-8734-46E2-A7EB-8A121803511D}" srcOrd="14" destOrd="0" presId="urn:microsoft.com/office/officeart/2005/8/layout/vList2"/>
    <dgm:cxn modelId="{A5839C6E-FA69-491A-A8FE-B964ED3EA377}" type="presParOf" srcId="{705345B9-98A2-405C-B261-B80DD40DBD63}" destId="{E34BACC2-729A-4A85-ABE3-2FC88FE86652}" srcOrd="15" destOrd="0" presId="urn:microsoft.com/office/officeart/2005/8/layout/vList2"/>
    <dgm:cxn modelId="{9355F372-51CE-42FB-A050-D139348C5B7F}" type="presParOf" srcId="{705345B9-98A2-405C-B261-B80DD40DBD63}" destId="{02B942AB-D13D-4ACE-83CA-61AE5AD727EF}" srcOrd="16" destOrd="0" presId="urn:microsoft.com/office/officeart/2005/8/layout/vList2"/>
    <dgm:cxn modelId="{9D14A073-ED03-41C3-B3D7-B7C9C835B7FF}" type="presParOf" srcId="{705345B9-98A2-405C-B261-B80DD40DBD63}" destId="{BCA3A5EA-CBBA-45BB-B26C-D9F6383CF3D2}" srcOrd="17" destOrd="0" presId="urn:microsoft.com/office/officeart/2005/8/layout/vList2"/>
    <dgm:cxn modelId="{F8D232C8-3958-4F4E-8F5E-E796F4BDA1CA}" type="presParOf" srcId="{705345B9-98A2-405C-B261-B80DD40DBD63}" destId="{EE2ACA9F-4D6F-4BC6-B119-5D5F741A47E0}"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3A26452-D2CA-499D-8ACF-C462D8D5A0EE}" type="doc">
      <dgm:prSet loTypeId="urn:microsoft.com/office/officeart/2005/8/layout/matrix3" loCatId="matrix" qsTypeId="urn:microsoft.com/office/officeart/2005/8/quickstyle/simple1" qsCatId="simple" csTypeId="urn:microsoft.com/office/officeart/2005/8/colors/colorful3" csCatId="colorful"/>
      <dgm:spPr/>
      <dgm:t>
        <a:bodyPr/>
        <a:lstStyle/>
        <a:p>
          <a:endParaRPr lang="en-IN"/>
        </a:p>
      </dgm:t>
    </dgm:pt>
    <dgm:pt modelId="{D8E596C0-9B18-4856-9CE2-FD7C74096605}">
      <dgm:prSet custT="1"/>
      <dgm:spPr/>
      <dgm:t>
        <a:bodyPr/>
        <a:lstStyle/>
        <a:p>
          <a:r>
            <a:rPr lang="en-US" sz="2000" b="1" i="0" u="sng" dirty="0">
              <a:solidFill>
                <a:schemeClr val="bg1"/>
              </a:solidFill>
            </a:rPr>
            <a:t>Highest Salary: </a:t>
          </a:r>
          <a:r>
            <a:rPr lang="en-US" sz="1200" b="0" i="0" dirty="0"/>
            <a:t>Data Architects working in the United States for companies in the United States achieved the highest salaries, particularly in 2022This suggests that job seekers with aspirations for higher incomes should consider this role and geographical location. </a:t>
          </a:r>
          <a:br>
            <a:rPr lang="en-US" sz="1200" dirty="0"/>
          </a:br>
          <a:endParaRPr lang="en-IN" sz="1200" dirty="0"/>
        </a:p>
      </dgm:t>
    </dgm:pt>
    <dgm:pt modelId="{A42BBDCA-5A18-438F-B6FA-63800271DB53}" type="parTrans" cxnId="{88B61459-579E-41D7-B674-FA929EA260AF}">
      <dgm:prSet/>
      <dgm:spPr/>
      <dgm:t>
        <a:bodyPr/>
        <a:lstStyle/>
        <a:p>
          <a:endParaRPr lang="en-IN"/>
        </a:p>
      </dgm:t>
    </dgm:pt>
    <dgm:pt modelId="{471F5F8A-C807-40D8-9D61-DF72BFEBD808}" type="sibTrans" cxnId="{88B61459-579E-41D7-B674-FA929EA260AF}">
      <dgm:prSet/>
      <dgm:spPr/>
      <dgm:t>
        <a:bodyPr/>
        <a:lstStyle/>
        <a:p>
          <a:endParaRPr lang="en-IN"/>
        </a:p>
      </dgm:t>
    </dgm:pt>
    <dgm:pt modelId="{A66868F3-65E8-44AB-8CB6-5BE815F05C48}">
      <dgm:prSet custT="1"/>
      <dgm:spPr/>
      <dgm:t>
        <a:bodyPr/>
        <a:lstStyle/>
        <a:p>
          <a:r>
            <a:rPr lang="en-US" sz="1800" b="1" i="0" u="sng" dirty="0">
              <a:solidFill>
                <a:schemeClr val="bg1"/>
              </a:solidFill>
            </a:rPr>
            <a:t>Salary Variations: </a:t>
          </a:r>
          <a:r>
            <a:rPr lang="en-US" sz="1300" b="0" i="0" dirty="0"/>
            <a:t>The lowest data analyst salaries were found in companies based in Ghana, Canada, Thailand, and Indonesia. Job seekers should be aware of these regions if they have specific salary expectations.</a:t>
          </a:r>
          <a:endParaRPr lang="en-IN" sz="1300" dirty="0"/>
        </a:p>
      </dgm:t>
    </dgm:pt>
    <dgm:pt modelId="{EA1D25ED-6F21-40A4-9334-A3E7C3D8782D}" type="parTrans" cxnId="{18DAEBFD-7D73-4678-BE2B-6255A611C483}">
      <dgm:prSet/>
      <dgm:spPr/>
      <dgm:t>
        <a:bodyPr/>
        <a:lstStyle/>
        <a:p>
          <a:endParaRPr lang="en-IN"/>
        </a:p>
      </dgm:t>
    </dgm:pt>
    <dgm:pt modelId="{6C0F367D-64C8-4877-8678-D5D94B293AA8}" type="sibTrans" cxnId="{18DAEBFD-7D73-4678-BE2B-6255A611C483}">
      <dgm:prSet/>
      <dgm:spPr/>
      <dgm:t>
        <a:bodyPr/>
        <a:lstStyle/>
        <a:p>
          <a:endParaRPr lang="en-IN"/>
        </a:p>
      </dgm:t>
    </dgm:pt>
    <dgm:pt modelId="{19C2D666-8B98-48D8-8D8E-EF2236345EDA}">
      <dgm:prSet custT="1"/>
      <dgm:spPr/>
      <dgm:t>
        <a:bodyPr/>
        <a:lstStyle/>
        <a:p>
          <a:r>
            <a:rPr lang="en-US" sz="1800" b="1" i="0" u="sng" dirty="0">
              <a:solidFill>
                <a:schemeClr val="bg1"/>
              </a:solidFill>
            </a:rPr>
            <a:t>Geographical Impact: </a:t>
          </a:r>
          <a:r>
            <a:rPr lang="en-US" sz="1300" b="0" i="0" dirty="0"/>
            <a:t>Israel boasts the highest median salary, while Indonesia has the lowest among the selected countries. Job seekers should consider these geographical variations when making location-based career choices. </a:t>
          </a:r>
          <a:endParaRPr lang="en-IN" sz="1300" dirty="0"/>
        </a:p>
      </dgm:t>
    </dgm:pt>
    <dgm:pt modelId="{915B8A36-485A-475D-848D-A84164CB2C9E}" type="parTrans" cxnId="{99F16079-D404-446E-8025-3D0BBCA26DCE}">
      <dgm:prSet/>
      <dgm:spPr/>
      <dgm:t>
        <a:bodyPr/>
        <a:lstStyle/>
        <a:p>
          <a:endParaRPr lang="en-IN"/>
        </a:p>
      </dgm:t>
    </dgm:pt>
    <dgm:pt modelId="{D95247D6-97C1-4E62-9639-529BEA3BD461}" type="sibTrans" cxnId="{99F16079-D404-446E-8025-3D0BBCA26DCE}">
      <dgm:prSet/>
      <dgm:spPr/>
      <dgm:t>
        <a:bodyPr/>
        <a:lstStyle/>
        <a:p>
          <a:endParaRPr lang="en-IN"/>
        </a:p>
      </dgm:t>
    </dgm:pt>
    <dgm:pt modelId="{03AA9756-01C8-4EB5-BC29-861CFF1BF80E}">
      <dgm:prSet custT="1"/>
      <dgm:spPr/>
      <dgm:t>
        <a:bodyPr/>
        <a:lstStyle/>
        <a:p>
          <a:r>
            <a:rPr lang="en-US" sz="1600" b="1" i="0" u="sng" dirty="0">
              <a:solidFill>
                <a:schemeClr val="bg1"/>
              </a:solidFill>
            </a:rPr>
            <a:t>Employment Type: </a:t>
          </a:r>
          <a:r>
            <a:rPr lang="en-US" sz="1300" b="0" i="0" dirty="0"/>
            <a:t>Freelance and full-time data science professionals receive relatively high compensation, primarily falling within the salary range of $29,71,555. This suggests that job seekers should evaluate their employment type preferences carefully.</a:t>
          </a:r>
          <a:endParaRPr lang="en-IN" sz="1300" dirty="0"/>
        </a:p>
      </dgm:t>
    </dgm:pt>
    <dgm:pt modelId="{4DC1562D-901B-4CFD-A58B-4C13347C5A1B}" type="parTrans" cxnId="{1DE5FB4D-CB30-4BE4-876A-EA1D66B23C2A}">
      <dgm:prSet/>
      <dgm:spPr/>
      <dgm:t>
        <a:bodyPr/>
        <a:lstStyle/>
        <a:p>
          <a:endParaRPr lang="en-IN"/>
        </a:p>
      </dgm:t>
    </dgm:pt>
    <dgm:pt modelId="{611AB2E6-BBCC-4E65-9105-0573B28253FF}" type="sibTrans" cxnId="{1DE5FB4D-CB30-4BE4-876A-EA1D66B23C2A}">
      <dgm:prSet/>
      <dgm:spPr/>
      <dgm:t>
        <a:bodyPr/>
        <a:lstStyle/>
        <a:p>
          <a:endParaRPr lang="en-IN"/>
        </a:p>
      </dgm:t>
    </dgm:pt>
    <dgm:pt modelId="{15B5E96E-C06F-4220-A606-5AB2F7EC8F55}" type="pres">
      <dgm:prSet presAssocID="{33A26452-D2CA-499D-8ACF-C462D8D5A0EE}" presName="matrix" presStyleCnt="0">
        <dgm:presLayoutVars>
          <dgm:chMax val="1"/>
          <dgm:dir/>
          <dgm:resizeHandles val="exact"/>
        </dgm:presLayoutVars>
      </dgm:prSet>
      <dgm:spPr/>
    </dgm:pt>
    <dgm:pt modelId="{65699304-3B4B-4B5E-B9C8-7F46D94ADD56}" type="pres">
      <dgm:prSet presAssocID="{33A26452-D2CA-499D-8ACF-C462D8D5A0EE}" presName="diamond" presStyleLbl="bgShp" presStyleIdx="0" presStyleCnt="1"/>
      <dgm:spPr/>
    </dgm:pt>
    <dgm:pt modelId="{DA529334-676C-4B8A-B732-566D4702BD7D}" type="pres">
      <dgm:prSet presAssocID="{33A26452-D2CA-499D-8ACF-C462D8D5A0EE}" presName="quad1" presStyleLbl="node1" presStyleIdx="0" presStyleCnt="4">
        <dgm:presLayoutVars>
          <dgm:chMax val="0"/>
          <dgm:chPref val="0"/>
          <dgm:bulletEnabled val="1"/>
        </dgm:presLayoutVars>
      </dgm:prSet>
      <dgm:spPr/>
    </dgm:pt>
    <dgm:pt modelId="{23A82E8C-352F-4380-9E45-D9D72234CEE7}" type="pres">
      <dgm:prSet presAssocID="{33A26452-D2CA-499D-8ACF-C462D8D5A0EE}" presName="quad2" presStyleLbl="node1" presStyleIdx="1" presStyleCnt="4">
        <dgm:presLayoutVars>
          <dgm:chMax val="0"/>
          <dgm:chPref val="0"/>
          <dgm:bulletEnabled val="1"/>
        </dgm:presLayoutVars>
      </dgm:prSet>
      <dgm:spPr/>
    </dgm:pt>
    <dgm:pt modelId="{9F2F78E8-8251-407E-A44F-F8318AB92177}" type="pres">
      <dgm:prSet presAssocID="{33A26452-D2CA-499D-8ACF-C462D8D5A0EE}" presName="quad3" presStyleLbl="node1" presStyleIdx="2" presStyleCnt="4">
        <dgm:presLayoutVars>
          <dgm:chMax val="0"/>
          <dgm:chPref val="0"/>
          <dgm:bulletEnabled val="1"/>
        </dgm:presLayoutVars>
      </dgm:prSet>
      <dgm:spPr/>
    </dgm:pt>
    <dgm:pt modelId="{8A59693E-68D8-4C92-A937-A44F424A3736}" type="pres">
      <dgm:prSet presAssocID="{33A26452-D2CA-499D-8ACF-C462D8D5A0EE}" presName="quad4" presStyleLbl="node1" presStyleIdx="3" presStyleCnt="4">
        <dgm:presLayoutVars>
          <dgm:chMax val="0"/>
          <dgm:chPref val="0"/>
          <dgm:bulletEnabled val="1"/>
        </dgm:presLayoutVars>
      </dgm:prSet>
      <dgm:spPr/>
    </dgm:pt>
  </dgm:ptLst>
  <dgm:cxnLst>
    <dgm:cxn modelId="{1188CF5C-31B4-4DFD-B39D-62E9F3B7B018}" type="presOf" srcId="{19C2D666-8B98-48D8-8D8E-EF2236345EDA}" destId="{9F2F78E8-8251-407E-A44F-F8318AB92177}" srcOrd="0" destOrd="0" presId="urn:microsoft.com/office/officeart/2005/8/layout/matrix3"/>
    <dgm:cxn modelId="{A3B96F6D-EF91-45EE-BC03-CC4B11FE2CE3}" type="presOf" srcId="{33A26452-D2CA-499D-8ACF-C462D8D5A0EE}" destId="{15B5E96E-C06F-4220-A606-5AB2F7EC8F55}" srcOrd="0" destOrd="0" presId="urn:microsoft.com/office/officeart/2005/8/layout/matrix3"/>
    <dgm:cxn modelId="{1DE5FB4D-CB30-4BE4-876A-EA1D66B23C2A}" srcId="{33A26452-D2CA-499D-8ACF-C462D8D5A0EE}" destId="{03AA9756-01C8-4EB5-BC29-861CFF1BF80E}" srcOrd="3" destOrd="0" parTransId="{4DC1562D-901B-4CFD-A58B-4C13347C5A1B}" sibTransId="{611AB2E6-BBCC-4E65-9105-0573B28253FF}"/>
    <dgm:cxn modelId="{88B61459-579E-41D7-B674-FA929EA260AF}" srcId="{33A26452-D2CA-499D-8ACF-C462D8D5A0EE}" destId="{D8E596C0-9B18-4856-9CE2-FD7C74096605}" srcOrd="0" destOrd="0" parTransId="{A42BBDCA-5A18-438F-B6FA-63800271DB53}" sibTransId="{471F5F8A-C807-40D8-9D61-DF72BFEBD808}"/>
    <dgm:cxn modelId="{99F16079-D404-446E-8025-3D0BBCA26DCE}" srcId="{33A26452-D2CA-499D-8ACF-C462D8D5A0EE}" destId="{19C2D666-8B98-48D8-8D8E-EF2236345EDA}" srcOrd="2" destOrd="0" parTransId="{915B8A36-485A-475D-848D-A84164CB2C9E}" sibTransId="{D95247D6-97C1-4E62-9639-529BEA3BD461}"/>
    <dgm:cxn modelId="{95E3138D-F38E-4CE2-8925-8C08527925EF}" type="presOf" srcId="{D8E596C0-9B18-4856-9CE2-FD7C74096605}" destId="{DA529334-676C-4B8A-B732-566D4702BD7D}" srcOrd="0" destOrd="0" presId="urn:microsoft.com/office/officeart/2005/8/layout/matrix3"/>
    <dgm:cxn modelId="{80215EB9-750D-465B-8787-1A35F130742C}" type="presOf" srcId="{03AA9756-01C8-4EB5-BC29-861CFF1BF80E}" destId="{8A59693E-68D8-4C92-A937-A44F424A3736}" srcOrd="0" destOrd="0" presId="urn:microsoft.com/office/officeart/2005/8/layout/matrix3"/>
    <dgm:cxn modelId="{D679E9D1-913C-4223-AC28-D067DDE97483}" type="presOf" srcId="{A66868F3-65E8-44AB-8CB6-5BE815F05C48}" destId="{23A82E8C-352F-4380-9E45-D9D72234CEE7}" srcOrd="0" destOrd="0" presId="urn:microsoft.com/office/officeart/2005/8/layout/matrix3"/>
    <dgm:cxn modelId="{18DAEBFD-7D73-4678-BE2B-6255A611C483}" srcId="{33A26452-D2CA-499D-8ACF-C462D8D5A0EE}" destId="{A66868F3-65E8-44AB-8CB6-5BE815F05C48}" srcOrd="1" destOrd="0" parTransId="{EA1D25ED-6F21-40A4-9334-A3E7C3D8782D}" sibTransId="{6C0F367D-64C8-4877-8678-D5D94B293AA8}"/>
    <dgm:cxn modelId="{4DC82DB7-1BDF-49C1-B916-D8693BE95CE0}" type="presParOf" srcId="{15B5E96E-C06F-4220-A606-5AB2F7EC8F55}" destId="{65699304-3B4B-4B5E-B9C8-7F46D94ADD56}" srcOrd="0" destOrd="0" presId="urn:microsoft.com/office/officeart/2005/8/layout/matrix3"/>
    <dgm:cxn modelId="{B8915302-238E-4EFE-8FA5-1289D34E149D}" type="presParOf" srcId="{15B5E96E-C06F-4220-A606-5AB2F7EC8F55}" destId="{DA529334-676C-4B8A-B732-566D4702BD7D}" srcOrd="1" destOrd="0" presId="urn:microsoft.com/office/officeart/2005/8/layout/matrix3"/>
    <dgm:cxn modelId="{9ADA414E-AAB8-44FF-986A-D250487FF0A1}" type="presParOf" srcId="{15B5E96E-C06F-4220-A606-5AB2F7EC8F55}" destId="{23A82E8C-352F-4380-9E45-D9D72234CEE7}" srcOrd="2" destOrd="0" presId="urn:microsoft.com/office/officeart/2005/8/layout/matrix3"/>
    <dgm:cxn modelId="{8C80EA1C-3D0C-41A8-91A8-27309F343BD6}" type="presParOf" srcId="{15B5E96E-C06F-4220-A606-5AB2F7EC8F55}" destId="{9F2F78E8-8251-407E-A44F-F8318AB92177}" srcOrd="3" destOrd="0" presId="urn:microsoft.com/office/officeart/2005/8/layout/matrix3"/>
    <dgm:cxn modelId="{5971C949-8904-4A69-9332-BA5213AAD92C}" type="presParOf" srcId="{15B5E96E-C06F-4220-A606-5AB2F7EC8F55}" destId="{8A59693E-68D8-4C92-A937-A44F424A373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C74AECD-2ABD-4D99-873C-4B60C7207E79}" type="doc">
      <dgm:prSet loTypeId="urn:microsoft.com/office/officeart/2005/8/layout/venn1" loCatId="relationship" qsTypeId="urn:microsoft.com/office/officeart/2005/8/quickstyle/simple1" qsCatId="simple" csTypeId="urn:microsoft.com/office/officeart/2005/8/colors/colorful1" csCatId="colorful"/>
      <dgm:spPr/>
      <dgm:t>
        <a:bodyPr/>
        <a:lstStyle/>
        <a:p>
          <a:endParaRPr lang="en-IN"/>
        </a:p>
      </dgm:t>
    </dgm:pt>
    <dgm:pt modelId="{F2FE7388-5302-4C56-A6BC-5298DACAF10E}">
      <dgm:prSet custT="1"/>
      <dgm:spPr/>
      <dgm:t>
        <a:bodyPr/>
        <a:lstStyle/>
        <a:p>
          <a:r>
            <a:rPr lang="en-US" sz="1800" b="1" i="0" u="sng" dirty="0">
              <a:solidFill>
                <a:schemeClr val="bg1"/>
              </a:solidFill>
            </a:rPr>
            <a:t>Experience Matters:</a:t>
          </a:r>
          <a:r>
            <a:rPr lang="en-US" sz="1500" b="0" i="0" dirty="0"/>
            <a:t> Senior-level professionals command a significant portion of the compensation distribution, approximately 63.1%. This highlights the pivotal role of experience in determining data analyst salaries.</a:t>
          </a:r>
          <a:endParaRPr lang="en-IN" sz="1500" dirty="0"/>
        </a:p>
      </dgm:t>
    </dgm:pt>
    <dgm:pt modelId="{5A506690-CA95-4A25-8250-3712065B8434}" type="parTrans" cxnId="{B17EF5F4-5B8F-44E2-9A5B-6A0C4BB08B71}">
      <dgm:prSet/>
      <dgm:spPr/>
      <dgm:t>
        <a:bodyPr/>
        <a:lstStyle/>
        <a:p>
          <a:endParaRPr lang="en-IN"/>
        </a:p>
      </dgm:t>
    </dgm:pt>
    <dgm:pt modelId="{0E205CB7-0284-4E7E-A592-2DFE5F4402C9}" type="sibTrans" cxnId="{B17EF5F4-5B8F-44E2-9A5B-6A0C4BB08B71}">
      <dgm:prSet/>
      <dgm:spPr/>
      <dgm:t>
        <a:bodyPr/>
        <a:lstStyle/>
        <a:p>
          <a:endParaRPr lang="en-IN"/>
        </a:p>
      </dgm:t>
    </dgm:pt>
    <dgm:pt modelId="{437A868A-6E56-4D65-92CC-31BBB426BFEC}">
      <dgm:prSet custT="1"/>
      <dgm:spPr/>
      <dgm:t>
        <a:bodyPr/>
        <a:lstStyle/>
        <a:p>
          <a:r>
            <a:rPr lang="en-US" sz="1800" b="1" i="0" u="sng" dirty="0">
              <a:solidFill>
                <a:schemeClr val="bg1"/>
              </a:solidFill>
            </a:rPr>
            <a:t>Demand in 2023:</a:t>
          </a:r>
          <a:r>
            <a:rPr lang="en-US" sz="1800" b="1" i="0" u="sng" dirty="0"/>
            <a:t> </a:t>
          </a:r>
          <a:r>
            <a:rPr lang="en-US" sz="1400" b="0" i="0" dirty="0"/>
            <a:t>Data analysts experienced their highest levels of compensation in 2023. The demand for data analysts continues to rise, leading to increased compensation levels as companies compete for skilled professionals. </a:t>
          </a:r>
          <a:endParaRPr lang="en-IN" sz="1400" dirty="0"/>
        </a:p>
      </dgm:t>
    </dgm:pt>
    <dgm:pt modelId="{6F95615F-3BE2-4485-90C6-CD4EFE3FF2F4}" type="parTrans" cxnId="{6635EB66-27BD-48C8-9070-3E7C0CE4E687}">
      <dgm:prSet/>
      <dgm:spPr/>
      <dgm:t>
        <a:bodyPr/>
        <a:lstStyle/>
        <a:p>
          <a:endParaRPr lang="en-IN"/>
        </a:p>
      </dgm:t>
    </dgm:pt>
    <dgm:pt modelId="{F4644C4A-35B0-48D9-BDE7-E21E40C1E63F}" type="sibTrans" cxnId="{6635EB66-27BD-48C8-9070-3E7C0CE4E687}">
      <dgm:prSet/>
      <dgm:spPr/>
      <dgm:t>
        <a:bodyPr/>
        <a:lstStyle/>
        <a:p>
          <a:endParaRPr lang="en-IN"/>
        </a:p>
      </dgm:t>
    </dgm:pt>
    <dgm:pt modelId="{3DB107A3-D427-4CB7-A781-4BF323C86CFA}">
      <dgm:prSet custT="1"/>
      <dgm:spPr/>
      <dgm:t>
        <a:bodyPr/>
        <a:lstStyle/>
        <a:p>
          <a:r>
            <a:rPr lang="en-US" sz="1800" b="1" i="0" u="sng" dirty="0">
              <a:solidFill>
                <a:schemeClr val="bg1"/>
              </a:solidFill>
            </a:rPr>
            <a:t>Exceptional Roles: </a:t>
          </a:r>
          <a:r>
            <a:rPr lang="en-US" sz="1500" b="0" i="0" dirty="0"/>
            <a:t>Research Scientists earn the highest salaries, with a remarkable pinnacle of $450,000. This role stands out for its extraordinary earning potential, reflecting the value placed on research and data analysis expertise.</a:t>
          </a:r>
          <a:endParaRPr lang="en-IN" sz="1500" dirty="0"/>
        </a:p>
      </dgm:t>
    </dgm:pt>
    <dgm:pt modelId="{D9464972-7D19-4C8D-9FC1-68EA045A1100}" type="parTrans" cxnId="{532C627C-EA85-4635-A0A4-481CEBB4DBA0}">
      <dgm:prSet/>
      <dgm:spPr/>
      <dgm:t>
        <a:bodyPr/>
        <a:lstStyle/>
        <a:p>
          <a:endParaRPr lang="en-IN"/>
        </a:p>
      </dgm:t>
    </dgm:pt>
    <dgm:pt modelId="{8BE46641-8BDB-45E8-A459-3B9F48F43F71}" type="sibTrans" cxnId="{532C627C-EA85-4635-A0A4-481CEBB4DBA0}">
      <dgm:prSet/>
      <dgm:spPr/>
      <dgm:t>
        <a:bodyPr/>
        <a:lstStyle/>
        <a:p>
          <a:endParaRPr lang="en-IN"/>
        </a:p>
      </dgm:t>
    </dgm:pt>
    <dgm:pt modelId="{EC0400D4-2BDE-46AE-AAC7-DA4C3ADB4ED1}" type="pres">
      <dgm:prSet presAssocID="{CC74AECD-2ABD-4D99-873C-4B60C7207E79}" presName="compositeShape" presStyleCnt="0">
        <dgm:presLayoutVars>
          <dgm:chMax val="7"/>
          <dgm:dir/>
          <dgm:resizeHandles val="exact"/>
        </dgm:presLayoutVars>
      </dgm:prSet>
      <dgm:spPr/>
    </dgm:pt>
    <dgm:pt modelId="{E06E2FD3-B8C6-4BD6-8FA4-7D6366F84974}" type="pres">
      <dgm:prSet presAssocID="{F2FE7388-5302-4C56-A6BC-5298DACAF10E}" presName="circ1" presStyleLbl="vennNode1" presStyleIdx="0" presStyleCnt="3"/>
      <dgm:spPr/>
    </dgm:pt>
    <dgm:pt modelId="{C085B7D2-64FA-441F-BEE8-8DEE790C3B7B}" type="pres">
      <dgm:prSet presAssocID="{F2FE7388-5302-4C56-A6BC-5298DACAF10E}" presName="circ1Tx" presStyleLbl="revTx" presStyleIdx="0" presStyleCnt="0">
        <dgm:presLayoutVars>
          <dgm:chMax val="0"/>
          <dgm:chPref val="0"/>
          <dgm:bulletEnabled val="1"/>
        </dgm:presLayoutVars>
      </dgm:prSet>
      <dgm:spPr/>
    </dgm:pt>
    <dgm:pt modelId="{93C187D4-7934-4475-A3FB-62A61EDFAD70}" type="pres">
      <dgm:prSet presAssocID="{437A868A-6E56-4D65-92CC-31BBB426BFEC}" presName="circ2" presStyleLbl="vennNode1" presStyleIdx="1" presStyleCnt="3"/>
      <dgm:spPr/>
    </dgm:pt>
    <dgm:pt modelId="{CFCEDAFF-EDB4-42D8-A784-BDD24B3FF005}" type="pres">
      <dgm:prSet presAssocID="{437A868A-6E56-4D65-92CC-31BBB426BFEC}" presName="circ2Tx" presStyleLbl="revTx" presStyleIdx="0" presStyleCnt="0">
        <dgm:presLayoutVars>
          <dgm:chMax val="0"/>
          <dgm:chPref val="0"/>
          <dgm:bulletEnabled val="1"/>
        </dgm:presLayoutVars>
      </dgm:prSet>
      <dgm:spPr/>
    </dgm:pt>
    <dgm:pt modelId="{43F73125-E0DB-4DCB-B304-F9162DF6AE68}" type="pres">
      <dgm:prSet presAssocID="{3DB107A3-D427-4CB7-A781-4BF323C86CFA}" presName="circ3" presStyleLbl="vennNode1" presStyleIdx="2" presStyleCnt="3"/>
      <dgm:spPr/>
    </dgm:pt>
    <dgm:pt modelId="{B2C00B9A-42F0-4383-B1CD-0EE44125F37F}" type="pres">
      <dgm:prSet presAssocID="{3DB107A3-D427-4CB7-A781-4BF323C86CFA}" presName="circ3Tx" presStyleLbl="revTx" presStyleIdx="0" presStyleCnt="0">
        <dgm:presLayoutVars>
          <dgm:chMax val="0"/>
          <dgm:chPref val="0"/>
          <dgm:bulletEnabled val="1"/>
        </dgm:presLayoutVars>
      </dgm:prSet>
      <dgm:spPr/>
    </dgm:pt>
  </dgm:ptLst>
  <dgm:cxnLst>
    <dgm:cxn modelId="{13582137-4020-4139-AC83-000126F4515C}" type="presOf" srcId="{3DB107A3-D427-4CB7-A781-4BF323C86CFA}" destId="{B2C00B9A-42F0-4383-B1CD-0EE44125F37F}" srcOrd="1" destOrd="0" presId="urn:microsoft.com/office/officeart/2005/8/layout/venn1"/>
    <dgm:cxn modelId="{D718A05F-48BE-4F4C-AA7C-69A676A6B639}" type="presOf" srcId="{3DB107A3-D427-4CB7-A781-4BF323C86CFA}" destId="{43F73125-E0DB-4DCB-B304-F9162DF6AE68}" srcOrd="0" destOrd="0" presId="urn:microsoft.com/office/officeart/2005/8/layout/venn1"/>
    <dgm:cxn modelId="{6635EB66-27BD-48C8-9070-3E7C0CE4E687}" srcId="{CC74AECD-2ABD-4D99-873C-4B60C7207E79}" destId="{437A868A-6E56-4D65-92CC-31BBB426BFEC}" srcOrd="1" destOrd="0" parTransId="{6F95615F-3BE2-4485-90C6-CD4EFE3FF2F4}" sibTransId="{F4644C4A-35B0-48D9-BDE7-E21E40C1E63F}"/>
    <dgm:cxn modelId="{BB1CB14E-068F-4801-965C-E68CE6D24889}" type="presOf" srcId="{F2FE7388-5302-4C56-A6BC-5298DACAF10E}" destId="{E06E2FD3-B8C6-4BD6-8FA4-7D6366F84974}" srcOrd="0" destOrd="0" presId="urn:microsoft.com/office/officeart/2005/8/layout/venn1"/>
    <dgm:cxn modelId="{532C627C-EA85-4635-A0A4-481CEBB4DBA0}" srcId="{CC74AECD-2ABD-4D99-873C-4B60C7207E79}" destId="{3DB107A3-D427-4CB7-A781-4BF323C86CFA}" srcOrd="2" destOrd="0" parTransId="{D9464972-7D19-4C8D-9FC1-68EA045A1100}" sibTransId="{8BE46641-8BDB-45E8-A459-3B9F48F43F71}"/>
    <dgm:cxn modelId="{E8E765A6-A070-4EB2-8FBA-19FD66FF358F}" type="presOf" srcId="{CC74AECD-2ABD-4D99-873C-4B60C7207E79}" destId="{EC0400D4-2BDE-46AE-AAC7-DA4C3ADB4ED1}" srcOrd="0" destOrd="0" presId="urn:microsoft.com/office/officeart/2005/8/layout/venn1"/>
    <dgm:cxn modelId="{9660E1A8-5D19-4893-87ED-23E60EB16E32}" type="presOf" srcId="{437A868A-6E56-4D65-92CC-31BBB426BFEC}" destId="{CFCEDAFF-EDB4-42D8-A784-BDD24B3FF005}" srcOrd="1" destOrd="0" presId="urn:microsoft.com/office/officeart/2005/8/layout/venn1"/>
    <dgm:cxn modelId="{1A1CCDBD-663C-49F4-B407-8C8340B6E84B}" type="presOf" srcId="{F2FE7388-5302-4C56-A6BC-5298DACAF10E}" destId="{C085B7D2-64FA-441F-BEE8-8DEE790C3B7B}" srcOrd="1" destOrd="0" presId="urn:microsoft.com/office/officeart/2005/8/layout/venn1"/>
    <dgm:cxn modelId="{0285BEC2-73C2-42A3-9535-C40A804139C8}" type="presOf" srcId="{437A868A-6E56-4D65-92CC-31BBB426BFEC}" destId="{93C187D4-7934-4475-A3FB-62A61EDFAD70}" srcOrd="0" destOrd="0" presId="urn:microsoft.com/office/officeart/2005/8/layout/venn1"/>
    <dgm:cxn modelId="{B17EF5F4-5B8F-44E2-9A5B-6A0C4BB08B71}" srcId="{CC74AECD-2ABD-4D99-873C-4B60C7207E79}" destId="{F2FE7388-5302-4C56-A6BC-5298DACAF10E}" srcOrd="0" destOrd="0" parTransId="{5A506690-CA95-4A25-8250-3712065B8434}" sibTransId="{0E205CB7-0284-4E7E-A592-2DFE5F4402C9}"/>
    <dgm:cxn modelId="{9CA9EF6D-D190-41DA-AC02-C35A042F1469}" type="presParOf" srcId="{EC0400D4-2BDE-46AE-AAC7-DA4C3ADB4ED1}" destId="{E06E2FD3-B8C6-4BD6-8FA4-7D6366F84974}" srcOrd="0" destOrd="0" presId="urn:microsoft.com/office/officeart/2005/8/layout/venn1"/>
    <dgm:cxn modelId="{5334B3A2-8874-4BC9-AE9E-C664B7A4839E}" type="presParOf" srcId="{EC0400D4-2BDE-46AE-AAC7-DA4C3ADB4ED1}" destId="{C085B7D2-64FA-441F-BEE8-8DEE790C3B7B}" srcOrd="1" destOrd="0" presId="urn:microsoft.com/office/officeart/2005/8/layout/venn1"/>
    <dgm:cxn modelId="{586D9ABE-0965-4CEF-8649-C1314FAFA10B}" type="presParOf" srcId="{EC0400D4-2BDE-46AE-AAC7-DA4C3ADB4ED1}" destId="{93C187D4-7934-4475-A3FB-62A61EDFAD70}" srcOrd="2" destOrd="0" presId="urn:microsoft.com/office/officeart/2005/8/layout/venn1"/>
    <dgm:cxn modelId="{18E2C285-521F-49D0-8A4A-89D65792D6AD}" type="presParOf" srcId="{EC0400D4-2BDE-46AE-AAC7-DA4C3ADB4ED1}" destId="{CFCEDAFF-EDB4-42D8-A784-BDD24B3FF005}" srcOrd="3" destOrd="0" presId="urn:microsoft.com/office/officeart/2005/8/layout/venn1"/>
    <dgm:cxn modelId="{EA14DCE8-9A3E-43F1-B5D8-93CE2AC664A2}" type="presParOf" srcId="{EC0400D4-2BDE-46AE-AAC7-DA4C3ADB4ED1}" destId="{43F73125-E0DB-4DCB-B304-F9162DF6AE68}" srcOrd="4" destOrd="0" presId="urn:microsoft.com/office/officeart/2005/8/layout/venn1"/>
    <dgm:cxn modelId="{FF50A512-7F62-4173-A16F-5B63473ED868}" type="presParOf" srcId="{EC0400D4-2BDE-46AE-AAC7-DA4C3ADB4ED1}" destId="{B2C00B9A-42F0-4383-B1CD-0EE44125F37F}"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0391985-EA24-4719-A925-1C12C104A936}" type="doc">
      <dgm:prSet loTypeId="urn:microsoft.com/office/officeart/2005/8/layout/vList2" loCatId="list" qsTypeId="urn:microsoft.com/office/officeart/2005/8/quickstyle/simple4" qsCatId="simple" csTypeId="urn:microsoft.com/office/officeart/2005/8/colors/colorful3" csCatId="colorful"/>
      <dgm:spPr/>
      <dgm:t>
        <a:bodyPr/>
        <a:lstStyle/>
        <a:p>
          <a:endParaRPr lang="en-IN"/>
        </a:p>
      </dgm:t>
    </dgm:pt>
    <dgm:pt modelId="{156BDBF8-6DF4-4C9D-B077-D99BC9F85B62}">
      <dgm:prSet custT="1"/>
      <dgm:spPr/>
      <dgm:t>
        <a:bodyPr/>
        <a:lstStyle/>
        <a:p>
          <a:r>
            <a:rPr lang="en-US" sz="1800" b="1" i="0" u="sng" dirty="0"/>
            <a:t>Junior-level Baseline:</a:t>
          </a:r>
          <a:r>
            <a:rPr lang="en-US" sz="2000" b="0" i="0" dirty="0"/>
            <a:t> Junior-level positions have a median salary of $70,000, setting a baseline expectation for early-career professionals. Top Roles in the US: "Machine Learning Engineer" and "Data Scientist" command the highest median salaries in the United States, ranging from $150,000 to $175,000. Aspiring data analysts in the US may target these roles for competitive salaries. </a:t>
          </a:r>
          <a:endParaRPr lang="en-IN" sz="2000" dirty="0"/>
        </a:p>
      </dgm:t>
    </dgm:pt>
    <dgm:pt modelId="{00C4E9C2-0741-4684-924A-FB156802E5B1}" type="parTrans" cxnId="{15DA4CB0-192A-4165-AA35-4F157714FEEB}">
      <dgm:prSet/>
      <dgm:spPr/>
      <dgm:t>
        <a:bodyPr/>
        <a:lstStyle/>
        <a:p>
          <a:endParaRPr lang="en-IN"/>
        </a:p>
      </dgm:t>
    </dgm:pt>
    <dgm:pt modelId="{E3D9A6FE-A9C2-4B2A-BFC1-F62033905969}" type="sibTrans" cxnId="{15DA4CB0-192A-4165-AA35-4F157714FEEB}">
      <dgm:prSet/>
      <dgm:spPr/>
      <dgm:t>
        <a:bodyPr/>
        <a:lstStyle/>
        <a:p>
          <a:endParaRPr lang="en-IN"/>
        </a:p>
      </dgm:t>
    </dgm:pt>
    <dgm:pt modelId="{D7C32F40-4520-4647-83B3-76C416692F26}">
      <dgm:prSet custT="1"/>
      <dgm:spPr/>
      <dgm:t>
        <a:bodyPr/>
        <a:lstStyle/>
        <a:p>
          <a:r>
            <a:rPr lang="en-US" sz="1800" b="1" i="0" u="sng" dirty="0"/>
            <a:t>Expertise Levels: </a:t>
          </a:r>
          <a:r>
            <a:rPr lang="en-US" sz="2000" b="0" i="0" dirty="0"/>
            <a:t>The dataset includes individuals classified as experts, intermediates, juniors, and directors, signifying varying levels of expertise. Job seekers can assess their own expertise and align it with salary expectations.</a:t>
          </a:r>
          <a:endParaRPr lang="en-IN" sz="2500" dirty="0"/>
        </a:p>
      </dgm:t>
    </dgm:pt>
    <dgm:pt modelId="{E10558FB-3A78-4FC3-BC83-D33FB8521A42}" type="parTrans" cxnId="{C09E9FF2-0810-46D8-84AE-F5366660FAF5}">
      <dgm:prSet/>
      <dgm:spPr/>
      <dgm:t>
        <a:bodyPr/>
        <a:lstStyle/>
        <a:p>
          <a:endParaRPr lang="en-IN"/>
        </a:p>
      </dgm:t>
    </dgm:pt>
    <dgm:pt modelId="{A577C794-B71B-4968-A6AB-AB0CF55A8B86}" type="sibTrans" cxnId="{C09E9FF2-0810-46D8-84AE-F5366660FAF5}">
      <dgm:prSet/>
      <dgm:spPr/>
      <dgm:t>
        <a:bodyPr/>
        <a:lstStyle/>
        <a:p>
          <a:endParaRPr lang="en-IN"/>
        </a:p>
      </dgm:t>
    </dgm:pt>
    <dgm:pt modelId="{75F1D349-6D50-493A-A454-93B8E47AEC10}">
      <dgm:prSet custT="1"/>
      <dgm:spPr/>
      <dgm:t>
        <a:bodyPr/>
        <a:lstStyle/>
        <a:p>
          <a:r>
            <a:rPr lang="en-US" sz="1800" b="1" i="0" u="sng" dirty="0"/>
            <a:t>Full-Time Preference: </a:t>
          </a:r>
          <a:r>
            <a:rPr lang="en-US" sz="2000" b="0" i="0" dirty="0"/>
            <a:t>A significant preference exists among data analysts for full-time employment. Full-time roles offer job security, benefits, and growth opportunities, which appeal to job seekers seeking stability and commitment. </a:t>
          </a:r>
          <a:endParaRPr lang="en-IN" sz="2500" dirty="0"/>
        </a:p>
      </dgm:t>
    </dgm:pt>
    <dgm:pt modelId="{0BDACB5F-617B-4B1B-B60E-3D175BF69ECE}" type="parTrans" cxnId="{6BA03E98-B6D4-40D4-9135-96D5963F5C5F}">
      <dgm:prSet/>
      <dgm:spPr/>
      <dgm:t>
        <a:bodyPr/>
        <a:lstStyle/>
        <a:p>
          <a:endParaRPr lang="en-IN"/>
        </a:p>
      </dgm:t>
    </dgm:pt>
    <dgm:pt modelId="{40B0B6C4-3A1E-4571-B1A7-9D1F2BEC2E72}" type="sibTrans" cxnId="{6BA03E98-B6D4-40D4-9135-96D5963F5C5F}">
      <dgm:prSet/>
      <dgm:spPr/>
      <dgm:t>
        <a:bodyPr/>
        <a:lstStyle/>
        <a:p>
          <a:endParaRPr lang="en-IN"/>
        </a:p>
      </dgm:t>
    </dgm:pt>
    <dgm:pt modelId="{AFF5595F-5E05-4B24-A11D-AE5F457B27DD}" type="pres">
      <dgm:prSet presAssocID="{40391985-EA24-4719-A925-1C12C104A936}" presName="linear" presStyleCnt="0">
        <dgm:presLayoutVars>
          <dgm:animLvl val="lvl"/>
          <dgm:resizeHandles val="exact"/>
        </dgm:presLayoutVars>
      </dgm:prSet>
      <dgm:spPr/>
    </dgm:pt>
    <dgm:pt modelId="{7ADE89D7-CD88-4A32-BE55-D415AB48F247}" type="pres">
      <dgm:prSet presAssocID="{156BDBF8-6DF4-4C9D-B077-D99BC9F85B62}" presName="parentText" presStyleLbl="node1" presStyleIdx="0" presStyleCnt="3">
        <dgm:presLayoutVars>
          <dgm:chMax val="0"/>
          <dgm:bulletEnabled val="1"/>
        </dgm:presLayoutVars>
      </dgm:prSet>
      <dgm:spPr/>
    </dgm:pt>
    <dgm:pt modelId="{C37EF968-8C25-4D98-ACD1-BD782C688993}" type="pres">
      <dgm:prSet presAssocID="{E3D9A6FE-A9C2-4B2A-BFC1-F62033905969}" presName="spacer" presStyleCnt="0"/>
      <dgm:spPr/>
    </dgm:pt>
    <dgm:pt modelId="{8B94AC5E-9DAB-427E-B5DA-D7984906A4E2}" type="pres">
      <dgm:prSet presAssocID="{D7C32F40-4520-4647-83B3-76C416692F26}" presName="parentText" presStyleLbl="node1" presStyleIdx="1" presStyleCnt="3">
        <dgm:presLayoutVars>
          <dgm:chMax val="0"/>
          <dgm:bulletEnabled val="1"/>
        </dgm:presLayoutVars>
      </dgm:prSet>
      <dgm:spPr/>
    </dgm:pt>
    <dgm:pt modelId="{458B3216-2D6A-4ECE-A41D-FF65EA8C2398}" type="pres">
      <dgm:prSet presAssocID="{A577C794-B71B-4968-A6AB-AB0CF55A8B86}" presName="spacer" presStyleCnt="0"/>
      <dgm:spPr/>
    </dgm:pt>
    <dgm:pt modelId="{6222C8F3-F8FA-409E-B485-378B0FEE0519}" type="pres">
      <dgm:prSet presAssocID="{75F1D349-6D50-493A-A454-93B8E47AEC10}" presName="parentText" presStyleLbl="node1" presStyleIdx="2" presStyleCnt="3">
        <dgm:presLayoutVars>
          <dgm:chMax val="0"/>
          <dgm:bulletEnabled val="1"/>
        </dgm:presLayoutVars>
      </dgm:prSet>
      <dgm:spPr/>
    </dgm:pt>
  </dgm:ptLst>
  <dgm:cxnLst>
    <dgm:cxn modelId="{29353D41-E896-45EC-A281-DC5218528679}" type="presOf" srcId="{156BDBF8-6DF4-4C9D-B077-D99BC9F85B62}" destId="{7ADE89D7-CD88-4A32-BE55-D415AB48F247}" srcOrd="0" destOrd="0" presId="urn:microsoft.com/office/officeart/2005/8/layout/vList2"/>
    <dgm:cxn modelId="{C813B244-F7EE-4A00-9A5D-6E3531D4DB8B}" type="presOf" srcId="{40391985-EA24-4719-A925-1C12C104A936}" destId="{AFF5595F-5E05-4B24-A11D-AE5F457B27DD}" srcOrd="0" destOrd="0" presId="urn:microsoft.com/office/officeart/2005/8/layout/vList2"/>
    <dgm:cxn modelId="{6BA03E98-B6D4-40D4-9135-96D5963F5C5F}" srcId="{40391985-EA24-4719-A925-1C12C104A936}" destId="{75F1D349-6D50-493A-A454-93B8E47AEC10}" srcOrd="2" destOrd="0" parTransId="{0BDACB5F-617B-4B1B-B60E-3D175BF69ECE}" sibTransId="{40B0B6C4-3A1E-4571-B1A7-9D1F2BEC2E72}"/>
    <dgm:cxn modelId="{15DA4CB0-192A-4165-AA35-4F157714FEEB}" srcId="{40391985-EA24-4719-A925-1C12C104A936}" destId="{156BDBF8-6DF4-4C9D-B077-D99BC9F85B62}" srcOrd="0" destOrd="0" parTransId="{00C4E9C2-0741-4684-924A-FB156802E5B1}" sibTransId="{E3D9A6FE-A9C2-4B2A-BFC1-F62033905969}"/>
    <dgm:cxn modelId="{027415BD-FEEA-4C59-B730-40D4D2E1C602}" type="presOf" srcId="{75F1D349-6D50-493A-A454-93B8E47AEC10}" destId="{6222C8F3-F8FA-409E-B485-378B0FEE0519}" srcOrd="0" destOrd="0" presId="urn:microsoft.com/office/officeart/2005/8/layout/vList2"/>
    <dgm:cxn modelId="{C09E9FF2-0810-46D8-84AE-F5366660FAF5}" srcId="{40391985-EA24-4719-A925-1C12C104A936}" destId="{D7C32F40-4520-4647-83B3-76C416692F26}" srcOrd="1" destOrd="0" parTransId="{E10558FB-3A78-4FC3-BC83-D33FB8521A42}" sibTransId="{A577C794-B71B-4968-A6AB-AB0CF55A8B86}"/>
    <dgm:cxn modelId="{4DDD9AF9-672C-4E30-BD2A-27E046F68014}" type="presOf" srcId="{D7C32F40-4520-4647-83B3-76C416692F26}" destId="{8B94AC5E-9DAB-427E-B5DA-D7984906A4E2}" srcOrd="0" destOrd="0" presId="urn:microsoft.com/office/officeart/2005/8/layout/vList2"/>
    <dgm:cxn modelId="{36D7B69A-7EF1-4A67-9DB8-37FF6BCFD71E}" type="presParOf" srcId="{AFF5595F-5E05-4B24-A11D-AE5F457B27DD}" destId="{7ADE89D7-CD88-4A32-BE55-D415AB48F247}" srcOrd="0" destOrd="0" presId="urn:microsoft.com/office/officeart/2005/8/layout/vList2"/>
    <dgm:cxn modelId="{39608CB5-D1EF-4C30-9A26-EC0F3915D8B8}" type="presParOf" srcId="{AFF5595F-5E05-4B24-A11D-AE5F457B27DD}" destId="{C37EF968-8C25-4D98-ACD1-BD782C688993}" srcOrd="1" destOrd="0" presId="urn:microsoft.com/office/officeart/2005/8/layout/vList2"/>
    <dgm:cxn modelId="{69A6EDCB-60D0-46B8-83D1-94E91FCE0AE7}" type="presParOf" srcId="{AFF5595F-5E05-4B24-A11D-AE5F457B27DD}" destId="{8B94AC5E-9DAB-427E-B5DA-D7984906A4E2}" srcOrd="2" destOrd="0" presId="urn:microsoft.com/office/officeart/2005/8/layout/vList2"/>
    <dgm:cxn modelId="{01A046B7-C78D-43C5-8485-240CB7B622C8}" type="presParOf" srcId="{AFF5595F-5E05-4B24-A11D-AE5F457B27DD}" destId="{458B3216-2D6A-4ECE-A41D-FF65EA8C2398}" srcOrd="3" destOrd="0" presId="urn:microsoft.com/office/officeart/2005/8/layout/vList2"/>
    <dgm:cxn modelId="{9FA2DD73-3FA0-4996-97D9-EACF53DDA6DB}" type="presParOf" srcId="{AFF5595F-5E05-4B24-A11D-AE5F457B27DD}" destId="{6222C8F3-F8FA-409E-B485-378B0FEE051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75918F8-1053-4BF6-8F75-E5C9D3BDECDE}" type="doc">
      <dgm:prSet loTypeId="urn:microsoft.com/office/officeart/2005/8/layout/vProcess5" loCatId="process" qsTypeId="urn:microsoft.com/office/officeart/2005/8/quickstyle/simple1" qsCatId="simple" csTypeId="urn:microsoft.com/office/officeart/2005/8/colors/colorful3" csCatId="colorful"/>
      <dgm:spPr/>
      <dgm:t>
        <a:bodyPr/>
        <a:lstStyle/>
        <a:p>
          <a:endParaRPr lang="en-IN"/>
        </a:p>
      </dgm:t>
    </dgm:pt>
    <dgm:pt modelId="{8D557578-F760-4A2C-A755-8AC11CBE25D3}">
      <dgm:prSet/>
      <dgm:spPr/>
      <dgm:t>
        <a:bodyPr/>
        <a:lstStyle/>
        <a:p>
          <a:r>
            <a:rPr lang="en-US" b="0" i="0"/>
            <a:t>Unique Job Titles: The dataset contains 120 unique job titles for data analysts, providing a wide array of options for job seekers to consider. </a:t>
          </a:r>
          <a:endParaRPr lang="en-IN"/>
        </a:p>
      </dgm:t>
    </dgm:pt>
    <dgm:pt modelId="{FC4EF2D9-97CF-4FE8-A23A-5020B981BCF3}" type="parTrans" cxnId="{4855C9E4-190C-4339-8458-8C556A95DF74}">
      <dgm:prSet/>
      <dgm:spPr/>
      <dgm:t>
        <a:bodyPr/>
        <a:lstStyle/>
        <a:p>
          <a:endParaRPr lang="en-IN"/>
        </a:p>
      </dgm:t>
    </dgm:pt>
    <dgm:pt modelId="{C2C1F298-C634-4722-89DB-8683824A64DA}" type="sibTrans" cxnId="{4855C9E4-190C-4339-8458-8C556A95DF74}">
      <dgm:prSet/>
      <dgm:spPr/>
      <dgm:t>
        <a:bodyPr/>
        <a:lstStyle/>
        <a:p>
          <a:endParaRPr lang="en-IN"/>
        </a:p>
      </dgm:t>
    </dgm:pt>
    <dgm:pt modelId="{76FD798A-BDBB-4525-B138-4EF57369234C}">
      <dgm:prSet/>
      <dgm:spPr/>
      <dgm:t>
        <a:bodyPr/>
        <a:lstStyle/>
        <a:p>
          <a:r>
            <a:rPr lang="en-US" b="0" i="0"/>
            <a:t>Company Size Impact: Company size impacts average salaries, with medium-sized companies offering the highest average salaries. Job seekers can target organizations that match their size preferences.</a:t>
          </a:r>
          <a:endParaRPr lang="en-IN"/>
        </a:p>
      </dgm:t>
    </dgm:pt>
    <dgm:pt modelId="{3FDD2A77-2E1C-4F9F-83F8-AA93BECE0FFE}" type="parTrans" cxnId="{FFD5C9D7-DCA5-458B-89FA-29590C4F1F55}">
      <dgm:prSet/>
      <dgm:spPr/>
      <dgm:t>
        <a:bodyPr/>
        <a:lstStyle/>
        <a:p>
          <a:endParaRPr lang="en-IN"/>
        </a:p>
      </dgm:t>
    </dgm:pt>
    <dgm:pt modelId="{6E3D82F3-918F-4C77-880A-54B06F7D476D}" type="sibTrans" cxnId="{FFD5C9D7-DCA5-458B-89FA-29590C4F1F55}">
      <dgm:prSet/>
      <dgm:spPr/>
      <dgm:t>
        <a:bodyPr/>
        <a:lstStyle/>
        <a:p>
          <a:endParaRPr lang="en-IN"/>
        </a:p>
      </dgm:t>
    </dgm:pt>
    <dgm:pt modelId="{E0EDA439-BF1F-4CC3-A92F-2951CA85BCDE}">
      <dgm:prSet/>
      <dgm:spPr/>
      <dgm:t>
        <a:bodyPr/>
        <a:lstStyle/>
        <a:p>
          <a:r>
            <a:rPr lang="en-US" b="0" i="0" dirty="0"/>
            <a:t>In conclusion, this analysis equips data analyst job seekers with essential information to navigate their career paths effectively. By considering salary trends, geographical preferences, expertise levels, and employment types, individuals can make informed decisions aligned with their career aspirations and income goals. </a:t>
          </a:r>
          <a:endParaRPr lang="en-IN" dirty="0"/>
        </a:p>
      </dgm:t>
    </dgm:pt>
    <dgm:pt modelId="{2EFE5E93-544A-4494-9796-70D763DCD9EB}" type="parTrans" cxnId="{CDA245CC-1E2A-4810-A9CB-E190A7907B54}">
      <dgm:prSet/>
      <dgm:spPr/>
      <dgm:t>
        <a:bodyPr/>
        <a:lstStyle/>
        <a:p>
          <a:endParaRPr lang="en-IN"/>
        </a:p>
      </dgm:t>
    </dgm:pt>
    <dgm:pt modelId="{FDBC8F1C-4DB9-4A7C-8461-322D244FE779}" type="sibTrans" cxnId="{CDA245CC-1E2A-4810-A9CB-E190A7907B54}">
      <dgm:prSet/>
      <dgm:spPr/>
      <dgm:t>
        <a:bodyPr/>
        <a:lstStyle/>
        <a:p>
          <a:endParaRPr lang="en-IN"/>
        </a:p>
      </dgm:t>
    </dgm:pt>
    <dgm:pt modelId="{42A1C7FD-B6AE-4978-9E83-1EC2E1849F82}">
      <dgm:prSet/>
      <dgm:spPr/>
      <dgm:t>
        <a:bodyPr/>
        <a:lstStyle/>
        <a:p>
          <a:r>
            <a:rPr lang="en-US" b="0" i="0"/>
            <a:t>This comprehensive conclusion summarizes the key findings and implications of the analysis, providing valuable guidance for data analyst job seekers in their career planning and decision-making process.</a:t>
          </a:r>
          <a:br>
            <a:rPr lang="en-US"/>
          </a:br>
          <a:endParaRPr lang="en-IN"/>
        </a:p>
      </dgm:t>
    </dgm:pt>
    <dgm:pt modelId="{DE9FE3F0-6F85-49CB-A382-5C0BEAB18208}" type="parTrans" cxnId="{1CD03187-DB7D-4655-ADB5-731BF0D769A0}">
      <dgm:prSet/>
      <dgm:spPr/>
      <dgm:t>
        <a:bodyPr/>
        <a:lstStyle/>
        <a:p>
          <a:endParaRPr lang="en-IN"/>
        </a:p>
      </dgm:t>
    </dgm:pt>
    <dgm:pt modelId="{050C80FF-57D3-485B-BDF2-E26966B95F54}" type="sibTrans" cxnId="{1CD03187-DB7D-4655-ADB5-731BF0D769A0}">
      <dgm:prSet/>
      <dgm:spPr/>
      <dgm:t>
        <a:bodyPr/>
        <a:lstStyle/>
        <a:p>
          <a:endParaRPr lang="en-IN"/>
        </a:p>
      </dgm:t>
    </dgm:pt>
    <dgm:pt modelId="{750B790E-63AE-4083-B31C-AAEC372390BA}" type="pres">
      <dgm:prSet presAssocID="{975918F8-1053-4BF6-8F75-E5C9D3BDECDE}" presName="outerComposite" presStyleCnt="0">
        <dgm:presLayoutVars>
          <dgm:chMax val="5"/>
          <dgm:dir/>
          <dgm:resizeHandles val="exact"/>
        </dgm:presLayoutVars>
      </dgm:prSet>
      <dgm:spPr/>
    </dgm:pt>
    <dgm:pt modelId="{57E6572F-5756-425C-BF56-A4BE521C9DEF}" type="pres">
      <dgm:prSet presAssocID="{975918F8-1053-4BF6-8F75-E5C9D3BDECDE}" presName="dummyMaxCanvas" presStyleCnt="0">
        <dgm:presLayoutVars/>
      </dgm:prSet>
      <dgm:spPr/>
    </dgm:pt>
    <dgm:pt modelId="{AA4EC8E3-06A7-48D4-A132-D9750F00359B}" type="pres">
      <dgm:prSet presAssocID="{975918F8-1053-4BF6-8F75-E5C9D3BDECDE}" presName="FourNodes_1" presStyleLbl="node1" presStyleIdx="0" presStyleCnt="4">
        <dgm:presLayoutVars>
          <dgm:bulletEnabled val="1"/>
        </dgm:presLayoutVars>
      </dgm:prSet>
      <dgm:spPr/>
    </dgm:pt>
    <dgm:pt modelId="{88BBD074-E918-470E-915C-2C270BA21519}" type="pres">
      <dgm:prSet presAssocID="{975918F8-1053-4BF6-8F75-E5C9D3BDECDE}" presName="FourNodes_2" presStyleLbl="node1" presStyleIdx="1" presStyleCnt="4">
        <dgm:presLayoutVars>
          <dgm:bulletEnabled val="1"/>
        </dgm:presLayoutVars>
      </dgm:prSet>
      <dgm:spPr/>
    </dgm:pt>
    <dgm:pt modelId="{A2469A58-318C-4D9F-958D-F061720E848B}" type="pres">
      <dgm:prSet presAssocID="{975918F8-1053-4BF6-8F75-E5C9D3BDECDE}" presName="FourNodes_3" presStyleLbl="node1" presStyleIdx="2" presStyleCnt="4">
        <dgm:presLayoutVars>
          <dgm:bulletEnabled val="1"/>
        </dgm:presLayoutVars>
      </dgm:prSet>
      <dgm:spPr/>
    </dgm:pt>
    <dgm:pt modelId="{5DF136BF-667F-4EAF-9FE4-50397B76573B}" type="pres">
      <dgm:prSet presAssocID="{975918F8-1053-4BF6-8F75-E5C9D3BDECDE}" presName="FourNodes_4" presStyleLbl="node1" presStyleIdx="3" presStyleCnt="4">
        <dgm:presLayoutVars>
          <dgm:bulletEnabled val="1"/>
        </dgm:presLayoutVars>
      </dgm:prSet>
      <dgm:spPr/>
    </dgm:pt>
    <dgm:pt modelId="{5778C1CE-1C67-4063-90DA-72F50AB69A01}" type="pres">
      <dgm:prSet presAssocID="{975918F8-1053-4BF6-8F75-E5C9D3BDECDE}" presName="FourConn_1-2" presStyleLbl="fgAccFollowNode1" presStyleIdx="0" presStyleCnt="3">
        <dgm:presLayoutVars>
          <dgm:bulletEnabled val="1"/>
        </dgm:presLayoutVars>
      </dgm:prSet>
      <dgm:spPr/>
    </dgm:pt>
    <dgm:pt modelId="{51CC5CB7-E4C6-4807-8D8E-600D50DB5065}" type="pres">
      <dgm:prSet presAssocID="{975918F8-1053-4BF6-8F75-E5C9D3BDECDE}" presName="FourConn_2-3" presStyleLbl="fgAccFollowNode1" presStyleIdx="1" presStyleCnt="3">
        <dgm:presLayoutVars>
          <dgm:bulletEnabled val="1"/>
        </dgm:presLayoutVars>
      </dgm:prSet>
      <dgm:spPr/>
    </dgm:pt>
    <dgm:pt modelId="{5E82A64A-444D-49DF-BA19-1FB088DA71C1}" type="pres">
      <dgm:prSet presAssocID="{975918F8-1053-4BF6-8F75-E5C9D3BDECDE}" presName="FourConn_3-4" presStyleLbl="fgAccFollowNode1" presStyleIdx="2" presStyleCnt="3">
        <dgm:presLayoutVars>
          <dgm:bulletEnabled val="1"/>
        </dgm:presLayoutVars>
      </dgm:prSet>
      <dgm:spPr/>
    </dgm:pt>
    <dgm:pt modelId="{77EAC1EF-CC55-4838-A025-3AD73E743A6F}" type="pres">
      <dgm:prSet presAssocID="{975918F8-1053-4BF6-8F75-E5C9D3BDECDE}" presName="FourNodes_1_text" presStyleLbl="node1" presStyleIdx="3" presStyleCnt="4">
        <dgm:presLayoutVars>
          <dgm:bulletEnabled val="1"/>
        </dgm:presLayoutVars>
      </dgm:prSet>
      <dgm:spPr/>
    </dgm:pt>
    <dgm:pt modelId="{F18A1DDF-798C-448F-9290-595307F1EE17}" type="pres">
      <dgm:prSet presAssocID="{975918F8-1053-4BF6-8F75-E5C9D3BDECDE}" presName="FourNodes_2_text" presStyleLbl="node1" presStyleIdx="3" presStyleCnt="4">
        <dgm:presLayoutVars>
          <dgm:bulletEnabled val="1"/>
        </dgm:presLayoutVars>
      </dgm:prSet>
      <dgm:spPr/>
    </dgm:pt>
    <dgm:pt modelId="{7E423856-C822-448D-9F7D-321EE0B1CA90}" type="pres">
      <dgm:prSet presAssocID="{975918F8-1053-4BF6-8F75-E5C9D3BDECDE}" presName="FourNodes_3_text" presStyleLbl="node1" presStyleIdx="3" presStyleCnt="4">
        <dgm:presLayoutVars>
          <dgm:bulletEnabled val="1"/>
        </dgm:presLayoutVars>
      </dgm:prSet>
      <dgm:spPr/>
    </dgm:pt>
    <dgm:pt modelId="{B911C7FD-FB4E-409E-944C-DA0F84F42F82}" type="pres">
      <dgm:prSet presAssocID="{975918F8-1053-4BF6-8F75-E5C9D3BDECDE}" presName="FourNodes_4_text" presStyleLbl="node1" presStyleIdx="3" presStyleCnt="4">
        <dgm:presLayoutVars>
          <dgm:bulletEnabled val="1"/>
        </dgm:presLayoutVars>
      </dgm:prSet>
      <dgm:spPr/>
    </dgm:pt>
  </dgm:ptLst>
  <dgm:cxnLst>
    <dgm:cxn modelId="{43B85B62-F9A2-47DA-AD1E-6FF965FC6918}" type="presOf" srcId="{76FD798A-BDBB-4525-B138-4EF57369234C}" destId="{88BBD074-E918-470E-915C-2C270BA21519}" srcOrd="0" destOrd="0" presId="urn:microsoft.com/office/officeart/2005/8/layout/vProcess5"/>
    <dgm:cxn modelId="{769CBD6A-667E-4057-819C-6C4A6346C22C}" type="presOf" srcId="{E0EDA439-BF1F-4CC3-A92F-2951CA85BCDE}" destId="{A2469A58-318C-4D9F-958D-F061720E848B}" srcOrd="0" destOrd="0" presId="urn:microsoft.com/office/officeart/2005/8/layout/vProcess5"/>
    <dgm:cxn modelId="{24B19C75-7FE8-4EE2-885F-F88FFC9F6090}" type="presOf" srcId="{8D557578-F760-4A2C-A755-8AC11CBE25D3}" destId="{77EAC1EF-CC55-4838-A025-3AD73E743A6F}" srcOrd="1" destOrd="0" presId="urn:microsoft.com/office/officeart/2005/8/layout/vProcess5"/>
    <dgm:cxn modelId="{1CD03187-DB7D-4655-ADB5-731BF0D769A0}" srcId="{975918F8-1053-4BF6-8F75-E5C9D3BDECDE}" destId="{42A1C7FD-B6AE-4978-9E83-1EC2E1849F82}" srcOrd="3" destOrd="0" parTransId="{DE9FE3F0-6F85-49CB-A382-5C0BEAB18208}" sibTransId="{050C80FF-57D3-485B-BDF2-E26966B95F54}"/>
    <dgm:cxn modelId="{3F665492-690B-475B-B551-DBDF226873EF}" type="presOf" srcId="{C2C1F298-C634-4722-89DB-8683824A64DA}" destId="{5778C1CE-1C67-4063-90DA-72F50AB69A01}" srcOrd="0" destOrd="0" presId="urn:microsoft.com/office/officeart/2005/8/layout/vProcess5"/>
    <dgm:cxn modelId="{02D30297-1A34-4ED4-8529-657F044A1EC1}" type="presOf" srcId="{975918F8-1053-4BF6-8F75-E5C9D3BDECDE}" destId="{750B790E-63AE-4083-B31C-AAEC372390BA}" srcOrd="0" destOrd="0" presId="urn:microsoft.com/office/officeart/2005/8/layout/vProcess5"/>
    <dgm:cxn modelId="{E3A1059F-4C6E-4A5F-ACEA-10FDAC2A4704}" type="presOf" srcId="{6E3D82F3-918F-4C77-880A-54B06F7D476D}" destId="{51CC5CB7-E4C6-4807-8D8E-600D50DB5065}" srcOrd="0" destOrd="0" presId="urn:microsoft.com/office/officeart/2005/8/layout/vProcess5"/>
    <dgm:cxn modelId="{4E4DAEA2-8117-4EE9-8BA6-0B7B9B4F277F}" type="presOf" srcId="{76FD798A-BDBB-4525-B138-4EF57369234C}" destId="{F18A1DDF-798C-448F-9290-595307F1EE17}" srcOrd="1" destOrd="0" presId="urn:microsoft.com/office/officeart/2005/8/layout/vProcess5"/>
    <dgm:cxn modelId="{E292E0B6-1854-4D2A-B7D4-2784A5CAAA90}" type="presOf" srcId="{42A1C7FD-B6AE-4978-9E83-1EC2E1849F82}" destId="{B911C7FD-FB4E-409E-944C-DA0F84F42F82}" srcOrd="1" destOrd="0" presId="urn:microsoft.com/office/officeart/2005/8/layout/vProcess5"/>
    <dgm:cxn modelId="{83C0A1BB-E42A-444E-92F0-03EAFD96F487}" type="presOf" srcId="{FDBC8F1C-4DB9-4A7C-8461-322D244FE779}" destId="{5E82A64A-444D-49DF-BA19-1FB088DA71C1}" srcOrd="0" destOrd="0" presId="urn:microsoft.com/office/officeart/2005/8/layout/vProcess5"/>
    <dgm:cxn modelId="{8F5A1AC0-0134-4F92-982C-06F2579AC346}" type="presOf" srcId="{42A1C7FD-B6AE-4978-9E83-1EC2E1849F82}" destId="{5DF136BF-667F-4EAF-9FE4-50397B76573B}" srcOrd="0" destOrd="0" presId="urn:microsoft.com/office/officeart/2005/8/layout/vProcess5"/>
    <dgm:cxn modelId="{CDA245CC-1E2A-4810-A9CB-E190A7907B54}" srcId="{975918F8-1053-4BF6-8F75-E5C9D3BDECDE}" destId="{E0EDA439-BF1F-4CC3-A92F-2951CA85BCDE}" srcOrd="2" destOrd="0" parTransId="{2EFE5E93-544A-4494-9796-70D763DCD9EB}" sibTransId="{FDBC8F1C-4DB9-4A7C-8461-322D244FE779}"/>
    <dgm:cxn modelId="{FFD5C9D7-DCA5-458B-89FA-29590C4F1F55}" srcId="{975918F8-1053-4BF6-8F75-E5C9D3BDECDE}" destId="{76FD798A-BDBB-4525-B138-4EF57369234C}" srcOrd="1" destOrd="0" parTransId="{3FDD2A77-2E1C-4F9F-83F8-AA93BECE0FFE}" sibTransId="{6E3D82F3-918F-4C77-880A-54B06F7D476D}"/>
    <dgm:cxn modelId="{9C6D26DD-B07A-42A1-A70D-4CF8C10575FB}" type="presOf" srcId="{E0EDA439-BF1F-4CC3-A92F-2951CA85BCDE}" destId="{7E423856-C822-448D-9F7D-321EE0B1CA90}" srcOrd="1" destOrd="0" presId="urn:microsoft.com/office/officeart/2005/8/layout/vProcess5"/>
    <dgm:cxn modelId="{4855C9E4-190C-4339-8458-8C556A95DF74}" srcId="{975918F8-1053-4BF6-8F75-E5C9D3BDECDE}" destId="{8D557578-F760-4A2C-A755-8AC11CBE25D3}" srcOrd="0" destOrd="0" parTransId="{FC4EF2D9-97CF-4FE8-A23A-5020B981BCF3}" sibTransId="{C2C1F298-C634-4722-89DB-8683824A64DA}"/>
    <dgm:cxn modelId="{7F0B9AF4-0068-4CF3-9D1A-2ABB11360F87}" type="presOf" srcId="{8D557578-F760-4A2C-A755-8AC11CBE25D3}" destId="{AA4EC8E3-06A7-48D4-A132-D9750F00359B}" srcOrd="0" destOrd="0" presId="urn:microsoft.com/office/officeart/2005/8/layout/vProcess5"/>
    <dgm:cxn modelId="{377573B3-521C-4558-AC44-DFC30ED81CF7}" type="presParOf" srcId="{750B790E-63AE-4083-B31C-AAEC372390BA}" destId="{57E6572F-5756-425C-BF56-A4BE521C9DEF}" srcOrd="0" destOrd="0" presId="urn:microsoft.com/office/officeart/2005/8/layout/vProcess5"/>
    <dgm:cxn modelId="{8624EF62-86E2-462D-BFEF-BF9D95CEEA81}" type="presParOf" srcId="{750B790E-63AE-4083-B31C-AAEC372390BA}" destId="{AA4EC8E3-06A7-48D4-A132-D9750F00359B}" srcOrd="1" destOrd="0" presId="urn:microsoft.com/office/officeart/2005/8/layout/vProcess5"/>
    <dgm:cxn modelId="{81BB5A3C-995D-40F5-851C-F8C3C5145D90}" type="presParOf" srcId="{750B790E-63AE-4083-B31C-AAEC372390BA}" destId="{88BBD074-E918-470E-915C-2C270BA21519}" srcOrd="2" destOrd="0" presId="urn:microsoft.com/office/officeart/2005/8/layout/vProcess5"/>
    <dgm:cxn modelId="{AB88D238-4B8B-4655-81FE-B148EE96AB98}" type="presParOf" srcId="{750B790E-63AE-4083-B31C-AAEC372390BA}" destId="{A2469A58-318C-4D9F-958D-F061720E848B}" srcOrd="3" destOrd="0" presId="urn:microsoft.com/office/officeart/2005/8/layout/vProcess5"/>
    <dgm:cxn modelId="{E4773B94-7D96-402F-9F6B-BF9413F4DB03}" type="presParOf" srcId="{750B790E-63AE-4083-B31C-AAEC372390BA}" destId="{5DF136BF-667F-4EAF-9FE4-50397B76573B}" srcOrd="4" destOrd="0" presId="urn:microsoft.com/office/officeart/2005/8/layout/vProcess5"/>
    <dgm:cxn modelId="{508DEC9E-4796-4C6F-89ED-69E214D273B4}" type="presParOf" srcId="{750B790E-63AE-4083-B31C-AAEC372390BA}" destId="{5778C1CE-1C67-4063-90DA-72F50AB69A01}" srcOrd="5" destOrd="0" presId="urn:microsoft.com/office/officeart/2005/8/layout/vProcess5"/>
    <dgm:cxn modelId="{98ADB8EB-E2E6-460C-8C23-C1DB0F86460A}" type="presParOf" srcId="{750B790E-63AE-4083-B31C-AAEC372390BA}" destId="{51CC5CB7-E4C6-4807-8D8E-600D50DB5065}" srcOrd="6" destOrd="0" presId="urn:microsoft.com/office/officeart/2005/8/layout/vProcess5"/>
    <dgm:cxn modelId="{3197C31D-C7B8-437D-8546-67EF6A45B2C9}" type="presParOf" srcId="{750B790E-63AE-4083-B31C-AAEC372390BA}" destId="{5E82A64A-444D-49DF-BA19-1FB088DA71C1}" srcOrd="7" destOrd="0" presId="urn:microsoft.com/office/officeart/2005/8/layout/vProcess5"/>
    <dgm:cxn modelId="{C7E2FFC6-97D2-4F90-897D-3B49EDA36B4B}" type="presParOf" srcId="{750B790E-63AE-4083-B31C-AAEC372390BA}" destId="{77EAC1EF-CC55-4838-A025-3AD73E743A6F}" srcOrd="8" destOrd="0" presId="urn:microsoft.com/office/officeart/2005/8/layout/vProcess5"/>
    <dgm:cxn modelId="{AEDE1A3C-5D67-4660-94FA-85F4668696B8}" type="presParOf" srcId="{750B790E-63AE-4083-B31C-AAEC372390BA}" destId="{F18A1DDF-798C-448F-9290-595307F1EE17}" srcOrd="9" destOrd="0" presId="urn:microsoft.com/office/officeart/2005/8/layout/vProcess5"/>
    <dgm:cxn modelId="{A32A258E-E24D-460F-B91D-FBD0A51668C3}" type="presParOf" srcId="{750B790E-63AE-4083-B31C-AAEC372390BA}" destId="{7E423856-C822-448D-9F7D-321EE0B1CA90}" srcOrd="10" destOrd="0" presId="urn:microsoft.com/office/officeart/2005/8/layout/vProcess5"/>
    <dgm:cxn modelId="{1BF70B7D-6DCD-490F-87C1-05D21E4B9D41}" type="presParOf" srcId="{750B790E-63AE-4083-B31C-AAEC372390BA}" destId="{B911C7FD-FB4E-409E-944C-DA0F84F42F8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DE618C9-982C-45DE-B491-E4223B37043B}" type="doc">
      <dgm:prSet loTypeId="urn:microsoft.com/office/officeart/2005/8/layout/vList2" loCatId="list" qsTypeId="urn:microsoft.com/office/officeart/2005/8/quickstyle/simple5" qsCatId="simple" csTypeId="urn:microsoft.com/office/officeart/2005/8/colors/accent1_1" csCatId="accent1"/>
      <dgm:spPr/>
      <dgm:t>
        <a:bodyPr/>
        <a:lstStyle/>
        <a:p>
          <a:endParaRPr lang="en-IN"/>
        </a:p>
      </dgm:t>
    </dgm:pt>
    <dgm:pt modelId="{A17822DB-0B59-4250-A6FA-FA3223975A08}">
      <dgm:prSet/>
      <dgm:spPr/>
      <dgm:t>
        <a:bodyPr/>
        <a:lstStyle/>
        <a:p>
          <a:r>
            <a:rPr lang="en-US" b="1" i="0" dirty="0"/>
            <a:t>Informed Career Choices</a:t>
          </a:r>
          <a:r>
            <a:rPr lang="en-US" b="0" i="0" dirty="0"/>
            <a:t>: Job seekers can make informed decisions about their career paths, including job titles, geographical preferences, and company sizes, based on comprehensive salary data.</a:t>
          </a:r>
          <a:endParaRPr lang="en-US" dirty="0"/>
        </a:p>
      </dgm:t>
    </dgm:pt>
    <dgm:pt modelId="{5C3F1850-067B-4849-9FC7-50CDAB9FF284}" type="parTrans" cxnId="{B6977A6A-DB94-44EB-A4D7-0F15FA6156B8}">
      <dgm:prSet/>
      <dgm:spPr/>
      <dgm:t>
        <a:bodyPr/>
        <a:lstStyle/>
        <a:p>
          <a:endParaRPr lang="en-IN"/>
        </a:p>
      </dgm:t>
    </dgm:pt>
    <dgm:pt modelId="{5C425DBD-F0A8-429E-9430-AA035D9D1C70}" type="sibTrans" cxnId="{B6977A6A-DB94-44EB-A4D7-0F15FA6156B8}">
      <dgm:prSet/>
      <dgm:spPr/>
      <dgm:t>
        <a:bodyPr/>
        <a:lstStyle/>
        <a:p>
          <a:endParaRPr lang="en-IN"/>
        </a:p>
      </dgm:t>
    </dgm:pt>
    <dgm:pt modelId="{358421DD-52FF-48A2-B47D-5D2C75A00C17}">
      <dgm:prSet/>
      <dgm:spPr/>
      <dgm:t>
        <a:bodyPr/>
        <a:lstStyle/>
        <a:p>
          <a:r>
            <a:rPr lang="en-US" b="1" i="0"/>
            <a:t>Maximized Earning Potential</a:t>
          </a:r>
          <a:r>
            <a:rPr lang="en-US" b="0" i="0"/>
            <a:t>: Understanding the highest-paying roles, such as Data Architects in the U.S., empowers job seekers to aim for positions with greater income potential.</a:t>
          </a:r>
          <a:endParaRPr lang="en-IN"/>
        </a:p>
      </dgm:t>
    </dgm:pt>
    <dgm:pt modelId="{F3625E06-85E7-4D84-8675-6C657A026F14}" type="parTrans" cxnId="{D19CD1E9-F868-4B63-90A1-607F5918F233}">
      <dgm:prSet/>
      <dgm:spPr/>
      <dgm:t>
        <a:bodyPr/>
        <a:lstStyle/>
        <a:p>
          <a:endParaRPr lang="en-IN"/>
        </a:p>
      </dgm:t>
    </dgm:pt>
    <dgm:pt modelId="{2E4F3F3A-C921-4FD5-BAE7-C06EA94FEF3A}" type="sibTrans" cxnId="{D19CD1E9-F868-4B63-90A1-607F5918F233}">
      <dgm:prSet/>
      <dgm:spPr/>
      <dgm:t>
        <a:bodyPr/>
        <a:lstStyle/>
        <a:p>
          <a:endParaRPr lang="en-IN"/>
        </a:p>
      </dgm:t>
    </dgm:pt>
    <dgm:pt modelId="{BB3A0D71-7CCC-4BFE-BB37-C6B8796D685D}">
      <dgm:prSet/>
      <dgm:spPr/>
      <dgm:t>
        <a:bodyPr/>
        <a:lstStyle/>
        <a:p>
          <a:r>
            <a:rPr lang="en-US" b="1" i="0" dirty="0"/>
            <a:t>Salary Benchmarking</a:t>
          </a:r>
          <a:r>
            <a:rPr lang="en-US" b="0" i="0" dirty="0"/>
            <a:t>: The analysis provides a baseline, like the junior-level salary of $70,000, helping early-career professionals set realistic salary expectations.</a:t>
          </a:r>
          <a:endParaRPr lang="en-IN" dirty="0"/>
        </a:p>
      </dgm:t>
    </dgm:pt>
    <dgm:pt modelId="{2B6E6741-33E2-495B-8082-6A11D4D83F4B}" type="parTrans" cxnId="{3BD220CE-CA7C-4D9D-9702-D0ADA09CCD5A}">
      <dgm:prSet/>
      <dgm:spPr/>
      <dgm:t>
        <a:bodyPr/>
        <a:lstStyle/>
        <a:p>
          <a:endParaRPr lang="en-IN"/>
        </a:p>
      </dgm:t>
    </dgm:pt>
    <dgm:pt modelId="{11ACD55F-BAA2-4667-84ED-B459FE446E19}" type="sibTrans" cxnId="{3BD220CE-CA7C-4D9D-9702-D0ADA09CCD5A}">
      <dgm:prSet/>
      <dgm:spPr/>
      <dgm:t>
        <a:bodyPr/>
        <a:lstStyle/>
        <a:p>
          <a:endParaRPr lang="en-IN"/>
        </a:p>
      </dgm:t>
    </dgm:pt>
    <dgm:pt modelId="{84797158-B453-422E-8176-9E3458F41114}">
      <dgm:prSet/>
      <dgm:spPr/>
      <dgm:t>
        <a:bodyPr/>
        <a:lstStyle/>
        <a:p>
          <a:r>
            <a:rPr lang="en-US" b="1" i="0" dirty="0"/>
            <a:t>Expertise Alignment</a:t>
          </a:r>
          <a:r>
            <a:rPr lang="en-US" b="0" i="0" dirty="0"/>
            <a:t>: By assessing their own expertise and aligning it with salary expectations, individuals can better negotiate compensation.</a:t>
          </a:r>
          <a:endParaRPr lang="en-IN" dirty="0"/>
        </a:p>
      </dgm:t>
    </dgm:pt>
    <dgm:pt modelId="{3E689411-16E6-49F7-BFEA-D92A30D0C79C}" type="parTrans" cxnId="{A437643C-577E-4E42-9350-898E3E026CD0}">
      <dgm:prSet/>
      <dgm:spPr/>
      <dgm:t>
        <a:bodyPr/>
        <a:lstStyle/>
        <a:p>
          <a:endParaRPr lang="en-IN"/>
        </a:p>
      </dgm:t>
    </dgm:pt>
    <dgm:pt modelId="{6185F3F5-6FE8-4F18-BB90-5EF57603E7A2}" type="sibTrans" cxnId="{A437643C-577E-4E42-9350-898E3E026CD0}">
      <dgm:prSet/>
      <dgm:spPr/>
      <dgm:t>
        <a:bodyPr/>
        <a:lstStyle/>
        <a:p>
          <a:endParaRPr lang="en-IN"/>
        </a:p>
      </dgm:t>
    </dgm:pt>
    <dgm:pt modelId="{D930B1DE-EFC8-4B47-95D4-5307D85BD44B}">
      <dgm:prSet/>
      <dgm:spPr/>
      <dgm:t>
        <a:bodyPr/>
        <a:lstStyle/>
        <a:p>
          <a:r>
            <a:rPr lang="en-US" b="1" i="0"/>
            <a:t>Diverse Career Options</a:t>
          </a:r>
          <a:r>
            <a:rPr lang="en-US" b="0" i="0"/>
            <a:t>: The dataset's 120 unique job titles offer a wide array of career choices, catering to various interests and skill sets.</a:t>
          </a:r>
          <a:endParaRPr lang="en-IN"/>
        </a:p>
      </dgm:t>
    </dgm:pt>
    <dgm:pt modelId="{76CCF4F8-D13F-4774-8F67-4451004BB3D3}" type="parTrans" cxnId="{6737DFF4-B5C7-45D8-BA89-A644FB5A8045}">
      <dgm:prSet/>
      <dgm:spPr/>
      <dgm:t>
        <a:bodyPr/>
        <a:lstStyle/>
        <a:p>
          <a:endParaRPr lang="en-IN"/>
        </a:p>
      </dgm:t>
    </dgm:pt>
    <dgm:pt modelId="{AC35ED05-DD51-45E7-BE60-50EAC2A837D0}" type="sibTrans" cxnId="{6737DFF4-B5C7-45D8-BA89-A644FB5A8045}">
      <dgm:prSet/>
      <dgm:spPr/>
      <dgm:t>
        <a:bodyPr/>
        <a:lstStyle/>
        <a:p>
          <a:endParaRPr lang="en-IN"/>
        </a:p>
      </dgm:t>
    </dgm:pt>
    <dgm:pt modelId="{B330C584-5383-4A57-AA7E-FB1B46DD66A5}">
      <dgm:prSet/>
      <dgm:spPr/>
      <dgm:t>
        <a:bodyPr/>
        <a:lstStyle/>
        <a:p>
          <a:r>
            <a:rPr lang="en-US" b="1" i="0"/>
            <a:t>Career Growth Planning</a:t>
          </a:r>
          <a:r>
            <a:rPr lang="en-US" b="0" i="0"/>
            <a:t>: Recognizing the preference for full-time roles and senior-level professionals' higher earnings, job seekers can plan their career growth strategies.</a:t>
          </a:r>
          <a:endParaRPr lang="en-IN"/>
        </a:p>
      </dgm:t>
    </dgm:pt>
    <dgm:pt modelId="{5B6DEA87-59C8-4B7C-ADAD-5A788983AB94}" type="parTrans" cxnId="{51BABA13-FB24-4F35-A024-57CD46C5CCD1}">
      <dgm:prSet/>
      <dgm:spPr/>
      <dgm:t>
        <a:bodyPr/>
        <a:lstStyle/>
        <a:p>
          <a:endParaRPr lang="en-IN"/>
        </a:p>
      </dgm:t>
    </dgm:pt>
    <dgm:pt modelId="{80428AE2-0C74-48E8-9B8F-8959C3E1D5D4}" type="sibTrans" cxnId="{51BABA13-FB24-4F35-A024-57CD46C5CCD1}">
      <dgm:prSet/>
      <dgm:spPr/>
      <dgm:t>
        <a:bodyPr/>
        <a:lstStyle/>
        <a:p>
          <a:endParaRPr lang="en-IN"/>
        </a:p>
      </dgm:t>
    </dgm:pt>
    <dgm:pt modelId="{8EDC7EF1-3663-4779-9FEA-74AB9812AC52}" type="pres">
      <dgm:prSet presAssocID="{CDE618C9-982C-45DE-B491-E4223B37043B}" presName="linear" presStyleCnt="0">
        <dgm:presLayoutVars>
          <dgm:animLvl val="lvl"/>
          <dgm:resizeHandles val="exact"/>
        </dgm:presLayoutVars>
      </dgm:prSet>
      <dgm:spPr/>
    </dgm:pt>
    <dgm:pt modelId="{401F1B3F-7947-40EB-A2CB-ECA098CAD05C}" type="pres">
      <dgm:prSet presAssocID="{A17822DB-0B59-4250-A6FA-FA3223975A08}" presName="parentText" presStyleLbl="node1" presStyleIdx="0" presStyleCnt="6" custLinFactNeighborX="-1208" custLinFactNeighborY="16383">
        <dgm:presLayoutVars>
          <dgm:chMax val="0"/>
          <dgm:bulletEnabled val="1"/>
        </dgm:presLayoutVars>
      </dgm:prSet>
      <dgm:spPr/>
    </dgm:pt>
    <dgm:pt modelId="{395DA62E-4D97-42E2-AEC8-AE5A07204A7C}" type="pres">
      <dgm:prSet presAssocID="{5C425DBD-F0A8-429E-9430-AA035D9D1C70}" presName="spacer" presStyleCnt="0"/>
      <dgm:spPr/>
    </dgm:pt>
    <dgm:pt modelId="{EF72AF29-C3FF-4A27-86A4-86C3DEBD4257}" type="pres">
      <dgm:prSet presAssocID="{358421DD-52FF-48A2-B47D-5D2C75A00C17}" presName="parentText" presStyleLbl="node1" presStyleIdx="1" presStyleCnt="6">
        <dgm:presLayoutVars>
          <dgm:chMax val="0"/>
          <dgm:bulletEnabled val="1"/>
        </dgm:presLayoutVars>
      </dgm:prSet>
      <dgm:spPr/>
    </dgm:pt>
    <dgm:pt modelId="{987D0B71-BEA3-4F3F-9EE1-BB55331CBBEA}" type="pres">
      <dgm:prSet presAssocID="{2E4F3F3A-C921-4FD5-BAE7-C06EA94FEF3A}" presName="spacer" presStyleCnt="0"/>
      <dgm:spPr/>
    </dgm:pt>
    <dgm:pt modelId="{6B0F3B7A-4AD8-460A-B6CF-6E378FE0B0F7}" type="pres">
      <dgm:prSet presAssocID="{BB3A0D71-7CCC-4BFE-BB37-C6B8796D685D}" presName="parentText" presStyleLbl="node1" presStyleIdx="2" presStyleCnt="6">
        <dgm:presLayoutVars>
          <dgm:chMax val="0"/>
          <dgm:bulletEnabled val="1"/>
        </dgm:presLayoutVars>
      </dgm:prSet>
      <dgm:spPr/>
    </dgm:pt>
    <dgm:pt modelId="{9D3AA5C9-CCE2-4420-9EAD-DDBA89D03A39}" type="pres">
      <dgm:prSet presAssocID="{11ACD55F-BAA2-4667-84ED-B459FE446E19}" presName="spacer" presStyleCnt="0"/>
      <dgm:spPr/>
    </dgm:pt>
    <dgm:pt modelId="{337140E3-06C1-44CA-8B3B-C385F13100D9}" type="pres">
      <dgm:prSet presAssocID="{84797158-B453-422E-8176-9E3458F41114}" presName="parentText" presStyleLbl="node1" presStyleIdx="3" presStyleCnt="6">
        <dgm:presLayoutVars>
          <dgm:chMax val="0"/>
          <dgm:bulletEnabled val="1"/>
        </dgm:presLayoutVars>
      </dgm:prSet>
      <dgm:spPr/>
    </dgm:pt>
    <dgm:pt modelId="{5D4C7233-20FD-4082-AFB8-41FAF56598FC}" type="pres">
      <dgm:prSet presAssocID="{6185F3F5-6FE8-4F18-BB90-5EF57603E7A2}" presName="spacer" presStyleCnt="0"/>
      <dgm:spPr/>
    </dgm:pt>
    <dgm:pt modelId="{358EBA35-92CD-46AC-AB84-94F169BE6BF1}" type="pres">
      <dgm:prSet presAssocID="{D930B1DE-EFC8-4B47-95D4-5307D85BD44B}" presName="parentText" presStyleLbl="node1" presStyleIdx="4" presStyleCnt="6">
        <dgm:presLayoutVars>
          <dgm:chMax val="0"/>
          <dgm:bulletEnabled val="1"/>
        </dgm:presLayoutVars>
      </dgm:prSet>
      <dgm:spPr/>
    </dgm:pt>
    <dgm:pt modelId="{BD5021E9-4253-4215-97B5-22DB16828D31}" type="pres">
      <dgm:prSet presAssocID="{AC35ED05-DD51-45E7-BE60-50EAC2A837D0}" presName="spacer" presStyleCnt="0"/>
      <dgm:spPr/>
    </dgm:pt>
    <dgm:pt modelId="{A7DDC113-5D4D-4FF1-BD66-2504F72B5374}" type="pres">
      <dgm:prSet presAssocID="{B330C584-5383-4A57-AA7E-FB1B46DD66A5}" presName="parentText" presStyleLbl="node1" presStyleIdx="5" presStyleCnt="6">
        <dgm:presLayoutVars>
          <dgm:chMax val="0"/>
          <dgm:bulletEnabled val="1"/>
        </dgm:presLayoutVars>
      </dgm:prSet>
      <dgm:spPr/>
    </dgm:pt>
  </dgm:ptLst>
  <dgm:cxnLst>
    <dgm:cxn modelId="{51BABA13-FB24-4F35-A024-57CD46C5CCD1}" srcId="{CDE618C9-982C-45DE-B491-E4223B37043B}" destId="{B330C584-5383-4A57-AA7E-FB1B46DD66A5}" srcOrd="5" destOrd="0" parTransId="{5B6DEA87-59C8-4B7C-ADAD-5A788983AB94}" sibTransId="{80428AE2-0C74-48E8-9B8F-8959C3E1D5D4}"/>
    <dgm:cxn modelId="{2AE94C22-93E4-4B21-AC8B-72444452E8DD}" type="presOf" srcId="{B330C584-5383-4A57-AA7E-FB1B46DD66A5}" destId="{A7DDC113-5D4D-4FF1-BD66-2504F72B5374}" srcOrd="0" destOrd="0" presId="urn:microsoft.com/office/officeart/2005/8/layout/vList2"/>
    <dgm:cxn modelId="{A437643C-577E-4E42-9350-898E3E026CD0}" srcId="{CDE618C9-982C-45DE-B491-E4223B37043B}" destId="{84797158-B453-422E-8176-9E3458F41114}" srcOrd="3" destOrd="0" parTransId="{3E689411-16E6-49F7-BFEA-D92A30D0C79C}" sibTransId="{6185F3F5-6FE8-4F18-BB90-5EF57603E7A2}"/>
    <dgm:cxn modelId="{B6977A6A-DB94-44EB-A4D7-0F15FA6156B8}" srcId="{CDE618C9-982C-45DE-B491-E4223B37043B}" destId="{A17822DB-0B59-4250-A6FA-FA3223975A08}" srcOrd="0" destOrd="0" parTransId="{5C3F1850-067B-4849-9FC7-50CDAB9FF284}" sibTransId="{5C425DBD-F0A8-429E-9430-AA035D9D1C70}"/>
    <dgm:cxn modelId="{8E06AFA7-0E9B-4616-8AEF-62618C4DBAD0}" type="presOf" srcId="{84797158-B453-422E-8176-9E3458F41114}" destId="{337140E3-06C1-44CA-8B3B-C385F13100D9}" srcOrd="0" destOrd="0" presId="urn:microsoft.com/office/officeart/2005/8/layout/vList2"/>
    <dgm:cxn modelId="{3BD220CE-CA7C-4D9D-9702-D0ADA09CCD5A}" srcId="{CDE618C9-982C-45DE-B491-E4223B37043B}" destId="{BB3A0D71-7CCC-4BFE-BB37-C6B8796D685D}" srcOrd="2" destOrd="0" parTransId="{2B6E6741-33E2-495B-8082-6A11D4D83F4B}" sibTransId="{11ACD55F-BAA2-4667-84ED-B459FE446E19}"/>
    <dgm:cxn modelId="{3B153CD5-7AE3-496B-8616-8B102CA3EA07}" type="presOf" srcId="{BB3A0D71-7CCC-4BFE-BB37-C6B8796D685D}" destId="{6B0F3B7A-4AD8-460A-B6CF-6E378FE0B0F7}" srcOrd="0" destOrd="0" presId="urn:microsoft.com/office/officeart/2005/8/layout/vList2"/>
    <dgm:cxn modelId="{66C600DE-232F-4AFB-A293-2376768B4CDE}" type="presOf" srcId="{CDE618C9-982C-45DE-B491-E4223B37043B}" destId="{8EDC7EF1-3663-4779-9FEA-74AB9812AC52}" srcOrd="0" destOrd="0" presId="urn:microsoft.com/office/officeart/2005/8/layout/vList2"/>
    <dgm:cxn modelId="{CFD9CBDE-0F08-4E51-A966-5AD36C55A850}" type="presOf" srcId="{358421DD-52FF-48A2-B47D-5D2C75A00C17}" destId="{EF72AF29-C3FF-4A27-86A4-86C3DEBD4257}" srcOrd="0" destOrd="0" presId="urn:microsoft.com/office/officeart/2005/8/layout/vList2"/>
    <dgm:cxn modelId="{4A865DE2-205F-4199-8D66-7533BEEE9C2C}" type="presOf" srcId="{A17822DB-0B59-4250-A6FA-FA3223975A08}" destId="{401F1B3F-7947-40EB-A2CB-ECA098CAD05C}" srcOrd="0" destOrd="0" presId="urn:microsoft.com/office/officeart/2005/8/layout/vList2"/>
    <dgm:cxn modelId="{76627DE2-5185-4D51-8B35-539EE469DB04}" type="presOf" srcId="{D930B1DE-EFC8-4B47-95D4-5307D85BD44B}" destId="{358EBA35-92CD-46AC-AB84-94F169BE6BF1}" srcOrd="0" destOrd="0" presId="urn:microsoft.com/office/officeart/2005/8/layout/vList2"/>
    <dgm:cxn modelId="{D19CD1E9-F868-4B63-90A1-607F5918F233}" srcId="{CDE618C9-982C-45DE-B491-E4223B37043B}" destId="{358421DD-52FF-48A2-B47D-5D2C75A00C17}" srcOrd="1" destOrd="0" parTransId="{F3625E06-85E7-4D84-8675-6C657A026F14}" sibTransId="{2E4F3F3A-C921-4FD5-BAE7-C06EA94FEF3A}"/>
    <dgm:cxn modelId="{6737DFF4-B5C7-45D8-BA89-A644FB5A8045}" srcId="{CDE618C9-982C-45DE-B491-E4223B37043B}" destId="{D930B1DE-EFC8-4B47-95D4-5307D85BD44B}" srcOrd="4" destOrd="0" parTransId="{76CCF4F8-D13F-4774-8F67-4451004BB3D3}" sibTransId="{AC35ED05-DD51-45E7-BE60-50EAC2A837D0}"/>
    <dgm:cxn modelId="{F3CC3C42-7642-4406-A941-E95CC4E606A3}" type="presParOf" srcId="{8EDC7EF1-3663-4779-9FEA-74AB9812AC52}" destId="{401F1B3F-7947-40EB-A2CB-ECA098CAD05C}" srcOrd="0" destOrd="0" presId="urn:microsoft.com/office/officeart/2005/8/layout/vList2"/>
    <dgm:cxn modelId="{A3514B89-45AC-4EB8-AC09-528E88C52785}" type="presParOf" srcId="{8EDC7EF1-3663-4779-9FEA-74AB9812AC52}" destId="{395DA62E-4D97-42E2-AEC8-AE5A07204A7C}" srcOrd="1" destOrd="0" presId="urn:microsoft.com/office/officeart/2005/8/layout/vList2"/>
    <dgm:cxn modelId="{ACD98EB2-0D62-4985-AB6B-E2B1E8228D04}" type="presParOf" srcId="{8EDC7EF1-3663-4779-9FEA-74AB9812AC52}" destId="{EF72AF29-C3FF-4A27-86A4-86C3DEBD4257}" srcOrd="2" destOrd="0" presId="urn:microsoft.com/office/officeart/2005/8/layout/vList2"/>
    <dgm:cxn modelId="{9055A1FB-D8BE-465D-BAE1-9F3B0FDDBF7A}" type="presParOf" srcId="{8EDC7EF1-3663-4779-9FEA-74AB9812AC52}" destId="{987D0B71-BEA3-4F3F-9EE1-BB55331CBBEA}" srcOrd="3" destOrd="0" presId="urn:microsoft.com/office/officeart/2005/8/layout/vList2"/>
    <dgm:cxn modelId="{ABAEB951-694F-4834-8540-A0F36F42EF7B}" type="presParOf" srcId="{8EDC7EF1-3663-4779-9FEA-74AB9812AC52}" destId="{6B0F3B7A-4AD8-460A-B6CF-6E378FE0B0F7}" srcOrd="4" destOrd="0" presId="urn:microsoft.com/office/officeart/2005/8/layout/vList2"/>
    <dgm:cxn modelId="{C80E45C9-5E85-4FD1-8352-A46A2A4CF262}" type="presParOf" srcId="{8EDC7EF1-3663-4779-9FEA-74AB9812AC52}" destId="{9D3AA5C9-CCE2-4420-9EAD-DDBA89D03A39}" srcOrd="5" destOrd="0" presId="urn:microsoft.com/office/officeart/2005/8/layout/vList2"/>
    <dgm:cxn modelId="{CED49570-ECC7-43DE-A262-0E7B6BD35178}" type="presParOf" srcId="{8EDC7EF1-3663-4779-9FEA-74AB9812AC52}" destId="{337140E3-06C1-44CA-8B3B-C385F13100D9}" srcOrd="6" destOrd="0" presId="urn:microsoft.com/office/officeart/2005/8/layout/vList2"/>
    <dgm:cxn modelId="{300510F1-4AFB-447E-8374-2725ED6739F5}" type="presParOf" srcId="{8EDC7EF1-3663-4779-9FEA-74AB9812AC52}" destId="{5D4C7233-20FD-4082-AFB8-41FAF56598FC}" srcOrd="7" destOrd="0" presId="urn:microsoft.com/office/officeart/2005/8/layout/vList2"/>
    <dgm:cxn modelId="{1BBAF82E-DCAB-4604-B334-9F522E36CA77}" type="presParOf" srcId="{8EDC7EF1-3663-4779-9FEA-74AB9812AC52}" destId="{358EBA35-92CD-46AC-AB84-94F169BE6BF1}" srcOrd="8" destOrd="0" presId="urn:microsoft.com/office/officeart/2005/8/layout/vList2"/>
    <dgm:cxn modelId="{349A9BA9-83A8-44E7-9797-C33401D9BB29}" type="presParOf" srcId="{8EDC7EF1-3663-4779-9FEA-74AB9812AC52}" destId="{BD5021E9-4253-4215-97B5-22DB16828D31}" srcOrd="9" destOrd="0" presId="urn:microsoft.com/office/officeart/2005/8/layout/vList2"/>
    <dgm:cxn modelId="{18E711CD-F23B-40A0-A8D2-294F86652FF1}" type="presParOf" srcId="{8EDC7EF1-3663-4779-9FEA-74AB9812AC52}" destId="{A7DDC113-5D4D-4FF1-BD66-2504F72B537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F914EB1-F313-4980-9090-FA9BA03CC3D5}" type="doc">
      <dgm:prSet loTypeId="urn:microsoft.com/office/officeart/2005/8/layout/hList6" loCatId="list" qsTypeId="urn:microsoft.com/office/officeart/2005/8/quickstyle/simple1" qsCatId="simple" csTypeId="urn:microsoft.com/office/officeart/2005/8/colors/colorful3" csCatId="colorful"/>
      <dgm:spPr/>
      <dgm:t>
        <a:bodyPr/>
        <a:lstStyle/>
        <a:p>
          <a:endParaRPr lang="en-IN"/>
        </a:p>
      </dgm:t>
    </dgm:pt>
    <dgm:pt modelId="{CFE55270-BD6B-4340-A3C6-0D177DE60615}">
      <dgm:prSet/>
      <dgm:spPr/>
      <dgm:t>
        <a:bodyPr/>
        <a:lstStyle/>
        <a:p>
          <a:r>
            <a:rPr lang="en-US" b="1" i="0" u="sng" dirty="0">
              <a:solidFill>
                <a:schemeClr val="bg1"/>
              </a:solidFill>
            </a:rPr>
            <a:t>Generalization: </a:t>
          </a:r>
          <a:r>
            <a:rPr lang="en-US" b="0" i="0" dirty="0"/>
            <a:t>Salary data can be influenced by various factors like location, experience, and company policies. Generalizing based on averages may not capture the full complexity.</a:t>
          </a:r>
          <a:endParaRPr lang="en-US" dirty="0"/>
        </a:p>
      </dgm:t>
    </dgm:pt>
    <dgm:pt modelId="{DD9389DA-9410-48E0-A2AC-9752A36A5EDF}" type="parTrans" cxnId="{76FEFD83-530C-4A3D-8006-F4DE93581E05}">
      <dgm:prSet/>
      <dgm:spPr/>
      <dgm:t>
        <a:bodyPr/>
        <a:lstStyle/>
        <a:p>
          <a:endParaRPr lang="en-IN"/>
        </a:p>
      </dgm:t>
    </dgm:pt>
    <dgm:pt modelId="{A2ACE050-F456-47F1-8BE0-76E80E143D4F}" type="sibTrans" cxnId="{76FEFD83-530C-4A3D-8006-F4DE93581E05}">
      <dgm:prSet/>
      <dgm:spPr/>
      <dgm:t>
        <a:bodyPr/>
        <a:lstStyle/>
        <a:p>
          <a:endParaRPr lang="en-IN"/>
        </a:p>
      </dgm:t>
    </dgm:pt>
    <dgm:pt modelId="{63A28F00-54A5-4BCB-8494-4FEE7F97C814}">
      <dgm:prSet/>
      <dgm:spPr/>
      <dgm:t>
        <a:bodyPr/>
        <a:lstStyle/>
        <a:p>
          <a:r>
            <a:rPr lang="en-US" b="1" i="0" u="sng" dirty="0">
              <a:solidFill>
                <a:schemeClr val="bg1"/>
              </a:solidFill>
            </a:rPr>
            <a:t>Changing Trends: </a:t>
          </a:r>
          <a:r>
            <a:rPr lang="en-US" b="0" i="0" dirty="0"/>
            <a:t>The data spans from 2020 to 2023, and salary trends can change rapidly. Job seekers should consider the most recent data when making decisions.</a:t>
          </a:r>
          <a:endParaRPr lang="en-IN" dirty="0"/>
        </a:p>
      </dgm:t>
    </dgm:pt>
    <dgm:pt modelId="{96B2D4F0-AAC8-45E1-91B3-3EFBD449134C}" type="parTrans" cxnId="{E7F242A4-592E-4645-84D9-437C9E66C070}">
      <dgm:prSet/>
      <dgm:spPr/>
      <dgm:t>
        <a:bodyPr/>
        <a:lstStyle/>
        <a:p>
          <a:endParaRPr lang="en-IN"/>
        </a:p>
      </dgm:t>
    </dgm:pt>
    <dgm:pt modelId="{39D2CE9C-3D3A-4D2A-888E-BA5F79008B7D}" type="sibTrans" cxnId="{E7F242A4-592E-4645-84D9-437C9E66C070}">
      <dgm:prSet/>
      <dgm:spPr/>
      <dgm:t>
        <a:bodyPr/>
        <a:lstStyle/>
        <a:p>
          <a:endParaRPr lang="en-IN"/>
        </a:p>
      </dgm:t>
    </dgm:pt>
    <dgm:pt modelId="{B09E6369-96DE-4DB3-9211-27E9904155BA}">
      <dgm:prSet/>
      <dgm:spPr/>
      <dgm:t>
        <a:bodyPr/>
        <a:lstStyle/>
        <a:p>
          <a:r>
            <a:rPr lang="en-US" b="1" i="0" u="sng" dirty="0">
              <a:solidFill>
                <a:schemeClr val="bg1"/>
              </a:solidFill>
            </a:rPr>
            <a:t>Lack of Qualitative Data: </a:t>
          </a:r>
          <a:r>
            <a:rPr lang="en-US" b="0" i="0" dirty="0"/>
            <a:t>Salary figures don't capture job satisfaction, work-life balance, or other qualitative aspects of a job, which are also important for career decisions.</a:t>
          </a:r>
          <a:endParaRPr lang="en-IN" dirty="0"/>
        </a:p>
      </dgm:t>
    </dgm:pt>
    <dgm:pt modelId="{FBF9D419-021E-4314-AB6C-C04D466102D0}" type="parTrans" cxnId="{CFB65C23-12D5-43EE-88A5-91042E39B8AC}">
      <dgm:prSet/>
      <dgm:spPr/>
      <dgm:t>
        <a:bodyPr/>
        <a:lstStyle/>
        <a:p>
          <a:endParaRPr lang="en-IN"/>
        </a:p>
      </dgm:t>
    </dgm:pt>
    <dgm:pt modelId="{3258D6E3-7E33-43F2-AF90-B720E3F7E6CC}" type="sibTrans" cxnId="{CFB65C23-12D5-43EE-88A5-91042E39B8AC}">
      <dgm:prSet/>
      <dgm:spPr/>
      <dgm:t>
        <a:bodyPr/>
        <a:lstStyle/>
        <a:p>
          <a:endParaRPr lang="en-IN"/>
        </a:p>
      </dgm:t>
    </dgm:pt>
    <dgm:pt modelId="{D9C15769-4CC9-418C-8633-D87ACD0975D6}" type="pres">
      <dgm:prSet presAssocID="{5F914EB1-F313-4980-9090-FA9BA03CC3D5}" presName="Name0" presStyleCnt="0">
        <dgm:presLayoutVars>
          <dgm:dir/>
          <dgm:resizeHandles val="exact"/>
        </dgm:presLayoutVars>
      </dgm:prSet>
      <dgm:spPr/>
    </dgm:pt>
    <dgm:pt modelId="{1FD1C259-A55D-42B1-B92D-C8DB6197C115}" type="pres">
      <dgm:prSet presAssocID="{CFE55270-BD6B-4340-A3C6-0D177DE60615}" presName="node" presStyleLbl="node1" presStyleIdx="0" presStyleCnt="3" custLinFactNeighborX="91724" custLinFactNeighborY="-948">
        <dgm:presLayoutVars>
          <dgm:bulletEnabled val="1"/>
        </dgm:presLayoutVars>
      </dgm:prSet>
      <dgm:spPr/>
    </dgm:pt>
    <dgm:pt modelId="{3F29CFCA-3C58-4705-A598-F796BF27D6E7}" type="pres">
      <dgm:prSet presAssocID="{A2ACE050-F456-47F1-8BE0-76E80E143D4F}" presName="sibTrans" presStyleCnt="0"/>
      <dgm:spPr/>
    </dgm:pt>
    <dgm:pt modelId="{0428C3E6-0B67-4061-856B-DE067D7FD1E1}" type="pres">
      <dgm:prSet presAssocID="{63A28F00-54A5-4BCB-8494-4FEE7F97C814}" presName="node" presStyleLbl="node1" presStyleIdx="1" presStyleCnt="3" custLinFactNeighborX="36143">
        <dgm:presLayoutVars>
          <dgm:bulletEnabled val="1"/>
        </dgm:presLayoutVars>
      </dgm:prSet>
      <dgm:spPr/>
    </dgm:pt>
    <dgm:pt modelId="{5662B4B3-E8D3-4D08-9798-A556A0E0A340}" type="pres">
      <dgm:prSet presAssocID="{39D2CE9C-3D3A-4D2A-888E-BA5F79008B7D}" presName="sibTrans" presStyleCnt="0"/>
      <dgm:spPr/>
    </dgm:pt>
    <dgm:pt modelId="{2D93B3F5-00B9-42D5-A2BA-A7D081F7BD2A}" type="pres">
      <dgm:prSet presAssocID="{B09E6369-96DE-4DB3-9211-27E9904155BA}" presName="node" presStyleLbl="node1" presStyleIdx="2" presStyleCnt="3" custLinFactX="8873" custLinFactNeighborX="100000" custLinFactNeighborY="-13507">
        <dgm:presLayoutVars>
          <dgm:bulletEnabled val="1"/>
        </dgm:presLayoutVars>
      </dgm:prSet>
      <dgm:spPr/>
    </dgm:pt>
  </dgm:ptLst>
  <dgm:cxnLst>
    <dgm:cxn modelId="{8DB02418-05DC-4913-A6D4-0F6C2F6BD3EC}" type="presOf" srcId="{B09E6369-96DE-4DB3-9211-27E9904155BA}" destId="{2D93B3F5-00B9-42D5-A2BA-A7D081F7BD2A}" srcOrd="0" destOrd="0" presId="urn:microsoft.com/office/officeart/2005/8/layout/hList6"/>
    <dgm:cxn modelId="{CFB65C23-12D5-43EE-88A5-91042E39B8AC}" srcId="{5F914EB1-F313-4980-9090-FA9BA03CC3D5}" destId="{B09E6369-96DE-4DB3-9211-27E9904155BA}" srcOrd="2" destOrd="0" parTransId="{FBF9D419-021E-4314-AB6C-C04D466102D0}" sibTransId="{3258D6E3-7E33-43F2-AF90-B720E3F7E6CC}"/>
    <dgm:cxn modelId="{5F6C0D54-522A-44C3-9E54-1F337D6342A7}" type="presOf" srcId="{CFE55270-BD6B-4340-A3C6-0D177DE60615}" destId="{1FD1C259-A55D-42B1-B92D-C8DB6197C115}" srcOrd="0" destOrd="0" presId="urn:microsoft.com/office/officeart/2005/8/layout/hList6"/>
    <dgm:cxn modelId="{76FEFD83-530C-4A3D-8006-F4DE93581E05}" srcId="{5F914EB1-F313-4980-9090-FA9BA03CC3D5}" destId="{CFE55270-BD6B-4340-A3C6-0D177DE60615}" srcOrd="0" destOrd="0" parTransId="{DD9389DA-9410-48E0-A2AC-9752A36A5EDF}" sibTransId="{A2ACE050-F456-47F1-8BE0-76E80E143D4F}"/>
    <dgm:cxn modelId="{E7F242A4-592E-4645-84D9-437C9E66C070}" srcId="{5F914EB1-F313-4980-9090-FA9BA03CC3D5}" destId="{63A28F00-54A5-4BCB-8494-4FEE7F97C814}" srcOrd="1" destOrd="0" parTransId="{96B2D4F0-AAC8-45E1-91B3-3EFBD449134C}" sibTransId="{39D2CE9C-3D3A-4D2A-888E-BA5F79008B7D}"/>
    <dgm:cxn modelId="{7CF7CBF5-5B68-4AE5-878E-C244A8BD4D47}" type="presOf" srcId="{5F914EB1-F313-4980-9090-FA9BA03CC3D5}" destId="{D9C15769-4CC9-418C-8633-D87ACD0975D6}" srcOrd="0" destOrd="0" presId="urn:microsoft.com/office/officeart/2005/8/layout/hList6"/>
    <dgm:cxn modelId="{87F95EFB-35EF-425D-9093-A21C9BD7686D}" type="presOf" srcId="{63A28F00-54A5-4BCB-8494-4FEE7F97C814}" destId="{0428C3E6-0B67-4061-856B-DE067D7FD1E1}" srcOrd="0" destOrd="0" presId="urn:microsoft.com/office/officeart/2005/8/layout/hList6"/>
    <dgm:cxn modelId="{72DA75E5-4E03-4B3A-B851-B188FB333C78}" type="presParOf" srcId="{D9C15769-4CC9-418C-8633-D87ACD0975D6}" destId="{1FD1C259-A55D-42B1-B92D-C8DB6197C115}" srcOrd="0" destOrd="0" presId="urn:microsoft.com/office/officeart/2005/8/layout/hList6"/>
    <dgm:cxn modelId="{B0400FAE-95E1-404B-8FF4-61EAD4F04C17}" type="presParOf" srcId="{D9C15769-4CC9-418C-8633-D87ACD0975D6}" destId="{3F29CFCA-3C58-4705-A598-F796BF27D6E7}" srcOrd="1" destOrd="0" presId="urn:microsoft.com/office/officeart/2005/8/layout/hList6"/>
    <dgm:cxn modelId="{82CCFBE2-9CAF-4A3A-969C-BD126936297D}" type="presParOf" srcId="{D9C15769-4CC9-418C-8633-D87ACD0975D6}" destId="{0428C3E6-0B67-4061-856B-DE067D7FD1E1}" srcOrd="2" destOrd="0" presId="urn:microsoft.com/office/officeart/2005/8/layout/hList6"/>
    <dgm:cxn modelId="{D0DE9D1C-51D0-4FFD-9E1A-4ACB382E171B}" type="presParOf" srcId="{D9C15769-4CC9-418C-8633-D87ACD0975D6}" destId="{5662B4B3-E8D3-4D08-9798-A556A0E0A340}" srcOrd="3" destOrd="0" presId="urn:microsoft.com/office/officeart/2005/8/layout/hList6"/>
    <dgm:cxn modelId="{0292ABB6-DE51-42A2-879F-8494942AF843}" type="presParOf" srcId="{D9C15769-4CC9-418C-8633-D87ACD0975D6}" destId="{2D93B3F5-00B9-42D5-A2BA-A7D081F7BD2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F882695-735B-4275-A579-4AD0A53CA6CB}" type="doc">
      <dgm:prSet loTypeId="urn:microsoft.com/office/officeart/2005/8/layout/default" loCatId="list" qsTypeId="urn:microsoft.com/office/officeart/2005/8/quickstyle/3d1" qsCatId="3D" csTypeId="urn:microsoft.com/office/officeart/2005/8/colors/colorful1" csCatId="colorful"/>
      <dgm:spPr/>
      <dgm:t>
        <a:bodyPr/>
        <a:lstStyle/>
        <a:p>
          <a:endParaRPr lang="en-IN"/>
        </a:p>
      </dgm:t>
    </dgm:pt>
    <dgm:pt modelId="{DAAF5358-8BEA-46AE-9F7E-58AD70703D5A}">
      <dgm:prSet/>
      <dgm:spPr/>
      <dgm:t>
        <a:bodyPr/>
        <a:lstStyle/>
        <a:p>
          <a:r>
            <a:rPr lang="en-US" b="1" i="0" u="sng" dirty="0">
              <a:solidFill>
                <a:schemeClr val="bg1"/>
              </a:solidFill>
            </a:rPr>
            <a:t>Career Planning: </a:t>
          </a:r>
          <a:r>
            <a:rPr lang="en-US" b="0" i="0" dirty="0"/>
            <a:t>Job seekers can use this analysis to plan their careers strategically, ensuring they choose roles and locations that align with their goals.</a:t>
          </a:r>
          <a:endParaRPr lang="en-US" dirty="0"/>
        </a:p>
      </dgm:t>
    </dgm:pt>
    <dgm:pt modelId="{9308CA92-A2DA-4F4C-AD35-D2385B4A23BC}" type="parTrans" cxnId="{415CEFD4-23F5-4351-A139-4000FFA85E08}">
      <dgm:prSet/>
      <dgm:spPr/>
      <dgm:t>
        <a:bodyPr/>
        <a:lstStyle/>
        <a:p>
          <a:endParaRPr lang="en-IN"/>
        </a:p>
      </dgm:t>
    </dgm:pt>
    <dgm:pt modelId="{4F43030F-4218-47C9-B33C-66893F364DEC}" type="sibTrans" cxnId="{415CEFD4-23F5-4351-A139-4000FFA85E08}">
      <dgm:prSet/>
      <dgm:spPr/>
      <dgm:t>
        <a:bodyPr/>
        <a:lstStyle/>
        <a:p>
          <a:endParaRPr lang="en-IN"/>
        </a:p>
      </dgm:t>
    </dgm:pt>
    <dgm:pt modelId="{868E7D92-A729-44BB-8432-D7BE82628EF6}">
      <dgm:prSet/>
      <dgm:spPr/>
      <dgm:t>
        <a:bodyPr/>
        <a:lstStyle/>
        <a:p>
          <a:r>
            <a:rPr lang="en-US" b="1" i="0" u="sng" dirty="0">
              <a:solidFill>
                <a:schemeClr val="bg1"/>
              </a:solidFill>
            </a:rPr>
            <a:t>Negotiation:</a:t>
          </a:r>
          <a:r>
            <a:rPr lang="en-US" b="0" i="0" dirty="0"/>
            <a:t> Armed with salary data, candidates can negotiate more effectively during job offers, aiming for competitive compensation packages.</a:t>
          </a:r>
          <a:endParaRPr lang="en-IN" dirty="0"/>
        </a:p>
      </dgm:t>
    </dgm:pt>
    <dgm:pt modelId="{23852D29-614D-4779-8BDF-B1A74F25D328}" type="parTrans" cxnId="{6641ABF8-C71D-4B7F-B1C1-B065BE344AF6}">
      <dgm:prSet/>
      <dgm:spPr/>
      <dgm:t>
        <a:bodyPr/>
        <a:lstStyle/>
        <a:p>
          <a:endParaRPr lang="en-IN"/>
        </a:p>
      </dgm:t>
    </dgm:pt>
    <dgm:pt modelId="{408EFB46-5621-4866-A832-75ACE21D3E4D}" type="sibTrans" cxnId="{6641ABF8-C71D-4B7F-B1C1-B065BE344AF6}">
      <dgm:prSet/>
      <dgm:spPr/>
      <dgm:t>
        <a:bodyPr/>
        <a:lstStyle/>
        <a:p>
          <a:endParaRPr lang="en-IN"/>
        </a:p>
      </dgm:t>
    </dgm:pt>
    <dgm:pt modelId="{4E83A8C0-E7A8-4925-88BF-AE9EA725654D}">
      <dgm:prSet/>
      <dgm:spPr/>
      <dgm:t>
        <a:bodyPr/>
        <a:lstStyle/>
        <a:p>
          <a:r>
            <a:rPr lang="en-US" b="1" i="0" u="sng" dirty="0">
              <a:solidFill>
                <a:schemeClr val="bg1"/>
              </a:solidFill>
            </a:rPr>
            <a:t>Education and Skill Development: </a:t>
          </a:r>
          <a:r>
            <a:rPr lang="en-US" b="0" i="0" dirty="0"/>
            <a:t>Aspiring data analysts can identify which skills and expertise levels are associated with higher salaries, guiding their education and skill development.</a:t>
          </a:r>
          <a:endParaRPr lang="en-IN" dirty="0"/>
        </a:p>
      </dgm:t>
    </dgm:pt>
    <dgm:pt modelId="{D87433D5-CA13-4B81-B392-AE2332E86959}" type="parTrans" cxnId="{B210D392-92C8-4397-9872-F912D206AD16}">
      <dgm:prSet/>
      <dgm:spPr/>
      <dgm:t>
        <a:bodyPr/>
        <a:lstStyle/>
        <a:p>
          <a:endParaRPr lang="en-IN"/>
        </a:p>
      </dgm:t>
    </dgm:pt>
    <dgm:pt modelId="{1BDEB9B4-81E8-493D-B0D6-B7562E4FCD8E}" type="sibTrans" cxnId="{B210D392-92C8-4397-9872-F912D206AD16}">
      <dgm:prSet/>
      <dgm:spPr/>
      <dgm:t>
        <a:bodyPr/>
        <a:lstStyle/>
        <a:p>
          <a:endParaRPr lang="en-IN"/>
        </a:p>
      </dgm:t>
    </dgm:pt>
    <dgm:pt modelId="{CEC4F183-41B7-4F4C-96B4-9E2B25AD708E}" type="pres">
      <dgm:prSet presAssocID="{9F882695-735B-4275-A579-4AD0A53CA6CB}" presName="diagram" presStyleCnt="0">
        <dgm:presLayoutVars>
          <dgm:dir/>
          <dgm:resizeHandles val="exact"/>
        </dgm:presLayoutVars>
      </dgm:prSet>
      <dgm:spPr/>
    </dgm:pt>
    <dgm:pt modelId="{AFF28965-EB15-44BE-BF6F-76C0A7991D3F}" type="pres">
      <dgm:prSet presAssocID="{DAAF5358-8BEA-46AE-9F7E-58AD70703D5A}" presName="node" presStyleLbl="node1" presStyleIdx="0" presStyleCnt="3">
        <dgm:presLayoutVars>
          <dgm:bulletEnabled val="1"/>
        </dgm:presLayoutVars>
      </dgm:prSet>
      <dgm:spPr/>
    </dgm:pt>
    <dgm:pt modelId="{5CD4A42B-E54F-4F61-8656-1CCDFAC0E543}" type="pres">
      <dgm:prSet presAssocID="{4F43030F-4218-47C9-B33C-66893F364DEC}" presName="sibTrans" presStyleCnt="0"/>
      <dgm:spPr/>
    </dgm:pt>
    <dgm:pt modelId="{846A7F8E-01B3-4A1D-82E5-5AFEE3AE2C4C}" type="pres">
      <dgm:prSet presAssocID="{868E7D92-A729-44BB-8432-D7BE82628EF6}" presName="node" presStyleLbl="node1" presStyleIdx="1" presStyleCnt="3" custLinFactNeighborX="2535" custLinFactNeighborY="2113">
        <dgm:presLayoutVars>
          <dgm:bulletEnabled val="1"/>
        </dgm:presLayoutVars>
      </dgm:prSet>
      <dgm:spPr/>
    </dgm:pt>
    <dgm:pt modelId="{CEA7B2D2-9D51-4A3C-9DCB-4851CF87121E}" type="pres">
      <dgm:prSet presAssocID="{408EFB46-5621-4866-A832-75ACE21D3E4D}" presName="sibTrans" presStyleCnt="0"/>
      <dgm:spPr/>
    </dgm:pt>
    <dgm:pt modelId="{0C6F3D39-6D15-4312-B969-6421BB42E2D1}" type="pres">
      <dgm:prSet presAssocID="{4E83A8C0-E7A8-4925-88BF-AE9EA725654D}" presName="node" presStyleLbl="node1" presStyleIdx="2" presStyleCnt="3">
        <dgm:presLayoutVars>
          <dgm:bulletEnabled val="1"/>
        </dgm:presLayoutVars>
      </dgm:prSet>
      <dgm:spPr/>
    </dgm:pt>
  </dgm:ptLst>
  <dgm:cxnLst>
    <dgm:cxn modelId="{39DA6568-5B71-4549-BE56-E4DC86E1A36A}" type="presOf" srcId="{868E7D92-A729-44BB-8432-D7BE82628EF6}" destId="{846A7F8E-01B3-4A1D-82E5-5AFEE3AE2C4C}" srcOrd="0" destOrd="0" presId="urn:microsoft.com/office/officeart/2005/8/layout/default"/>
    <dgm:cxn modelId="{DBBA6B79-9526-4E78-A012-F38110A9DCBF}" type="presOf" srcId="{9F882695-735B-4275-A579-4AD0A53CA6CB}" destId="{CEC4F183-41B7-4F4C-96B4-9E2B25AD708E}" srcOrd="0" destOrd="0" presId="urn:microsoft.com/office/officeart/2005/8/layout/default"/>
    <dgm:cxn modelId="{B210D392-92C8-4397-9872-F912D206AD16}" srcId="{9F882695-735B-4275-A579-4AD0A53CA6CB}" destId="{4E83A8C0-E7A8-4925-88BF-AE9EA725654D}" srcOrd="2" destOrd="0" parTransId="{D87433D5-CA13-4B81-B392-AE2332E86959}" sibTransId="{1BDEB9B4-81E8-493D-B0D6-B7562E4FCD8E}"/>
    <dgm:cxn modelId="{499153BB-9BCB-432C-8F5B-003418B9A9BA}" type="presOf" srcId="{4E83A8C0-E7A8-4925-88BF-AE9EA725654D}" destId="{0C6F3D39-6D15-4312-B969-6421BB42E2D1}" srcOrd="0" destOrd="0" presId="urn:microsoft.com/office/officeart/2005/8/layout/default"/>
    <dgm:cxn modelId="{E2CCB9BC-9194-4AFE-AD18-C92509037089}" type="presOf" srcId="{DAAF5358-8BEA-46AE-9F7E-58AD70703D5A}" destId="{AFF28965-EB15-44BE-BF6F-76C0A7991D3F}" srcOrd="0" destOrd="0" presId="urn:microsoft.com/office/officeart/2005/8/layout/default"/>
    <dgm:cxn modelId="{415CEFD4-23F5-4351-A139-4000FFA85E08}" srcId="{9F882695-735B-4275-A579-4AD0A53CA6CB}" destId="{DAAF5358-8BEA-46AE-9F7E-58AD70703D5A}" srcOrd="0" destOrd="0" parTransId="{9308CA92-A2DA-4F4C-AD35-D2385B4A23BC}" sibTransId="{4F43030F-4218-47C9-B33C-66893F364DEC}"/>
    <dgm:cxn modelId="{6641ABF8-C71D-4B7F-B1C1-B065BE344AF6}" srcId="{9F882695-735B-4275-A579-4AD0A53CA6CB}" destId="{868E7D92-A729-44BB-8432-D7BE82628EF6}" srcOrd="1" destOrd="0" parTransId="{23852D29-614D-4779-8BDF-B1A74F25D328}" sibTransId="{408EFB46-5621-4866-A832-75ACE21D3E4D}"/>
    <dgm:cxn modelId="{EE785B22-4795-4A0F-9D4A-575CDBCE3BB5}" type="presParOf" srcId="{CEC4F183-41B7-4F4C-96B4-9E2B25AD708E}" destId="{AFF28965-EB15-44BE-BF6F-76C0A7991D3F}" srcOrd="0" destOrd="0" presId="urn:microsoft.com/office/officeart/2005/8/layout/default"/>
    <dgm:cxn modelId="{678C1192-EEA9-4E2B-84FE-3D48808CF8BE}" type="presParOf" srcId="{CEC4F183-41B7-4F4C-96B4-9E2B25AD708E}" destId="{5CD4A42B-E54F-4F61-8656-1CCDFAC0E543}" srcOrd="1" destOrd="0" presId="urn:microsoft.com/office/officeart/2005/8/layout/default"/>
    <dgm:cxn modelId="{E2DBE3C1-1BC7-4CC8-A135-0CCCCA46215F}" type="presParOf" srcId="{CEC4F183-41B7-4F4C-96B4-9E2B25AD708E}" destId="{846A7F8E-01B3-4A1D-82E5-5AFEE3AE2C4C}" srcOrd="2" destOrd="0" presId="urn:microsoft.com/office/officeart/2005/8/layout/default"/>
    <dgm:cxn modelId="{45D0D0CF-49EF-4735-B4FB-800069B4FEEB}" type="presParOf" srcId="{CEC4F183-41B7-4F4C-96B4-9E2B25AD708E}" destId="{CEA7B2D2-9D51-4A3C-9DCB-4851CF87121E}" srcOrd="3" destOrd="0" presId="urn:microsoft.com/office/officeart/2005/8/layout/default"/>
    <dgm:cxn modelId="{12CF9FE1-962D-419F-BDCE-6BCD9781A696}" type="presParOf" srcId="{CEC4F183-41B7-4F4C-96B4-9E2B25AD708E}" destId="{0C6F3D39-6D15-4312-B969-6421BB42E2D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90C86-9FDB-45E6-A356-3E38A5C9AAE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IN"/>
        </a:p>
      </dgm:t>
    </dgm:pt>
    <dgm:pt modelId="{E2FE5FE0-40C3-4D30-9CF9-2B7B1FEC7FF2}">
      <dgm:prSet/>
      <dgm:spPr/>
      <dgm:t>
        <a:bodyPr/>
        <a:lstStyle/>
        <a:p>
          <a:r>
            <a:rPr lang="en-US" b="0" i="0" dirty="0"/>
            <a:t>"In the fast-evolving realm of data analytics, aspiring professionals often face a complex landscape of career options. Finding the right path to success means navigating through a multitude of job titles, considering diverse company locations, and understanding corresponding salary ranges. In this analysis spanning 2020 to 2023, we aim to simplify this decision-making process. </a:t>
          </a:r>
          <a:endParaRPr lang="en-IN" dirty="0"/>
        </a:p>
      </dgm:t>
    </dgm:pt>
    <dgm:pt modelId="{DFD695F6-2924-4D76-9371-8C50A7B6B3DA}" type="parTrans" cxnId="{593AB099-A423-41B1-9C03-F175C5A80CEB}">
      <dgm:prSet/>
      <dgm:spPr/>
      <dgm:t>
        <a:bodyPr/>
        <a:lstStyle/>
        <a:p>
          <a:endParaRPr lang="en-IN"/>
        </a:p>
      </dgm:t>
    </dgm:pt>
    <dgm:pt modelId="{AE287D55-4221-416D-B990-FCA3862D8AB7}" type="sibTrans" cxnId="{593AB099-A423-41B1-9C03-F175C5A80CEB}">
      <dgm:prSet/>
      <dgm:spPr/>
      <dgm:t>
        <a:bodyPr/>
        <a:lstStyle/>
        <a:p>
          <a:endParaRPr lang="en-IN"/>
        </a:p>
      </dgm:t>
    </dgm:pt>
    <dgm:pt modelId="{8B648EEA-A036-463B-85B2-E62D8DE3FE00}">
      <dgm:prSet/>
      <dgm:spPr/>
      <dgm:t>
        <a:bodyPr/>
        <a:lstStyle/>
        <a:p>
          <a:r>
            <a:rPr lang="en-US" b="0" i="0" dirty="0"/>
            <a:t>Our goal is to provide comprehensive insights into data analyst salaries and job titles, empowering job seekers to make informed career choices that align with their salary expectations and career aspirations. </a:t>
          </a:r>
          <a:endParaRPr lang="en-IN" dirty="0"/>
        </a:p>
      </dgm:t>
    </dgm:pt>
    <dgm:pt modelId="{C20F397C-5B4E-4E37-A1B2-7C934E17E6FA}" type="parTrans" cxnId="{DEC0E3AF-D3C7-4A05-BDFA-97C83C504D43}">
      <dgm:prSet/>
      <dgm:spPr/>
      <dgm:t>
        <a:bodyPr/>
        <a:lstStyle/>
        <a:p>
          <a:endParaRPr lang="en-IN"/>
        </a:p>
      </dgm:t>
    </dgm:pt>
    <dgm:pt modelId="{0AE7C477-5AE0-430F-AFE2-CE9321604F04}" type="sibTrans" cxnId="{DEC0E3AF-D3C7-4A05-BDFA-97C83C504D43}">
      <dgm:prSet/>
      <dgm:spPr/>
      <dgm:t>
        <a:bodyPr/>
        <a:lstStyle/>
        <a:p>
          <a:endParaRPr lang="en-IN"/>
        </a:p>
      </dgm:t>
    </dgm:pt>
    <dgm:pt modelId="{19BC1F78-F346-4D8D-8FB7-D3D097E93381}" type="pres">
      <dgm:prSet presAssocID="{34B90C86-9FDB-45E6-A356-3E38A5C9AAE1}" presName="Name0" presStyleCnt="0">
        <dgm:presLayoutVars>
          <dgm:dir/>
          <dgm:animLvl val="lvl"/>
          <dgm:resizeHandles val="exact"/>
        </dgm:presLayoutVars>
      </dgm:prSet>
      <dgm:spPr/>
    </dgm:pt>
    <dgm:pt modelId="{14D3ECEF-6113-444C-82E7-F552A64C6C57}" type="pres">
      <dgm:prSet presAssocID="{8B648EEA-A036-463B-85B2-E62D8DE3FE00}" presName="boxAndChildren" presStyleCnt="0"/>
      <dgm:spPr/>
    </dgm:pt>
    <dgm:pt modelId="{175A1D37-0C0D-46DB-8312-B42E6E2A6CFC}" type="pres">
      <dgm:prSet presAssocID="{8B648EEA-A036-463B-85B2-E62D8DE3FE00}" presName="parentTextBox" presStyleLbl="node1" presStyleIdx="0" presStyleCnt="2"/>
      <dgm:spPr/>
    </dgm:pt>
    <dgm:pt modelId="{24F003C0-6AFF-4429-97F6-80104B05638C}" type="pres">
      <dgm:prSet presAssocID="{AE287D55-4221-416D-B990-FCA3862D8AB7}" presName="sp" presStyleCnt="0"/>
      <dgm:spPr/>
    </dgm:pt>
    <dgm:pt modelId="{FEF01FE8-3AA9-444C-99DF-F2715CCF74D6}" type="pres">
      <dgm:prSet presAssocID="{E2FE5FE0-40C3-4D30-9CF9-2B7B1FEC7FF2}" presName="arrowAndChildren" presStyleCnt="0"/>
      <dgm:spPr/>
    </dgm:pt>
    <dgm:pt modelId="{6FD7EB8F-FEA0-4C1B-A697-146D90242F50}" type="pres">
      <dgm:prSet presAssocID="{E2FE5FE0-40C3-4D30-9CF9-2B7B1FEC7FF2}" presName="parentTextArrow" presStyleLbl="node1" presStyleIdx="1" presStyleCnt="2"/>
      <dgm:spPr/>
    </dgm:pt>
  </dgm:ptLst>
  <dgm:cxnLst>
    <dgm:cxn modelId="{8AF5521E-DF31-425D-9A94-FFA398F09F98}" type="presOf" srcId="{34B90C86-9FDB-45E6-A356-3E38A5C9AAE1}" destId="{19BC1F78-F346-4D8D-8FB7-D3D097E93381}" srcOrd="0" destOrd="0" presId="urn:microsoft.com/office/officeart/2005/8/layout/process4"/>
    <dgm:cxn modelId="{F029C630-A93A-428E-97CE-6E646FFA916F}" type="presOf" srcId="{8B648EEA-A036-463B-85B2-E62D8DE3FE00}" destId="{175A1D37-0C0D-46DB-8312-B42E6E2A6CFC}" srcOrd="0" destOrd="0" presId="urn:microsoft.com/office/officeart/2005/8/layout/process4"/>
    <dgm:cxn modelId="{93492C99-DE2A-43F6-B1C7-1E89F2BC7430}" type="presOf" srcId="{E2FE5FE0-40C3-4D30-9CF9-2B7B1FEC7FF2}" destId="{6FD7EB8F-FEA0-4C1B-A697-146D90242F50}" srcOrd="0" destOrd="0" presId="urn:microsoft.com/office/officeart/2005/8/layout/process4"/>
    <dgm:cxn modelId="{593AB099-A423-41B1-9C03-F175C5A80CEB}" srcId="{34B90C86-9FDB-45E6-A356-3E38A5C9AAE1}" destId="{E2FE5FE0-40C3-4D30-9CF9-2B7B1FEC7FF2}" srcOrd="0" destOrd="0" parTransId="{DFD695F6-2924-4D76-9371-8C50A7B6B3DA}" sibTransId="{AE287D55-4221-416D-B990-FCA3862D8AB7}"/>
    <dgm:cxn modelId="{DEC0E3AF-D3C7-4A05-BDFA-97C83C504D43}" srcId="{34B90C86-9FDB-45E6-A356-3E38A5C9AAE1}" destId="{8B648EEA-A036-463B-85B2-E62D8DE3FE00}" srcOrd="1" destOrd="0" parTransId="{C20F397C-5B4E-4E37-A1B2-7C934E17E6FA}" sibTransId="{0AE7C477-5AE0-430F-AFE2-CE9321604F04}"/>
    <dgm:cxn modelId="{801B0A16-8EF7-4F7D-8083-FEAAE3E90193}" type="presParOf" srcId="{19BC1F78-F346-4D8D-8FB7-D3D097E93381}" destId="{14D3ECEF-6113-444C-82E7-F552A64C6C57}" srcOrd="0" destOrd="0" presId="urn:microsoft.com/office/officeart/2005/8/layout/process4"/>
    <dgm:cxn modelId="{2A87F878-E687-423D-B034-2FE507AC93D3}" type="presParOf" srcId="{14D3ECEF-6113-444C-82E7-F552A64C6C57}" destId="{175A1D37-0C0D-46DB-8312-B42E6E2A6CFC}" srcOrd="0" destOrd="0" presId="urn:microsoft.com/office/officeart/2005/8/layout/process4"/>
    <dgm:cxn modelId="{5CB0CB09-3709-4A33-9AC5-8D76FB4B3D2A}" type="presParOf" srcId="{19BC1F78-F346-4D8D-8FB7-D3D097E93381}" destId="{24F003C0-6AFF-4429-97F6-80104B05638C}" srcOrd="1" destOrd="0" presId="urn:microsoft.com/office/officeart/2005/8/layout/process4"/>
    <dgm:cxn modelId="{CA477399-6AF6-4606-B378-D1C9B2F28CC2}" type="presParOf" srcId="{19BC1F78-F346-4D8D-8FB7-D3D097E93381}" destId="{FEF01FE8-3AA9-444C-99DF-F2715CCF74D6}" srcOrd="2" destOrd="0" presId="urn:microsoft.com/office/officeart/2005/8/layout/process4"/>
    <dgm:cxn modelId="{5DBD8887-554F-42DB-AFAD-B0D81F99FB5C}" type="presParOf" srcId="{FEF01FE8-3AA9-444C-99DF-F2715CCF74D6}" destId="{6FD7EB8F-FEA0-4C1B-A697-146D90242F5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9D20B92-8D06-4F85-8EF1-C1C40A4BE7F8}"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IN"/>
        </a:p>
      </dgm:t>
    </dgm:pt>
    <dgm:pt modelId="{E51B95AB-A7F7-4E9D-9313-D5D7F98A7192}">
      <dgm:prSet/>
      <dgm:spPr/>
      <dgm:t>
        <a:bodyPr/>
        <a:lstStyle/>
        <a:p>
          <a:r>
            <a:rPr lang="en-US" b="0" i="0" dirty="0"/>
            <a:t>This study empowers aspiring data analysts with valuable insights to navigate their 2023 career paths effectively. Key takeaways include considering job opportunities in the United States for higher salaries, targeting medium-sized companies for competitive compensation, and being cautious when choosing regions like Ghana, Canada, Thailand, and Indonesia due to lower salary levels. </a:t>
          </a:r>
          <a:endParaRPr lang="en-IN" dirty="0"/>
        </a:p>
      </dgm:t>
    </dgm:pt>
    <dgm:pt modelId="{E4227C1D-31FD-4830-BB6A-87A5DD265BF1}" type="parTrans" cxnId="{DF2A52CB-527C-4489-88D8-9E4B01C3C563}">
      <dgm:prSet/>
      <dgm:spPr/>
      <dgm:t>
        <a:bodyPr/>
        <a:lstStyle/>
        <a:p>
          <a:endParaRPr lang="en-IN"/>
        </a:p>
      </dgm:t>
    </dgm:pt>
    <dgm:pt modelId="{BC496145-CF6A-45BE-BF11-918F19FCAB6F}" type="sibTrans" cxnId="{DF2A52CB-527C-4489-88D8-9E4B01C3C563}">
      <dgm:prSet/>
      <dgm:spPr/>
      <dgm:t>
        <a:bodyPr/>
        <a:lstStyle/>
        <a:p>
          <a:endParaRPr lang="en-IN"/>
        </a:p>
      </dgm:t>
    </dgm:pt>
    <dgm:pt modelId="{D68A40A9-2457-49EC-9051-D8BEAE307A2D}">
      <dgm:prSet/>
      <dgm:spPr/>
      <dgm:t>
        <a:bodyPr/>
        <a:lstStyle/>
        <a:p>
          <a:r>
            <a:rPr lang="en-US" b="0" i="0"/>
            <a:t>Additionally, job seekers should carefully evaluate their employment type preferences, recognize the impact of experience on salaries, and aim for roles like "Machine Learning Engineer" and "Data Scientist" in the United States for competitive incomes. </a:t>
          </a:r>
          <a:endParaRPr lang="en-IN"/>
        </a:p>
      </dgm:t>
    </dgm:pt>
    <dgm:pt modelId="{5BDF68C1-4FB1-44CB-9501-89A088245C3D}" type="parTrans" cxnId="{B8600671-A9B6-4B5B-904B-60BE8F8062D0}">
      <dgm:prSet/>
      <dgm:spPr/>
      <dgm:t>
        <a:bodyPr/>
        <a:lstStyle/>
        <a:p>
          <a:endParaRPr lang="en-IN"/>
        </a:p>
      </dgm:t>
    </dgm:pt>
    <dgm:pt modelId="{1BC885FC-8281-4755-8590-E5C33C8A8AD2}" type="sibTrans" cxnId="{B8600671-A9B6-4B5B-904B-60BE8F8062D0}">
      <dgm:prSet/>
      <dgm:spPr/>
      <dgm:t>
        <a:bodyPr/>
        <a:lstStyle/>
        <a:p>
          <a:endParaRPr lang="en-IN"/>
        </a:p>
      </dgm:t>
    </dgm:pt>
    <dgm:pt modelId="{4B31B131-696D-4D78-B34E-D005BBB26DD9}">
      <dgm:prSet/>
      <dgm:spPr/>
      <dgm:t>
        <a:bodyPr/>
        <a:lstStyle/>
        <a:p>
          <a:r>
            <a:rPr lang="en-US" b="0" i="0"/>
            <a:t>This conclusion aligns with the business objective, providing clear guidance for data analyst aspirants.</a:t>
          </a:r>
          <a:endParaRPr lang="en-IN"/>
        </a:p>
      </dgm:t>
    </dgm:pt>
    <dgm:pt modelId="{9A8F9A42-ABF3-4005-B847-63D3BE60CCA7}" type="parTrans" cxnId="{116D3062-0ED9-431D-9B48-D6DB2C11153B}">
      <dgm:prSet/>
      <dgm:spPr/>
      <dgm:t>
        <a:bodyPr/>
        <a:lstStyle/>
        <a:p>
          <a:endParaRPr lang="en-IN"/>
        </a:p>
      </dgm:t>
    </dgm:pt>
    <dgm:pt modelId="{30076490-B445-48DD-8EC8-07A4CF6ABFF4}" type="sibTrans" cxnId="{116D3062-0ED9-431D-9B48-D6DB2C11153B}">
      <dgm:prSet/>
      <dgm:spPr/>
      <dgm:t>
        <a:bodyPr/>
        <a:lstStyle/>
        <a:p>
          <a:endParaRPr lang="en-IN"/>
        </a:p>
      </dgm:t>
    </dgm:pt>
    <dgm:pt modelId="{BF60245F-79FE-4DDF-BC3F-AC3F772863F4}" type="pres">
      <dgm:prSet presAssocID="{E9D20B92-8D06-4F85-8EF1-C1C40A4BE7F8}" presName="outerComposite" presStyleCnt="0">
        <dgm:presLayoutVars>
          <dgm:chMax val="5"/>
          <dgm:dir/>
          <dgm:resizeHandles val="exact"/>
        </dgm:presLayoutVars>
      </dgm:prSet>
      <dgm:spPr/>
    </dgm:pt>
    <dgm:pt modelId="{CFC17817-A855-43CC-BCCB-E691CC4DE1C6}" type="pres">
      <dgm:prSet presAssocID="{E9D20B92-8D06-4F85-8EF1-C1C40A4BE7F8}" presName="dummyMaxCanvas" presStyleCnt="0">
        <dgm:presLayoutVars/>
      </dgm:prSet>
      <dgm:spPr/>
    </dgm:pt>
    <dgm:pt modelId="{DC2E9B8E-4C35-4587-A748-91DFBD9086CC}" type="pres">
      <dgm:prSet presAssocID="{E9D20B92-8D06-4F85-8EF1-C1C40A4BE7F8}" presName="ThreeNodes_1" presStyleLbl="node1" presStyleIdx="0" presStyleCnt="3">
        <dgm:presLayoutVars>
          <dgm:bulletEnabled val="1"/>
        </dgm:presLayoutVars>
      </dgm:prSet>
      <dgm:spPr/>
    </dgm:pt>
    <dgm:pt modelId="{21005B63-FA35-4606-931F-0592F684526C}" type="pres">
      <dgm:prSet presAssocID="{E9D20B92-8D06-4F85-8EF1-C1C40A4BE7F8}" presName="ThreeNodes_2" presStyleLbl="node1" presStyleIdx="1" presStyleCnt="3">
        <dgm:presLayoutVars>
          <dgm:bulletEnabled val="1"/>
        </dgm:presLayoutVars>
      </dgm:prSet>
      <dgm:spPr/>
    </dgm:pt>
    <dgm:pt modelId="{C2086AF9-DC7C-4A26-8971-36589D4B758C}" type="pres">
      <dgm:prSet presAssocID="{E9D20B92-8D06-4F85-8EF1-C1C40A4BE7F8}" presName="ThreeNodes_3" presStyleLbl="node1" presStyleIdx="2" presStyleCnt="3">
        <dgm:presLayoutVars>
          <dgm:bulletEnabled val="1"/>
        </dgm:presLayoutVars>
      </dgm:prSet>
      <dgm:spPr/>
    </dgm:pt>
    <dgm:pt modelId="{CA85D998-8805-4040-A791-03E956F26ACF}" type="pres">
      <dgm:prSet presAssocID="{E9D20B92-8D06-4F85-8EF1-C1C40A4BE7F8}" presName="ThreeConn_1-2" presStyleLbl="fgAccFollowNode1" presStyleIdx="0" presStyleCnt="2">
        <dgm:presLayoutVars>
          <dgm:bulletEnabled val="1"/>
        </dgm:presLayoutVars>
      </dgm:prSet>
      <dgm:spPr/>
    </dgm:pt>
    <dgm:pt modelId="{5D4CDC7E-C297-4FB4-8C9F-2C4FEA7E9A23}" type="pres">
      <dgm:prSet presAssocID="{E9D20B92-8D06-4F85-8EF1-C1C40A4BE7F8}" presName="ThreeConn_2-3" presStyleLbl="fgAccFollowNode1" presStyleIdx="1" presStyleCnt="2">
        <dgm:presLayoutVars>
          <dgm:bulletEnabled val="1"/>
        </dgm:presLayoutVars>
      </dgm:prSet>
      <dgm:spPr/>
    </dgm:pt>
    <dgm:pt modelId="{F860B683-F702-4F6E-9B2F-5239A6749A9B}" type="pres">
      <dgm:prSet presAssocID="{E9D20B92-8D06-4F85-8EF1-C1C40A4BE7F8}" presName="ThreeNodes_1_text" presStyleLbl="node1" presStyleIdx="2" presStyleCnt="3">
        <dgm:presLayoutVars>
          <dgm:bulletEnabled val="1"/>
        </dgm:presLayoutVars>
      </dgm:prSet>
      <dgm:spPr/>
    </dgm:pt>
    <dgm:pt modelId="{D0B66966-E3A3-4FB0-8FA0-A3AA1309FF09}" type="pres">
      <dgm:prSet presAssocID="{E9D20B92-8D06-4F85-8EF1-C1C40A4BE7F8}" presName="ThreeNodes_2_text" presStyleLbl="node1" presStyleIdx="2" presStyleCnt="3">
        <dgm:presLayoutVars>
          <dgm:bulletEnabled val="1"/>
        </dgm:presLayoutVars>
      </dgm:prSet>
      <dgm:spPr/>
    </dgm:pt>
    <dgm:pt modelId="{86AFFF5C-D2ED-407C-97EC-FFFCD7C4A975}" type="pres">
      <dgm:prSet presAssocID="{E9D20B92-8D06-4F85-8EF1-C1C40A4BE7F8}" presName="ThreeNodes_3_text" presStyleLbl="node1" presStyleIdx="2" presStyleCnt="3">
        <dgm:presLayoutVars>
          <dgm:bulletEnabled val="1"/>
        </dgm:presLayoutVars>
      </dgm:prSet>
      <dgm:spPr/>
    </dgm:pt>
  </dgm:ptLst>
  <dgm:cxnLst>
    <dgm:cxn modelId="{717E3524-2BFA-467E-8F48-C9BA2123B577}" type="presOf" srcId="{E9D20B92-8D06-4F85-8EF1-C1C40A4BE7F8}" destId="{BF60245F-79FE-4DDF-BC3F-AC3F772863F4}" srcOrd="0" destOrd="0" presId="urn:microsoft.com/office/officeart/2005/8/layout/vProcess5"/>
    <dgm:cxn modelId="{A1459E2B-E5C1-4B19-B261-253E56D1F3A3}" type="presOf" srcId="{4B31B131-696D-4D78-B34E-D005BBB26DD9}" destId="{86AFFF5C-D2ED-407C-97EC-FFFCD7C4A975}" srcOrd="1" destOrd="0" presId="urn:microsoft.com/office/officeart/2005/8/layout/vProcess5"/>
    <dgm:cxn modelId="{5FB4F63B-F6DA-4C82-9378-9142898915EC}" type="presOf" srcId="{1BC885FC-8281-4755-8590-E5C33C8A8AD2}" destId="{5D4CDC7E-C297-4FB4-8C9F-2C4FEA7E9A23}" srcOrd="0" destOrd="0" presId="urn:microsoft.com/office/officeart/2005/8/layout/vProcess5"/>
    <dgm:cxn modelId="{116D3062-0ED9-431D-9B48-D6DB2C11153B}" srcId="{E9D20B92-8D06-4F85-8EF1-C1C40A4BE7F8}" destId="{4B31B131-696D-4D78-B34E-D005BBB26DD9}" srcOrd="2" destOrd="0" parTransId="{9A8F9A42-ABF3-4005-B847-63D3BE60CCA7}" sibTransId="{30076490-B445-48DD-8EC8-07A4CF6ABFF4}"/>
    <dgm:cxn modelId="{B8600671-A9B6-4B5B-904B-60BE8F8062D0}" srcId="{E9D20B92-8D06-4F85-8EF1-C1C40A4BE7F8}" destId="{D68A40A9-2457-49EC-9051-D8BEAE307A2D}" srcOrd="1" destOrd="0" parTransId="{5BDF68C1-4FB1-44CB-9501-89A088245C3D}" sibTransId="{1BC885FC-8281-4755-8590-E5C33C8A8AD2}"/>
    <dgm:cxn modelId="{21792259-35EF-44E9-AFC1-62F242D851DA}" type="presOf" srcId="{D68A40A9-2457-49EC-9051-D8BEAE307A2D}" destId="{D0B66966-E3A3-4FB0-8FA0-A3AA1309FF09}" srcOrd="1" destOrd="0" presId="urn:microsoft.com/office/officeart/2005/8/layout/vProcess5"/>
    <dgm:cxn modelId="{048BEB98-A1D1-491D-AC68-A87EA796F32D}" type="presOf" srcId="{E51B95AB-A7F7-4E9D-9313-D5D7F98A7192}" destId="{DC2E9B8E-4C35-4587-A748-91DFBD9086CC}" srcOrd="0" destOrd="0" presId="urn:microsoft.com/office/officeart/2005/8/layout/vProcess5"/>
    <dgm:cxn modelId="{253DC5C3-E46D-4FF6-9A1C-E7862E1F160B}" type="presOf" srcId="{E51B95AB-A7F7-4E9D-9313-D5D7F98A7192}" destId="{F860B683-F702-4F6E-9B2F-5239A6749A9B}" srcOrd="1" destOrd="0" presId="urn:microsoft.com/office/officeart/2005/8/layout/vProcess5"/>
    <dgm:cxn modelId="{F47F19CA-85C3-463D-AD8A-0F5DA590A433}" type="presOf" srcId="{BC496145-CF6A-45BE-BF11-918F19FCAB6F}" destId="{CA85D998-8805-4040-A791-03E956F26ACF}" srcOrd="0" destOrd="0" presId="urn:microsoft.com/office/officeart/2005/8/layout/vProcess5"/>
    <dgm:cxn modelId="{DF2A52CB-527C-4489-88D8-9E4B01C3C563}" srcId="{E9D20B92-8D06-4F85-8EF1-C1C40A4BE7F8}" destId="{E51B95AB-A7F7-4E9D-9313-D5D7F98A7192}" srcOrd="0" destOrd="0" parTransId="{E4227C1D-31FD-4830-BB6A-87A5DD265BF1}" sibTransId="{BC496145-CF6A-45BE-BF11-918F19FCAB6F}"/>
    <dgm:cxn modelId="{904262E6-5965-4314-9485-00BFCD3EBEA4}" type="presOf" srcId="{D68A40A9-2457-49EC-9051-D8BEAE307A2D}" destId="{21005B63-FA35-4606-931F-0592F684526C}" srcOrd="0" destOrd="0" presId="urn:microsoft.com/office/officeart/2005/8/layout/vProcess5"/>
    <dgm:cxn modelId="{A5251DFE-F15A-4D0A-859C-4C28486F7474}" type="presOf" srcId="{4B31B131-696D-4D78-B34E-D005BBB26DD9}" destId="{C2086AF9-DC7C-4A26-8971-36589D4B758C}" srcOrd="0" destOrd="0" presId="urn:microsoft.com/office/officeart/2005/8/layout/vProcess5"/>
    <dgm:cxn modelId="{86C98C24-BD41-457E-AE66-2029A3BB0E32}" type="presParOf" srcId="{BF60245F-79FE-4DDF-BC3F-AC3F772863F4}" destId="{CFC17817-A855-43CC-BCCB-E691CC4DE1C6}" srcOrd="0" destOrd="0" presId="urn:microsoft.com/office/officeart/2005/8/layout/vProcess5"/>
    <dgm:cxn modelId="{3B3006D2-6FC2-4C23-892F-97485B923D7B}" type="presParOf" srcId="{BF60245F-79FE-4DDF-BC3F-AC3F772863F4}" destId="{DC2E9B8E-4C35-4587-A748-91DFBD9086CC}" srcOrd="1" destOrd="0" presId="urn:microsoft.com/office/officeart/2005/8/layout/vProcess5"/>
    <dgm:cxn modelId="{EAC7DD27-8A49-4EAD-9DD7-BB566D03C7A8}" type="presParOf" srcId="{BF60245F-79FE-4DDF-BC3F-AC3F772863F4}" destId="{21005B63-FA35-4606-931F-0592F684526C}" srcOrd="2" destOrd="0" presId="urn:microsoft.com/office/officeart/2005/8/layout/vProcess5"/>
    <dgm:cxn modelId="{5ABBBC5A-9448-4AF9-A4FA-EC624C893D4D}" type="presParOf" srcId="{BF60245F-79FE-4DDF-BC3F-AC3F772863F4}" destId="{C2086AF9-DC7C-4A26-8971-36589D4B758C}" srcOrd="3" destOrd="0" presId="urn:microsoft.com/office/officeart/2005/8/layout/vProcess5"/>
    <dgm:cxn modelId="{19BE601B-B2B2-4863-A61D-A4B177254438}" type="presParOf" srcId="{BF60245F-79FE-4DDF-BC3F-AC3F772863F4}" destId="{CA85D998-8805-4040-A791-03E956F26ACF}" srcOrd="4" destOrd="0" presId="urn:microsoft.com/office/officeart/2005/8/layout/vProcess5"/>
    <dgm:cxn modelId="{96CC0A26-F458-40F9-8C55-2657700BC214}" type="presParOf" srcId="{BF60245F-79FE-4DDF-BC3F-AC3F772863F4}" destId="{5D4CDC7E-C297-4FB4-8C9F-2C4FEA7E9A23}" srcOrd="5" destOrd="0" presId="urn:microsoft.com/office/officeart/2005/8/layout/vProcess5"/>
    <dgm:cxn modelId="{CA9564B6-D028-41B1-BFA3-7CB1D28B7DF9}" type="presParOf" srcId="{BF60245F-79FE-4DDF-BC3F-AC3F772863F4}" destId="{F860B683-F702-4F6E-9B2F-5239A6749A9B}" srcOrd="6" destOrd="0" presId="urn:microsoft.com/office/officeart/2005/8/layout/vProcess5"/>
    <dgm:cxn modelId="{E71EB4B8-6C87-47D6-9F0B-6842DF2BEEA8}" type="presParOf" srcId="{BF60245F-79FE-4DDF-BC3F-AC3F772863F4}" destId="{D0B66966-E3A3-4FB0-8FA0-A3AA1309FF09}" srcOrd="7" destOrd="0" presId="urn:microsoft.com/office/officeart/2005/8/layout/vProcess5"/>
    <dgm:cxn modelId="{BF8613CD-4B3D-4674-A2B5-1E6C8D962A5D}" type="presParOf" srcId="{BF60245F-79FE-4DDF-BC3F-AC3F772863F4}" destId="{86AFFF5C-D2ED-407C-97EC-FFFCD7C4A97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0FEA3-A51E-439D-BBB0-3595BFE59542}" type="doc">
      <dgm:prSet loTypeId="urn:microsoft.com/office/officeart/2005/8/layout/target1" loCatId="relationship" qsTypeId="urn:microsoft.com/office/officeart/2005/8/quickstyle/simple1" qsCatId="simple" csTypeId="urn:microsoft.com/office/officeart/2005/8/colors/colorful1" csCatId="colorful"/>
      <dgm:spPr/>
      <dgm:t>
        <a:bodyPr/>
        <a:lstStyle/>
        <a:p>
          <a:endParaRPr lang="en-IN"/>
        </a:p>
      </dgm:t>
    </dgm:pt>
    <dgm:pt modelId="{64204108-B959-41D6-8F6D-741EBACF82E9}">
      <dgm:prSet/>
      <dgm:spPr/>
      <dgm:t>
        <a:bodyPr/>
        <a:lstStyle/>
        <a:p>
          <a:r>
            <a:rPr lang="en-US" b="1" i="0" dirty="0">
              <a:solidFill>
                <a:schemeClr val="bg1"/>
              </a:solidFill>
            </a:rPr>
            <a:t>Career Planning</a:t>
          </a:r>
          <a:endParaRPr lang="en-IN" b="1" dirty="0">
            <a:solidFill>
              <a:schemeClr val="bg1"/>
            </a:solidFill>
          </a:endParaRPr>
        </a:p>
      </dgm:t>
    </dgm:pt>
    <dgm:pt modelId="{9A361136-E8E6-48CB-9AB3-A00941A4A1B0}" type="parTrans" cxnId="{235AA5BB-EFFB-426D-813C-3189871AA9CB}">
      <dgm:prSet/>
      <dgm:spPr/>
      <dgm:t>
        <a:bodyPr/>
        <a:lstStyle/>
        <a:p>
          <a:endParaRPr lang="en-IN"/>
        </a:p>
      </dgm:t>
    </dgm:pt>
    <dgm:pt modelId="{1A69DBF4-3B01-4225-A2ED-ED8B85A2DDD9}" type="sibTrans" cxnId="{235AA5BB-EFFB-426D-813C-3189871AA9CB}">
      <dgm:prSet/>
      <dgm:spPr/>
      <dgm:t>
        <a:bodyPr/>
        <a:lstStyle/>
        <a:p>
          <a:endParaRPr lang="en-IN"/>
        </a:p>
      </dgm:t>
    </dgm:pt>
    <dgm:pt modelId="{1089B63C-0BAA-416C-9D5E-DC185206117F}">
      <dgm:prSet/>
      <dgm:spPr/>
      <dgm:t>
        <a:bodyPr/>
        <a:lstStyle/>
        <a:p>
          <a:r>
            <a:rPr lang="en-US" b="1" i="0" dirty="0">
              <a:solidFill>
                <a:schemeClr val="bg1"/>
              </a:solidFill>
            </a:rPr>
            <a:t>Geographical Preferences</a:t>
          </a:r>
          <a:endParaRPr lang="en-IN" b="1" dirty="0">
            <a:solidFill>
              <a:schemeClr val="bg1"/>
            </a:solidFill>
          </a:endParaRPr>
        </a:p>
      </dgm:t>
    </dgm:pt>
    <dgm:pt modelId="{439CF37B-3D9B-44D9-AB7A-393FF79912A1}" type="parTrans" cxnId="{14FEE669-9FD2-4942-8BDC-9E27E0B8956E}">
      <dgm:prSet/>
      <dgm:spPr/>
      <dgm:t>
        <a:bodyPr/>
        <a:lstStyle/>
        <a:p>
          <a:endParaRPr lang="en-IN"/>
        </a:p>
      </dgm:t>
    </dgm:pt>
    <dgm:pt modelId="{3D6A1599-0976-410C-AE49-244B95D2E43B}" type="sibTrans" cxnId="{14FEE669-9FD2-4942-8BDC-9E27E0B8956E}">
      <dgm:prSet/>
      <dgm:spPr/>
      <dgm:t>
        <a:bodyPr/>
        <a:lstStyle/>
        <a:p>
          <a:endParaRPr lang="en-IN"/>
        </a:p>
      </dgm:t>
    </dgm:pt>
    <dgm:pt modelId="{9EFC7E92-761B-4FDB-AA1D-FD69528D6E3D}">
      <dgm:prSet/>
      <dgm:spPr/>
      <dgm:t>
        <a:bodyPr/>
        <a:lstStyle/>
        <a:p>
          <a:r>
            <a:rPr lang="en-US" b="1" i="0" dirty="0">
              <a:solidFill>
                <a:schemeClr val="bg1"/>
              </a:solidFill>
            </a:rPr>
            <a:t>Job Title Considerations</a:t>
          </a:r>
          <a:endParaRPr lang="en-IN" b="1" dirty="0">
            <a:solidFill>
              <a:schemeClr val="bg1"/>
            </a:solidFill>
          </a:endParaRPr>
        </a:p>
      </dgm:t>
    </dgm:pt>
    <dgm:pt modelId="{6A7EF7A0-3CFB-435B-AD0E-A3741DE6306C}" type="parTrans" cxnId="{D6D49EA7-F484-43E5-B9C6-F8C9B686B8B2}">
      <dgm:prSet/>
      <dgm:spPr/>
      <dgm:t>
        <a:bodyPr/>
        <a:lstStyle/>
        <a:p>
          <a:endParaRPr lang="en-IN"/>
        </a:p>
      </dgm:t>
    </dgm:pt>
    <dgm:pt modelId="{9A642863-B076-4B9F-9427-AC9280A43F7F}" type="sibTrans" cxnId="{D6D49EA7-F484-43E5-B9C6-F8C9B686B8B2}">
      <dgm:prSet/>
      <dgm:spPr/>
      <dgm:t>
        <a:bodyPr/>
        <a:lstStyle/>
        <a:p>
          <a:endParaRPr lang="en-IN"/>
        </a:p>
      </dgm:t>
    </dgm:pt>
    <dgm:pt modelId="{6D0AA5D7-3497-4143-83C8-D6875BDA77CF}">
      <dgm:prSet/>
      <dgm:spPr/>
      <dgm:t>
        <a:bodyPr/>
        <a:lstStyle/>
        <a:p>
          <a:r>
            <a:rPr lang="en-US" b="1" i="0" dirty="0">
              <a:solidFill>
                <a:schemeClr val="bg1"/>
              </a:solidFill>
            </a:rPr>
            <a:t>Salary Trends</a:t>
          </a:r>
          <a:endParaRPr lang="en-IN" b="1" dirty="0">
            <a:solidFill>
              <a:schemeClr val="bg1"/>
            </a:solidFill>
          </a:endParaRPr>
        </a:p>
      </dgm:t>
    </dgm:pt>
    <dgm:pt modelId="{20C02A4B-479D-46B1-9B81-A38F76E2F3AB}" type="parTrans" cxnId="{F325044C-A6C4-449B-BB94-482F63AD3554}">
      <dgm:prSet/>
      <dgm:spPr/>
      <dgm:t>
        <a:bodyPr/>
        <a:lstStyle/>
        <a:p>
          <a:endParaRPr lang="en-IN"/>
        </a:p>
      </dgm:t>
    </dgm:pt>
    <dgm:pt modelId="{66C8D853-528E-4D6E-943C-07BEF9FB5893}" type="sibTrans" cxnId="{F325044C-A6C4-449B-BB94-482F63AD3554}">
      <dgm:prSet/>
      <dgm:spPr/>
      <dgm:t>
        <a:bodyPr/>
        <a:lstStyle/>
        <a:p>
          <a:endParaRPr lang="en-IN"/>
        </a:p>
      </dgm:t>
    </dgm:pt>
    <dgm:pt modelId="{84C28DB3-F847-4EDD-B528-23AB3E5AF805}">
      <dgm:prSet/>
      <dgm:spPr/>
      <dgm:t>
        <a:bodyPr/>
        <a:lstStyle/>
        <a:p>
          <a:r>
            <a:rPr lang="en-US" b="1" i="0" dirty="0">
              <a:solidFill>
                <a:schemeClr val="bg1"/>
              </a:solidFill>
            </a:rPr>
            <a:t>Company Size Impact</a:t>
          </a:r>
          <a:endParaRPr lang="en-IN" b="1" dirty="0">
            <a:solidFill>
              <a:schemeClr val="bg1"/>
            </a:solidFill>
          </a:endParaRPr>
        </a:p>
      </dgm:t>
    </dgm:pt>
    <dgm:pt modelId="{75421E0A-F25E-4F57-B8A0-1609D094975D}" type="parTrans" cxnId="{07E68F3E-027D-44DB-B9C7-1929005CD496}">
      <dgm:prSet/>
      <dgm:spPr/>
      <dgm:t>
        <a:bodyPr/>
        <a:lstStyle/>
        <a:p>
          <a:endParaRPr lang="en-IN"/>
        </a:p>
      </dgm:t>
    </dgm:pt>
    <dgm:pt modelId="{58DFD5FE-7B43-4733-965B-941131A5CBE0}" type="sibTrans" cxnId="{07E68F3E-027D-44DB-B9C7-1929005CD496}">
      <dgm:prSet/>
      <dgm:spPr/>
      <dgm:t>
        <a:bodyPr/>
        <a:lstStyle/>
        <a:p>
          <a:endParaRPr lang="en-IN"/>
        </a:p>
      </dgm:t>
    </dgm:pt>
    <dgm:pt modelId="{F8FCB0A1-C988-40B2-B927-9ABAB6EE9BE7}">
      <dgm:prSet/>
      <dgm:spPr/>
      <dgm:t>
        <a:bodyPr/>
        <a:lstStyle/>
        <a:p>
          <a:endParaRPr lang="en-IN"/>
        </a:p>
      </dgm:t>
    </dgm:pt>
    <dgm:pt modelId="{D3CDA37E-C9E2-4DC7-A0E3-EAF86FD6855B}" type="parTrans" cxnId="{B78C4DF9-A166-496E-844A-AE251D7D55C7}">
      <dgm:prSet/>
      <dgm:spPr/>
      <dgm:t>
        <a:bodyPr/>
        <a:lstStyle/>
        <a:p>
          <a:endParaRPr lang="en-IN"/>
        </a:p>
      </dgm:t>
    </dgm:pt>
    <dgm:pt modelId="{820F8DB5-B879-458A-9566-C4B3182609FF}" type="sibTrans" cxnId="{B78C4DF9-A166-496E-844A-AE251D7D55C7}">
      <dgm:prSet/>
      <dgm:spPr/>
      <dgm:t>
        <a:bodyPr/>
        <a:lstStyle/>
        <a:p>
          <a:endParaRPr lang="en-IN"/>
        </a:p>
      </dgm:t>
    </dgm:pt>
    <dgm:pt modelId="{B9E6FA75-4FBC-4D54-A38D-CE6E7D074CE9}" type="pres">
      <dgm:prSet presAssocID="{77D0FEA3-A51E-439D-BBB0-3595BFE59542}" presName="composite" presStyleCnt="0">
        <dgm:presLayoutVars>
          <dgm:chMax val="5"/>
          <dgm:dir/>
          <dgm:resizeHandles val="exact"/>
        </dgm:presLayoutVars>
      </dgm:prSet>
      <dgm:spPr/>
    </dgm:pt>
    <dgm:pt modelId="{739F2080-5F55-4631-916A-1A7CF9FEC152}" type="pres">
      <dgm:prSet presAssocID="{64204108-B959-41D6-8F6D-741EBACF82E9}" presName="circle1" presStyleLbl="lnNode1" presStyleIdx="0" presStyleCnt="5"/>
      <dgm:spPr/>
    </dgm:pt>
    <dgm:pt modelId="{09FC15FF-8E50-4DB9-977A-D67B9E84AC66}" type="pres">
      <dgm:prSet presAssocID="{64204108-B959-41D6-8F6D-741EBACF82E9}" presName="text1" presStyleLbl="revTx" presStyleIdx="0" presStyleCnt="5">
        <dgm:presLayoutVars>
          <dgm:bulletEnabled val="1"/>
        </dgm:presLayoutVars>
      </dgm:prSet>
      <dgm:spPr/>
    </dgm:pt>
    <dgm:pt modelId="{3B7C81F4-24A6-4948-A523-D8067E4DAF5A}" type="pres">
      <dgm:prSet presAssocID="{64204108-B959-41D6-8F6D-741EBACF82E9}" presName="line1" presStyleLbl="callout" presStyleIdx="0" presStyleCnt="10"/>
      <dgm:spPr/>
    </dgm:pt>
    <dgm:pt modelId="{E4930E69-3E98-4BAD-9009-1BADF7AB45A2}" type="pres">
      <dgm:prSet presAssocID="{64204108-B959-41D6-8F6D-741EBACF82E9}" presName="d1" presStyleLbl="callout" presStyleIdx="1" presStyleCnt="10"/>
      <dgm:spPr/>
    </dgm:pt>
    <dgm:pt modelId="{09B33875-E909-41D6-BD05-CE7F8EA0F352}" type="pres">
      <dgm:prSet presAssocID="{1089B63C-0BAA-416C-9D5E-DC185206117F}" presName="circle2" presStyleLbl="lnNode1" presStyleIdx="1" presStyleCnt="5"/>
      <dgm:spPr/>
    </dgm:pt>
    <dgm:pt modelId="{4FF2841B-0F81-4A88-873C-6F632655C3E8}" type="pres">
      <dgm:prSet presAssocID="{1089B63C-0BAA-416C-9D5E-DC185206117F}" presName="text2" presStyleLbl="revTx" presStyleIdx="1" presStyleCnt="5">
        <dgm:presLayoutVars>
          <dgm:bulletEnabled val="1"/>
        </dgm:presLayoutVars>
      </dgm:prSet>
      <dgm:spPr/>
    </dgm:pt>
    <dgm:pt modelId="{3DD6AD77-8877-49A4-8B5F-CA47883203F0}" type="pres">
      <dgm:prSet presAssocID="{1089B63C-0BAA-416C-9D5E-DC185206117F}" presName="line2" presStyleLbl="callout" presStyleIdx="2" presStyleCnt="10"/>
      <dgm:spPr/>
    </dgm:pt>
    <dgm:pt modelId="{A0CCAD77-C751-499B-BB92-DE962F207AB9}" type="pres">
      <dgm:prSet presAssocID="{1089B63C-0BAA-416C-9D5E-DC185206117F}" presName="d2" presStyleLbl="callout" presStyleIdx="3" presStyleCnt="10"/>
      <dgm:spPr/>
    </dgm:pt>
    <dgm:pt modelId="{8B89494E-B1A7-44A1-B0B9-2971A8F637F2}" type="pres">
      <dgm:prSet presAssocID="{9EFC7E92-761B-4FDB-AA1D-FD69528D6E3D}" presName="circle3" presStyleLbl="lnNode1" presStyleIdx="2" presStyleCnt="5"/>
      <dgm:spPr/>
    </dgm:pt>
    <dgm:pt modelId="{C3B45D52-CD09-43D8-82F8-1D66154A6B75}" type="pres">
      <dgm:prSet presAssocID="{9EFC7E92-761B-4FDB-AA1D-FD69528D6E3D}" presName="text3" presStyleLbl="revTx" presStyleIdx="2" presStyleCnt="5">
        <dgm:presLayoutVars>
          <dgm:bulletEnabled val="1"/>
        </dgm:presLayoutVars>
      </dgm:prSet>
      <dgm:spPr/>
    </dgm:pt>
    <dgm:pt modelId="{C784E769-881C-43AD-BC4E-58C41CB29F49}" type="pres">
      <dgm:prSet presAssocID="{9EFC7E92-761B-4FDB-AA1D-FD69528D6E3D}" presName="line3" presStyleLbl="callout" presStyleIdx="4" presStyleCnt="10"/>
      <dgm:spPr/>
    </dgm:pt>
    <dgm:pt modelId="{16A84664-1467-410C-B179-440C12A9A362}" type="pres">
      <dgm:prSet presAssocID="{9EFC7E92-761B-4FDB-AA1D-FD69528D6E3D}" presName="d3" presStyleLbl="callout" presStyleIdx="5" presStyleCnt="10"/>
      <dgm:spPr/>
    </dgm:pt>
    <dgm:pt modelId="{A7838B1D-154C-45E4-B957-7D6E88D8873F}" type="pres">
      <dgm:prSet presAssocID="{6D0AA5D7-3497-4143-83C8-D6875BDA77CF}" presName="circle4" presStyleLbl="lnNode1" presStyleIdx="3" presStyleCnt="5"/>
      <dgm:spPr/>
    </dgm:pt>
    <dgm:pt modelId="{2BE70507-C77D-4889-B97C-1955FC6BDB8C}" type="pres">
      <dgm:prSet presAssocID="{6D0AA5D7-3497-4143-83C8-D6875BDA77CF}" presName="text4" presStyleLbl="revTx" presStyleIdx="3" presStyleCnt="5">
        <dgm:presLayoutVars>
          <dgm:bulletEnabled val="1"/>
        </dgm:presLayoutVars>
      </dgm:prSet>
      <dgm:spPr/>
    </dgm:pt>
    <dgm:pt modelId="{02D51C62-2645-4ABE-9888-B314B28C8EB2}" type="pres">
      <dgm:prSet presAssocID="{6D0AA5D7-3497-4143-83C8-D6875BDA77CF}" presName="line4" presStyleLbl="callout" presStyleIdx="6" presStyleCnt="10"/>
      <dgm:spPr/>
    </dgm:pt>
    <dgm:pt modelId="{5A901ABF-6A47-4566-B911-CFBF44B48C6C}" type="pres">
      <dgm:prSet presAssocID="{6D0AA5D7-3497-4143-83C8-D6875BDA77CF}" presName="d4" presStyleLbl="callout" presStyleIdx="7" presStyleCnt="10"/>
      <dgm:spPr/>
    </dgm:pt>
    <dgm:pt modelId="{2BB8C8C8-E416-47D4-9D7A-ECA4C5834D06}" type="pres">
      <dgm:prSet presAssocID="{84C28DB3-F847-4EDD-B528-23AB3E5AF805}" presName="circle5" presStyleLbl="lnNode1" presStyleIdx="4" presStyleCnt="5"/>
      <dgm:spPr/>
    </dgm:pt>
    <dgm:pt modelId="{F7682803-1E4F-43C7-9B0C-E3306BEAAAD8}" type="pres">
      <dgm:prSet presAssocID="{84C28DB3-F847-4EDD-B528-23AB3E5AF805}" presName="text5" presStyleLbl="revTx" presStyleIdx="4" presStyleCnt="5">
        <dgm:presLayoutVars>
          <dgm:bulletEnabled val="1"/>
        </dgm:presLayoutVars>
      </dgm:prSet>
      <dgm:spPr/>
    </dgm:pt>
    <dgm:pt modelId="{3B58379E-4680-4AF0-9B9B-F99481B27296}" type="pres">
      <dgm:prSet presAssocID="{84C28DB3-F847-4EDD-B528-23AB3E5AF805}" presName="line5" presStyleLbl="callout" presStyleIdx="8" presStyleCnt="10"/>
      <dgm:spPr/>
    </dgm:pt>
    <dgm:pt modelId="{F8E9CC81-7022-4B82-B493-B9ABB6539F35}" type="pres">
      <dgm:prSet presAssocID="{84C28DB3-F847-4EDD-B528-23AB3E5AF805}" presName="d5" presStyleLbl="callout" presStyleIdx="9" presStyleCnt="10"/>
      <dgm:spPr/>
    </dgm:pt>
  </dgm:ptLst>
  <dgm:cxnLst>
    <dgm:cxn modelId="{7FD9040E-B47A-4EC5-9877-1A60A1B9B446}" type="presOf" srcId="{1089B63C-0BAA-416C-9D5E-DC185206117F}" destId="{4FF2841B-0F81-4A88-873C-6F632655C3E8}" srcOrd="0" destOrd="0" presId="urn:microsoft.com/office/officeart/2005/8/layout/target1"/>
    <dgm:cxn modelId="{F8ABF93B-D9D4-4E97-A915-705C96F7796C}" type="presOf" srcId="{9EFC7E92-761B-4FDB-AA1D-FD69528D6E3D}" destId="{C3B45D52-CD09-43D8-82F8-1D66154A6B75}" srcOrd="0" destOrd="0" presId="urn:microsoft.com/office/officeart/2005/8/layout/target1"/>
    <dgm:cxn modelId="{07E68F3E-027D-44DB-B9C7-1929005CD496}" srcId="{77D0FEA3-A51E-439D-BBB0-3595BFE59542}" destId="{84C28DB3-F847-4EDD-B528-23AB3E5AF805}" srcOrd="4" destOrd="0" parTransId="{75421E0A-F25E-4F57-B8A0-1609D094975D}" sibTransId="{58DFD5FE-7B43-4733-965B-941131A5CBE0}"/>
    <dgm:cxn modelId="{5EAAF147-616F-45EB-A7FE-03B3335E5B87}" type="presOf" srcId="{77D0FEA3-A51E-439D-BBB0-3595BFE59542}" destId="{B9E6FA75-4FBC-4D54-A38D-CE6E7D074CE9}" srcOrd="0" destOrd="0" presId="urn:microsoft.com/office/officeart/2005/8/layout/target1"/>
    <dgm:cxn modelId="{14FEE669-9FD2-4942-8BDC-9E27E0B8956E}" srcId="{77D0FEA3-A51E-439D-BBB0-3595BFE59542}" destId="{1089B63C-0BAA-416C-9D5E-DC185206117F}" srcOrd="1" destOrd="0" parTransId="{439CF37B-3D9B-44D9-AB7A-393FF79912A1}" sibTransId="{3D6A1599-0976-410C-AE49-244B95D2E43B}"/>
    <dgm:cxn modelId="{F325044C-A6C4-449B-BB94-482F63AD3554}" srcId="{77D0FEA3-A51E-439D-BBB0-3595BFE59542}" destId="{6D0AA5D7-3497-4143-83C8-D6875BDA77CF}" srcOrd="3" destOrd="0" parTransId="{20C02A4B-479D-46B1-9B81-A38F76E2F3AB}" sibTransId="{66C8D853-528E-4D6E-943C-07BEF9FB5893}"/>
    <dgm:cxn modelId="{E9DA7F9D-B4DB-4EF7-8C13-EFB03B92C735}" type="presOf" srcId="{84C28DB3-F847-4EDD-B528-23AB3E5AF805}" destId="{F7682803-1E4F-43C7-9B0C-E3306BEAAAD8}" srcOrd="0" destOrd="0" presId="urn:microsoft.com/office/officeart/2005/8/layout/target1"/>
    <dgm:cxn modelId="{8A861E9E-441F-4CF8-A5C6-156A8906DAE6}" type="presOf" srcId="{6D0AA5D7-3497-4143-83C8-D6875BDA77CF}" destId="{2BE70507-C77D-4889-B97C-1955FC6BDB8C}" srcOrd="0" destOrd="0" presId="urn:microsoft.com/office/officeart/2005/8/layout/target1"/>
    <dgm:cxn modelId="{D6D49EA7-F484-43E5-B9C6-F8C9B686B8B2}" srcId="{77D0FEA3-A51E-439D-BBB0-3595BFE59542}" destId="{9EFC7E92-761B-4FDB-AA1D-FD69528D6E3D}" srcOrd="2" destOrd="0" parTransId="{6A7EF7A0-3CFB-435B-AD0E-A3741DE6306C}" sibTransId="{9A642863-B076-4B9F-9427-AC9280A43F7F}"/>
    <dgm:cxn modelId="{235AA5BB-EFFB-426D-813C-3189871AA9CB}" srcId="{77D0FEA3-A51E-439D-BBB0-3595BFE59542}" destId="{64204108-B959-41D6-8F6D-741EBACF82E9}" srcOrd="0" destOrd="0" parTransId="{9A361136-E8E6-48CB-9AB3-A00941A4A1B0}" sibTransId="{1A69DBF4-3B01-4225-A2ED-ED8B85A2DDD9}"/>
    <dgm:cxn modelId="{78AB3ECD-4918-4A02-8B14-53652652D33E}" type="presOf" srcId="{64204108-B959-41D6-8F6D-741EBACF82E9}" destId="{09FC15FF-8E50-4DB9-977A-D67B9E84AC66}" srcOrd="0" destOrd="0" presId="urn:microsoft.com/office/officeart/2005/8/layout/target1"/>
    <dgm:cxn modelId="{B78C4DF9-A166-496E-844A-AE251D7D55C7}" srcId="{77D0FEA3-A51E-439D-BBB0-3595BFE59542}" destId="{F8FCB0A1-C988-40B2-B927-9ABAB6EE9BE7}" srcOrd="5" destOrd="0" parTransId="{D3CDA37E-C9E2-4DC7-A0E3-EAF86FD6855B}" sibTransId="{820F8DB5-B879-458A-9566-C4B3182609FF}"/>
    <dgm:cxn modelId="{9936E537-9BD9-42CC-A48B-95BCD78E570D}" type="presParOf" srcId="{B9E6FA75-4FBC-4D54-A38D-CE6E7D074CE9}" destId="{739F2080-5F55-4631-916A-1A7CF9FEC152}" srcOrd="0" destOrd="0" presId="urn:microsoft.com/office/officeart/2005/8/layout/target1"/>
    <dgm:cxn modelId="{EFB25646-769A-48DB-9174-60E73EB11DB6}" type="presParOf" srcId="{B9E6FA75-4FBC-4D54-A38D-CE6E7D074CE9}" destId="{09FC15FF-8E50-4DB9-977A-D67B9E84AC66}" srcOrd="1" destOrd="0" presId="urn:microsoft.com/office/officeart/2005/8/layout/target1"/>
    <dgm:cxn modelId="{292F1399-9247-45B8-B685-84C11B75410F}" type="presParOf" srcId="{B9E6FA75-4FBC-4D54-A38D-CE6E7D074CE9}" destId="{3B7C81F4-24A6-4948-A523-D8067E4DAF5A}" srcOrd="2" destOrd="0" presId="urn:microsoft.com/office/officeart/2005/8/layout/target1"/>
    <dgm:cxn modelId="{5BDD1A73-94BD-4233-9597-BACB9257DCC8}" type="presParOf" srcId="{B9E6FA75-4FBC-4D54-A38D-CE6E7D074CE9}" destId="{E4930E69-3E98-4BAD-9009-1BADF7AB45A2}" srcOrd="3" destOrd="0" presId="urn:microsoft.com/office/officeart/2005/8/layout/target1"/>
    <dgm:cxn modelId="{B51C16A8-49AE-4E41-AC47-37DD2FBAA26F}" type="presParOf" srcId="{B9E6FA75-4FBC-4D54-A38D-CE6E7D074CE9}" destId="{09B33875-E909-41D6-BD05-CE7F8EA0F352}" srcOrd="4" destOrd="0" presId="urn:microsoft.com/office/officeart/2005/8/layout/target1"/>
    <dgm:cxn modelId="{08B5991F-648E-4C40-B0FB-C9C20CC07DF0}" type="presParOf" srcId="{B9E6FA75-4FBC-4D54-A38D-CE6E7D074CE9}" destId="{4FF2841B-0F81-4A88-873C-6F632655C3E8}" srcOrd="5" destOrd="0" presId="urn:microsoft.com/office/officeart/2005/8/layout/target1"/>
    <dgm:cxn modelId="{3C42C576-FCCB-4721-89FE-B7DABBFF2B5D}" type="presParOf" srcId="{B9E6FA75-4FBC-4D54-A38D-CE6E7D074CE9}" destId="{3DD6AD77-8877-49A4-8B5F-CA47883203F0}" srcOrd="6" destOrd="0" presId="urn:microsoft.com/office/officeart/2005/8/layout/target1"/>
    <dgm:cxn modelId="{EAFD0A92-1A1B-42A4-83CF-C1C01B6F43E1}" type="presParOf" srcId="{B9E6FA75-4FBC-4D54-A38D-CE6E7D074CE9}" destId="{A0CCAD77-C751-499B-BB92-DE962F207AB9}" srcOrd="7" destOrd="0" presId="urn:microsoft.com/office/officeart/2005/8/layout/target1"/>
    <dgm:cxn modelId="{BED07AA4-83FF-4468-B099-5DCAAEF12832}" type="presParOf" srcId="{B9E6FA75-4FBC-4D54-A38D-CE6E7D074CE9}" destId="{8B89494E-B1A7-44A1-B0B9-2971A8F637F2}" srcOrd="8" destOrd="0" presId="urn:microsoft.com/office/officeart/2005/8/layout/target1"/>
    <dgm:cxn modelId="{42942DC6-7615-44D7-BB50-1075CC6BB725}" type="presParOf" srcId="{B9E6FA75-4FBC-4D54-A38D-CE6E7D074CE9}" destId="{C3B45D52-CD09-43D8-82F8-1D66154A6B75}" srcOrd="9" destOrd="0" presId="urn:microsoft.com/office/officeart/2005/8/layout/target1"/>
    <dgm:cxn modelId="{475853A1-2996-42C2-9D4E-7A122E0790B3}" type="presParOf" srcId="{B9E6FA75-4FBC-4D54-A38D-CE6E7D074CE9}" destId="{C784E769-881C-43AD-BC4E-58C41CB29F49}" srcOrd="10" destOrd="0" presId="urn:microsoft.com/office/officeart/2005/8/layout/target1"/>
    <dgm:cxn modelId="{F2B353CE-07BB-4ED4-9C5C-24CCBBB39864}" type="presParOf" srcId="{B9E6FA75-4FBC-4D54-A38D-CE6E7D074CE9}" destId="{16A84664-1467-410C-B179-440C12A9A362}" srcOrd="11" destOrd="0" presId="urn:microsoft.com/office/officeart/2005/8/layout/target1"/>
    <dgm:cxn modelId="{736B7EF0-F833-463C-9C4C-E39A4768FC40}" type="presParOf" srcId="{B9E6FA75-4FBC-4D54-A38D-CE6E7D074CE9}" destId="{A7838B1D-154C-45E4-B957-7D6E88D8873F}" srcOrd="12" destOrd="0" presId="urn:microsoft.com/office/officeart/2005/8/layout/target1"/>
    <dgm:cxn modelId="{64DBFD2B-C9D7-4161-BA15-BA32773179EA}" type="presParOf" srcId="{B9E6FA75-4FBC-4D54-A38D-CE6E7D074CE9}" destId="{2BE70507-C77D-4889-B97C-1955FC6BDB8C}" srcOrd="13" destOrd="0" presId="urn:microsoft.com/office/officeart/2005/8/layout/target1"/>
    <dgm:cxn modelId="{62760CBD-ECBB-4791-9E64-84AE8798BA3A}" type="presParOf" srcId="{B9E6FA75-4FBC-4D54-A38D-CE6E7D074CE9}" destId="{02D51C62-2645-4ABE-9888-B314B28C8EB2}" srcOrd="14" destOrd="0" presId="urn:microsoft.com/office/officeart/2005/8/layout/target1"/>
    <dgm:cxn modelId="{7EBE93FD-F45B-4E99-9FC3-F8AE9CB7CAAE}" type="presParOf" srcId="{B9E6FA75-4FBC-4D54-A38D-CE6E7D074CE9}" destId="{5A901ABF-6A47-4566-B911-CFBF44B48C6C}" srcOrd="15" destOrd="0" presId="urn:microsoft.com/office/officeart/2005/8/layout/target1"/>
    <dgm:cxn modelId="{2C0B5F05-819D-42F7-A7D8-D1AF34743CAC}" type="presParOf" srcId="{B9E6FA75-4FBC-4D54-A38D-CE6E7D074CE9}" destId="{2BB8C8C8-E416-47D4-9D7A-ECA4C5834D06}" srcOrd="16" destOrd="0" presId="urn:microsoft.com/office/officeart/2005/8/layout/target1"/>
    <dgm:cxn modelId="{F0EC4315-AC7A-43F7-8EF5-563F84EA95E0}" type="presParOf" srcId="{B9E6FA75-4FBC-4D54-A38D-CE6E7D074CE9}" destId="{F7682803-1E4F-43C7-9B0C-E3306BEAAAD8}" srcOrd="17" destOrd="0" presId="urn:microsoft.com/office/officeart/2005/8/layout/target1"/>
    <dgm:cxn modelId="{75BBA4E9-C8A1-46E9-BC13-A83F959CBE6D}" type="presParOf" srcId="{B9E6FA75-4FBC-4D54-A38D-CE6E7D074CE9}" destId="{3B58379E-4680-4AF0-9B9B-F99481B27296}" srcOrd="18" destOrd="0" presId="urn:microsoft.com/office/officeart/2005/8/layout/target1"/>
    <dgm:cxn modelId="{2C2BC026-1FEF-4EE4-B2AD-6343E45F90AF}" type="presParOf" srcId="{B9E6FA75-4FBC-4D54-A38D-CE6E7D074CE9}" destId="{F8E9CC81-7022-4B82-B493-B9ABB6539F35}"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DFC100-83E3-489F-A828-C4EC2BF19ED3}"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IN"/>
        </a:p>
      </dgm:t>
    </dgm:pt>
    <dgm:pt modelId="{24AFD842-1AF3-4584-97D4-D99512182FB8}">
      <dgm:prSet/>
      <dgm:spPr/>
      <dgm:t>
        <a:bodyPr/>
        <a:lstStyle/>
        <a:p>
          <a:r>
            <a:rPr lang="en-US"/>
            <a:t>T</a:t>
          </a:r>
          <a:r>
            <a:rPr lang="en-US" b="0" i="0"/>
            <a:t>he primary objective of this study is to empower data analyst job seekers with the knowledge required to make strategic career decisions.</a:t>
          </a:r>
          <a:endParaRPr lang="en-IN"/>
        </a:p>
      </dgm:t>
    </dgm:pt>
    <dgm:pt modelId="{C8489A43-E7BB-42F1-93B0-93EFB11F69C4}" type="parTrans" cxnId="{BDBD5391-2D74-43A8-97F9-D203FA04E487}">
      <dgm:prSet/>
      <dgm:spPr/>
      <dgm:t>
        <a:bodyPr/>
        <a:lstStyle/>
        <a:p>
          <a:endParaRPr lang="en-IN"/>
        </a:p>
      </dgm:t>
    </dgm:pt>
    <dgm:pt modelId="{6A424554-9A7F-4D44-9E7C-79413ECF0C30}" type="sibTrans" cxnId="{BDBD5391-2D74-43A8-97F9-D203FA04E487}">
      <dgm:prSet/>
      <dgm:spPr/>
      <dgm:t>
        <a:bodyPr/>
        <a:lstStyle/>
        <a:p>
          <a:endParaRPr lang="en-IN"/>
        </a:p>
      </dgm:t>
    </dgm:pt>
    <dgm:pt modelId="{E024BC82-5210-4C6D-9713-2BAD1BDE2645}">
      <dgm:prSet/>
      <dgm:spPr/>
      <dgm:t>
        <a:bodyPr/>
        <a:lstStyle/>
        <a:p>
          <a:r>
            <a:rPr lang="en-US" b="0" i="0" dirty="0"/>
            <a:t>Provide a detailed overview of data analyst job titles and their corresponding salary ranges.</a:t>
          </a:r>
          <a:endParaRPr lang="en-IN" dirty="0"/>
        </a:p>
      </dgm:t>
    </dgm:pt>
    <dgm:pt modelId="{39FC0D8F-28A7-4C5E-87FC-D383D3D39D95}" type="parTrans" cxnId="{C6B6DE9D-D5C3-4AC6-BCB6-4057CA701B0B}">
      <dgm:prSet/>
      <dgm:spPr/>
      <dgm:t>
        <a:bodyPr/>
        <a:lstStyle/>
        <a:p>
          <a:endParaRPr lang="en-IN"/>
        </a:p>
      </dgm:t>
    </dgm:pt>
    <dgm:pt modelId="{767BE9CE-8CE0-457C-AAC0-D861D6F5C71E}" type="sibTrans" cxnId="{C6B6DE9D-D5C3-4AC6-BCB6-4057CA701B0B}">
      <dgm:prSet/>
      <dgm:spPr/>
      <dgm:t>
        <a:bodyPr/>
        <a:lstStyle/>
        <a:p>
          <a:endParaRPr lang="en-IN"/>
        </a:p>
      </dgm:t>
    </dgm:pt>
    <dgm:pt modelId="{ACF7A418-45E1-420C-9316-A52190F14021}">
      <dgm:prSet/>
      <dgm:spPr/>
      <dgm:t>
        <a:bodyPr/>
        <a:lstStyle/>
        <a:p>
          <a:r>
            <a:rPr lang="en-US" b="0" i="0" dirty="0"/>
            <a:t>Offer insights into salary variations based on different company locations, enabling job seekers to choose locations that align with their income goals.</a:t>
          </a:r>
          <a:endParaRPr lang="en-IN" dirty="0"/>
        </a:p>
      </dgm:t>
    </dgm:pt>
    <dgm:pt modelId="{F6576F6B-964E-4A2D-B70D-F1B52A415B60}" type="parTrans" cxnId="{67C5636C-AB71-42A9-9B3F-9B01CB2CFF3C}">
      <dgm:prSet/>
      <dgm:spPr/>
      <dgm:t>
        <a:bodyPr/>
        <a:lstStyle/>
        <a:p>
          <a:endParaRPr lang="en-IN"/>
        </a:p>
      </dgm:t>
    </dgm:pt>
    <dgm:pt modelId="{4EB7CF46-FA06-4239-9E9F-D71D3E7FECDE}" type="sibTrans" cxnId="{67C5636C-AB71-42A9-9B3F-9B01CB2CFF3C}">
      <dgm:prSet/>
      <dgm:spPr/>
      <dgm:t>
        <a:bodyPr/>
        <a:lstStyle/>
        <a:p>
          <a:endParaRPr lang="en-IN"/>
        </a:p>
      </dgm:t>
    </dgm:pt>
    <dgm:pt modelId="{E02D4D0C-D154-4880-9ED6-239C1E602B2E}">
      <dgm:prSet/>
      <dgm:spPr/>
      <dgm:t>
        <a:bodyPr/>
        <a:lstStyle/>
        <a:p>
          <a:r>
            <a:rPr lang="en-US" b="0" i="0" dirty="0"/>
            <a:t>Guide job seekers in selecting job titles that match their expertise level and salary expectations.</a:t>
          </a:r>
          <a:endParaRPr lang="en-IN" dirty="0"/>
        </a:p>
      </dgm:t>
    </dgm:pt>
    <dgm:pt modelId="{8D83F5BB-F067-45F8-BE78-55FCCF254C3B}" type="parTrans" cxnId="{404D48E1-334C-4D09-8872-4677E6EBB401}">
      <dgm:prSet/>
      <dgm:spPr/>
      <dgm:t>
        <a:bodyPr/>
        <a:lstStyle/>
        <a:p>
          <a:endParaRPr lang="en-IN"/>
        </a:p>
      </dgm:t>
    </dgm:pt>
    <dgm:pt modelId="{07726432-EB7D-4436-A51A-0727526EBB2E}" type="sibTrans" cxnId="{404D48E1-334C-4D09-8872-4677E6EBB401}">
      <dgm:prSet/>
      <dgm:spPr/>
      <dgm:t>
        <a:bodyPr/>
        <a:lstStyle/>
        <a:p>
          <a:endParaRPr lang="en-IN"/>
        </a:p>
      </dgm:t>
    </dgm:pt>
    <dgm:pt modelId="{C2F94663-CC82-4AEA-8D03-0AC4FAAFC5D5}">
      <dgm:prSet/>
      <dgm:spPr/>
      <dgm:t>
        <a:bodyPr/>
        <a:lstStyle/>
        <a:p>
          <a:r>
            <a:rPr lang="en-US" b="0" i="0" dirty="0"/>
            <a:t>Facilitate informed career planning by presenting salary trends over a four-year period.</a:t>
          </a:r>
          <a:endParaRPr lang="en-IN" dirty="0"/>
        </a:p>
      </dgm:t>
    </dgm:pt>
    <dgm:pt modelId="{BDD67A75-BC53-4D43-B34E-81F14CD3BD65}" type="parTrans" cxnId="{5CEE200C-86B8-4A9C-96B5-49B863822281}">
      <dgm:prSet/>
      <dgm:spPr/>
      <dgm:t>
        <a:bodyPr/>
        <a:lstStyle/>
        <a:p>
          <a:endParaRPr lang="en-IN"/>
        </a:p>
      </dgm:t>
    </dgm:pt>
    <dgm:pt modelId="{31997890-ACDC-4EAF-8D29-7CD81A19D332}" type="sibTrans" cxnId="{5CEE200C-86B8-4A9C-96B5-49B863822281}">
      <dgm:prSet/>
      <dgm:spPr/>
      <dgm:t>
        <a:bodyPr/>
        <a:lstStyle/>
        <a:p>
          <a:endParaRPr lang="en-IN"/>
        </a:p>
      </dgm:t>
    </dgm:pt>
    <dgm:pt modelId="{5A7480CC-A370-4720-9228-BF374D68E8FA}">
      <dgm:prSet/>
      <dgm:spPr/>
      <dgm:t>
        <a:bodyPr/>
        <a:lstStyle/>
        <a:p>
          <a:r>
            <a:rPr lang="en-US" b="0" i="0" dirty="0"/>
            <a:t>Assist job seekers in understanding the impact of company size on salary levels, helping them target organizations that fit their career objectives.</a:t>
          </a:r>
          <a:endParaRPr lang="en-IN" dirty="0"/>
        </a:p>
      </dgm:t>
    </dgm:pt>
    <dgm:pt modelId="{A01FEBFE-0F87-41E1-82F5-6628C604A0D7}" type="parTrans" cxnId="{028AC7C7-7880-4F99-B7C7-9A39D5C790BF}">
      <dgm:prSet/>
      <dgm:spPr/>
      <dgm:t>
        <a:bodyPr/>
        <a:lstStyle/>
        <a:p>
          <a:endParaRPr lang="en-IN"/>
        </a:p>
      </dgm:t>
    </dgm:pt>
    <dgm:pt modelId="{2F8C8084-F5A3-45A6-9FDC-712BF93324B8}" type="sibTrans" cxnId="{028AC7C7-7880-4F99-B7C7-9A39D5C790BF}">
      <dgm:prSet/>
      <dgm:spPr/>
      <dgm:t>
        <a:bodyPr/>
        <a:lstStyle/>
        <a:p>
          <a:endParaRPr lang="en-IN"/>
        </a:p>
      </dgm:t>
    </dgm:pt>
    <dgm:pt modelId="{5FD14E25-B893-43F6-B044-252A1558CC0F}" type="pres">
      <dgm:prSet presAssocID="{E6DFC100-83E3-489F-A828-C4EC2BF19ED3}" presName="linear" presStyleCnt="0">
        <dgm:presLayoutVars>
          <dgm:animLvl val="lvl"/>
          <dgm:resizeHandles val="exact"/>
        </dgm:presLayoutVars>
      </dgm:prSet>
      <dgm:spPr/>
    </dgm:pt>
    <dgm:pt modelId="{85E6016D-F8AA-47C4-B49B-9F33CF172FF5}" type="pres">
      <dgm:prSet presAssocID="{24AFD842-1AF3-4584-97D4-D99512182FB8}" presName="parentText" presStyleLbl="node1" presStyleIdx="0" presStyleCnt="6">
        <dgm:presLayoutVars>
          <dgm:chMax val="0"/>
          <dgm:bulletEnabled val="1"/>
        </dgm:presLayoutVars>
      </dgm:prSet>
      <dgm:spPr/>
    </dgm:pt>
    <dgm:pt modelId="{77D23D90-6A54-4B64-B70E-0E8D0AF8BC08}" type="pres">
      <dgm:prSet presAssocID="{6A424554-9A7F-4D44-9E7C-79413ECF0C30}" presName="spacer" presStyleCnt="0"/>
      <dgm:spPr/>
    </dgm:pt>
    <dgm:pt modelId="{9283DCFF-05D1-4D8C-812E-B69D6D29B840}" type="pres">
      <dgm:prSet presAssocID="{E024BC82-5210-4C6D-9713-2BAD1BDE2645}" presName="parentText" presStyleLbl="node1" presStyleIdx="1" presStyleCnt="6">
        <dgm:presLayoutVars>
          <dgm:chMax val="0"/>
          <dgm:bulletEnabled val="1"/>
        </dgm:presLayoutVars>
      </dgm:prSet>
      <dgm:spPr/>
    </dgm:pt>
    <dgm:pt modelId="{7411C97D-D574-421D-84EC-73C4A5D151AD}" type="pres">
      <dgm:prSet presAssocID="{767BE9CE-8CE0-457C-AAC0-D861D6F5C71E}" presName="spacer" presStyleCnt="0"/>
      <dgm:spPr/>
    </dgm:pt>
    <dgm:pt modelId="{D4E5BA49-7298-443B-A45B-9333EF3D885E}" type="pres">
      <dgm:prSet presAssocID="{ACF7A418-45E1-420C-9316-A52190F14021}" presName="parentText" presStyleLbl="node1" presStyleIdx="2" presStyleCnt="6">
        <dgm:presLayoutVars>
          <dgm:chMax val="0"/>
          <dgm:bulletEnabled val="1"/>
        </dgm:presLayoutVars>
      </dgm:prSet>
      <dgm:spPr/>
    </dgm:pt>
    <dgm:pt modelId="{A0278578-90A1-4CDA-BA93-921638B46E5E}" type="pres">
      <dgm:prSet presAssocID="{4EB7CF46-FA06-4239-9E9F-D71D3E7FECDE}" presName="spacer" presStyleCnt="0"/>
      <dgm:spPr/>
    </dgm:pt>
    <dgm:pt modelId="{7DF03919-1D62-4C1C-B64D-BFFB1DB881C2}" type="pres">
      <dgm:prSet presAssocID="{E02D4D0C-D154-4880-9ED6-239C1E602B2E}" presName="parentText" presStyleLbl="node1" presStyleIdx="3" presStyleCnt="6">
        <dgm:presLayoutVars>
          <dgm:chMax val="0"/>
          <dgm:bulletEnabled val="1"/>
        </dgm:presLayoutVars>
      </dgm:prSet>
      <dgm:spPr/>
    </dgm:pt>
    <dgm:pt modelId="{E63EAA4F-1F7C-4D67-B00B-4A7E10F9320A}" type="pres">
      <dgm:prSet presAssocID="{07726432-EB7D-4436-A51A-0727526EBB2E}" presName="spacer" presStyleCnt="0"/>
      <dgm:spPr/>
    </dgm:pt>
    <dgm:pt modelId="{A21121AD-075A-45AF-B189-C7A55E67F246}" type="pres">
      <dgm:prSet presAssocID="{C2F94663-CC82-4AEA-8D03-0AC4FAAFC5D5}" presName="parentText" presStyleLbl="node1" presStyleIdx="4" presStyleCnt="6">
        <dgm:presLayoutVars>
          <dgm:chMax val="0"/>
          <dgm:bulletEnabled val="1"/>
        </dgm:presLayoutVars>
      </dgm:prSet>
      <dgm:spPr/>
    </dgm:pt>
    <dgm:pt modelId="{61E12943-8264-490A-BFED-FC72B33E613E}" type="pres">
      <dgm:prSet presAssocID="{31997890-ACDC-4EAF-8D29-7CD81A19D332}" presName="spacer" presStyleCnt="0"/>
      <dgm:spPr/>
    </dgm:pt>
    <dgm:pt modelId="{6A8EF22F-3C42-4DC2-8EFB-2446A2202B53}" type="pres">
      <dgm:prSet presAssocID="{5A7480CC-A370-4720-9228-BF374D68E8FA}" presName="parentText" presStyleLbl="node1" presStyleIdx="5" presStyleCnt="6">
        <dgm:presLayoutVars>
          <dgm:chMax val="0"/>
          <dgm:bulletEnabled val="1"/>
        </dgm:presLayoutVars>
      </dgm:prSet>
      <dgm:spPr/>
    </dgm:pt>
  </dgm:ptLst>
  <dgm:cxnLst>
    <dgm:cxn modelId="{BAA15903-1CA7-461E-8D91-5DDDCC72B4BA}" type="presOf" srcId="{24AFD842-1AF3-4584-97D4-D99512182FB8}" destId="{85E6016D-F8AA-47C4-B49B-9F33CF172FF5}" srcOrd="0" destOrd="0" presId="urn:microsoft.com/office/officeart/2005/8/layout/vList2"/>
    <dgm:cxn modelId="{5CEE200C-86B8-4A9C-96B5-49B863822281}" srcId="{E6DFC100-83E3-489F-A828-C4EC2BF19ED3}" destId="{C2F94663-CC82-4AEA-8D03-0AC4FAAFC5D5}" srcOrd="4" destOrd="0" parTransId="{BDD67A75-BC53-4D43-B34E-81F14CD3BD65}" sibTransId="{31997890-ACDC-4EAF-8D29-7CD81A19D332}"/>
    <dgm:cxn modelId="{67C5636C-AB71-42A9-9B3F-9B01CB2CFF3C}" srcId="{E6DFC100-83E3-489F-A828-C4EC2BF19ED3}" destId="{ACF7A418-45E1-420C-9316-A52190F14021}" srcOrd="2" destOrd="0" parTransId="{F6576F6B-964E-4A2D-B70D-F1B52A415B60}" sibTransId="{4EB7CF46-FA06-4239-9E9F-D71D3E7FECDE}"/>
    <dgm:cxn modelId="{D373F055-71BA-404D-9F92-8CE75CBE0351}" type="presOf" srcId="{C2F94663-CC82-4AEA-8D03-0AC4FAAFC5D5}" destId="{A21121AD-075A-45AF-B189-C7A55E67F246}" srcOrd="0" destOrd="0" presId="urn:microsoft.com/office/officeart/2005/8/layout/vList2"/>
    <dgm:cxn modelId="{502E907A-21AD-422C-86DF-707E7AABDEE6}" type="presOf" srcId="{ACF7A418-45E1-420C-9316-A52190F14021}" destId="{D4E5BA49-7298-443B-A45B-9333EF3D885E}" srcOrd="0" destOrd="0" presId="urn:microsoft.com/office/officeart/2005/8/layout/vList2"/>
    <dgm:cxn modelId="{CE16EC5A-2AD4-41DF-A0B8-B24C4A3C618F}" type="presOf" srcId="{E02D4D0C-D154-4880-9ED6-239C1E602B2E}" destId="{7DF03919-1D62-4C1C-B64D-BFFB1DB881C2}" srcOrd="0" destOrd="0" presId="urn:microsoft.com/office/officeart/2005/8/layout/vList2"/>
    <dgm:cxn modelId="{BDBD5391-2D74-43A8-97F9-D203FA04E487}" srcId="{E6DFC100-83E3-489F-A828-C4EC2BF19ED3}" destId="{24AFD842-1AF3-4584-97D4-D99512182FB8}" srcOrd="0" destOrd="0" parTransId="{C8489A43-E7BB-42F1-93B0-93EFB11F69C4}" sibTransId="{6A424554-9A7F-4D44-9E7C-79413ECF0C30}"/>
    <dgm:cxn modelId="{C6B6DE9D-D5C3-4AC6-BCB6-4057CA701B0B}" srcId="{E6DFC100-83E3-489F-A828-C4EC2BF19ED3}" destId="{E024BC82-5210-4C6D-9713-2BAD1BDE2645}" srcOrd="1" destOrd="0" parTransId="{39FC0D8F-28A7-4C5E-87FC-D383D3D39D95}" sibTransId="{767BE9CE-8CE0-457C-AAC0-D861D6F5C71E}"/>
    <dgm:cxn modelId="{3DAE879E-6C20-4062-8D61-1C02CDFC7A9B}" type="presOf" srcId="{E6DFC100-83E3-489F-A828-C4EC2BF19ED3}" destId="{5FD14E25-B893-43F6-B044-252A1558CC0F}" srcOrd="0" destOrd="0" presId="urn:microsoft.com/office/officeart/2005/8/layout/vList2"/>
    <dgm:cxn modelId="{028C08B6-8339-4272-97E1-96348814894A}" type="presOf" srcId="{E024BC82-5210-4C6D-9713-2BAD1BDE2645}" destId="{9283DCFF-05D1-4D8C-812E-B69D6D29B840}" srcOrd="0" destOrd="0" presId="urn:microsoft.com/office/officeart/2005/8/layout/vList2"/>
    <dgm:cxn modelId="{028AC7C7-7880-4F99-B7C7-9A39D5C790BF}" srcId="{E6DFC100-83E3-489F-A828-C4EC2BF19ED3}" destId="{5A7480CC-A370-4720-9228-BF374D68E8FA}" srcOrd="5" destOrd="0" parTransId="{A01FEBFE-0F87-41E1-82F5-6628C604A0D7}" sibTransId="{2F8C8084-F5A3-45A6-9FDC-712BF93324B8}"/>
    <dgm:cxn modelId="{1D7999D7-2D54-4791-A884-54E352BAA37E}" type="presOf" srcId="{5A7480CC-A370-4720-9228-BF374D68E8FA}" destId="{6A8EF22F-3C42-4DC2-8EFB-2446A2202B53}" srcOrd="0" destOrd="0" presId="urn:microsoft.com/office/officeart/2005/8/layout/vList2"/>
    <dgm:cxn modelId="{404D48E1-334C-4D09-8872-4677E6EBB401}" srcId="{E6DFC100-83E3-489F-A828-C4EC2BF19ED3}" destId="{E02D4D0C-D154-4880-9ED6-239C1E602B2E}" srcOrd="3" destOrd="0" parTransId="{8D83F5BB-F067-45F8-BE78-55FCCF254C3B}" sibTransId="{07726432-EB7D-4436-A51A-0727526EBB2E}"/>
    <dgm:cxn modelId="{2C9CE806-7CC1-40D9-A607-4DD818870097}" type="presParOf" srcId="{5FD14E25-B893-43F6-B044-252A1558CC0F}" destId="{85E6016D-F8AA-47C4-B49B-9F33CF172FF5}" srcOrd="0" destOrd="0" presId="urn:microsoft.com/office/officeart/2005/8/layout/vList2"/>
    <dgm:cxn modelId="{EF07D6B8-53A0-417E-87C1-FA6448E9327E}" type="presParOf" srcId="{5FD14E25-B893-43F6-B044-252A1558CC0F}" destId="{77D23D90-6A54-4B64-B70E-0E8D0AF8BC08}" srcOrd="1" destOrd="0" presId="urn:microsoft.com/office/officeart/2005/8/layout/vList2"/>
    <dgm:cxn modelId="{644C6A12-03EF-4537-9662-BD606E796B97}" type="presParOf" srcId="{5FD14E25-B893-43F6-B044-252A1558CC0F}" destId="{9283DCFF-05D1-4D8C-812E-B69D6D29B840}" srcOrd="2" destOrd="0" presId="urn:microsoft.com/office/officeart/2005/8/layout/vList2"/>
    <dgm:cxn modelId="{DC21C8FE-ACCE-4DDE-94D7-29B6C3451505}" type="presParOf" srcId="{5FD14E25-B893-43F6-B044-252A1558CC0F}" destId="{7411C97D-D574-421D-84EC-73C4A5D151AD}" srcOrd="3" destOrd="0" presId="urn:microsoft.com/office/officeart/2005/8/layout/vList2"/>
    <dgm:cxn modelId="{BC2C9395-F53A-463F-8432-B92E856D629C}" type="presParOf" srcId="{5FD14E25-B893-43F6-B044-252A1558CC0F}" destId="{D4E5BA49-7298-443B-A45B-9333EF3D885E}" srcOrd="4" destOrd="0" presId="urn:microsoft.com/office/officeart/2005/8/layout/vList2"/>
    <dgm:cxn modelId="{CB8D83D6-671C-4EF7-AD86-DB73880256DA}" type="presParOf" srcId="{5FD14E25-B893-43F6-B044-252A1558CC0F}" destId="{A0278578-90A1-4CDA-BA93-921638B46E5E}" srcOrd="5" destOrd="0" presId="urn:microsoft.com/office/officeart/2005/8/layout/vList2"/>
    <dgm:cxn modelId="{AA596EF0-7FA5-4C99-96E1-AE8FA496D1E4}" type="presParOf" srcId="{5FD14E25-B893-43F6-B044-252A1558CC0F}" destId="{7DF03919-1D62-4C1C-B64D-BFFB1DB881C2}" srcOrd="6" destOrd="0" presId="urn:microsoft.com/office/officeart/2005/8/layout/vList2"/>
    <dgm:cxn modelId="{E7F67D6C-18F6-44B8-8602-7E3BC58AF90D}" type="presParOf" srcId="{5FD14E25-B893-43F6-B044-252A1558CC0F}" destId="{E63EAA4F-1F7C-4D67-B00B-4A7E10F9320A}" srcOrd="7" destOrd="0" presId="urn:microsoft.com/office/officeart/2005/8/layout/vList2"/>
    <dgm:cxn modelId="{7C425A9F-4BBA-48F5-8878-AB611EF2B6A6}" type="presParOf" srcId="{5FD14E25-B893-43F6-B044-252A1558CC0F}" destId="{A21121AD-075A-45AF-B189-C7A55E67F246}" srcOrd="8" destOrd="0" presId="urn:microsoft.com/office/officeart/2005/8/layout/vList2"/>
    <dgm:cxn modelId="{A6B190B1-EABC-4D5D-80C1-07B62D87F1A7}" type="presParOf" srcId="{5FD14E25-B893-43F6-B044-252A1558CC0F}" destId="{61E12943-8264-490A-BFED-FC72B33E613E}" srcOrd="9" destOrd="0" presId="urn:microsoft.com/office/officeart/2005/8/layout/vList2"/>
    <dgm:cxn modelId="{401E282B-581D-4EA9-BBC6-A0B3DD717A89}" type="presParOf" srcId="{5FD14E25-B893-43F6-B044-252A1558CC0F}" destId="{6A8EF22F-3C42-4DC2-8EFB-2446A2202B5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6ABABF-964E-48A2-B0C2-DE09D667ED95}" type="doc">
      <dgm:prSet loTypeId="urn:microsoft.com/office/officeart/2005/8/layout/venn1" loCatId="relationship" qsTypeId="urn:microsoft.com/office/officeart/2005/8/quickstyle/simple1" qsCatId="simple" csTypeId="urn:microsoft.com/office/officeart/2005/8/colors/colorful3" csCatId="colorful" phldr="1"/>
      <dgm:spPr/>
      <dgm:t>
        <a:bodyPr/>
        <a:lstStyle/>
        <a:p>
          <a:endParaRPr lang="en-IN"/>
        </a:p>
      </dgm:t>
    </dgm:pt>
    <dgm:pt modelId="{30B22656-8E68-471B-8DE2-7D57E43D57FB}">
      <dgm:prSet/>
      <dgm:spPr/>
      <dgm:t>
        <a:bodyPr/>
        <a:lstStyle/>
        <a:p>
          <a:r>
            <a:rPr lang="en-IN" dirty="0"/>
            <a:t>Numpy</a:t>
          </a:r>
        </a:p>
      </dgm:t>
    </dgm:pt>
    <dgm:pt modelId="{63AA0621-AD0A-4458-9237-E540F6478723}" type="parTrans" cxnId="{EEE775F6-6EE9-487A-880C-412AC4AD460D}">
      <dgm:prSet/>
      <dgm:spPr/>
      <dgm:t>
        <a:bodyPr/>
        <a:lstStyle/>
        <a:p>
          <a:endParaRPr lang="en-IN"/>
        </a:p>
      </dgm:t>
    </dgm:pt>
    <dgm:pt modelId="{7FE577E1-BC5B-4AAF-8A5F-0E8BA359F789}" type="sibTrans" cxnId="{EEE775F6-6EE9-487A-880C-412AC4AD460D}">
      <dgm:prSet/>
      <dgm:spPr/>
      <dgm:t>
        <a:bodyPr/>
        <a:lstStyle/>
        <a:p>
          <a:endParaRPr lang="en-IN"/>
        </a:p>
      </dgm:t>
    </dgm:pt>
    <dgm:pt modelId="{A744B35A-6EB8-4A71-B77A-33D80427647B}">
      <dgm:prSet/>
      <dgm:spPr/>
      <dgm:t>
        <a:bodyPr/>
        <a:lstStyle/>
        <a:p>
          <a:r>
            <a:rPr lang="en-US" b="0" i="0"/>
            <a:t>Python</a:t>
          </a:r>
          <a:endParaRPr lang="en-IN"/>
        </a:p>
      </dgm:t>
    </dgm:pt>
    <dgm:pt modelId="{66707799-2F46-481E-BE70-234F83F535E4}" type="parTrans" cxnId="{B98ABA50-3BD1-4CE2-8EB5-A518F80C313F}">
      <dgm:prSet/>
      <dgm:spPr/>
      <dgm:t>
        <a:bodyPr/>
        <a:lstStyle/>
        <a:p>
          <a:endParaRPr lang="en-IN"/>
        </a:p>
      </dgm:t>
    </dgm:pt>
    <dgm:pt modelId="{B6BB5343-8596-40C7-A648-503FB04E0DD2}" type="sibTrans" cxnId="{B98ABA50-3BD1-4CE2-8EB5-A518F80C313F}">
      <dgm:prSet/>
      <dgm:spPr/>
      <dgm:t>
        <a:bodyPr/>
        <a:lstStyle/>
        <a:p>
          <a:endParaRPr lang="en-IN"/>
        </a:p>
      </dgm:t>
    </dgm:pt>
    <dgm:pt modelId="{29368534-270F-4D18-82B7-DA38FE5FE860}">
      <dgm:prSet/>
      <dgm:spPr/>
      <dgm:t>
        <a:bodyPr/>
        <a:lstStyle/>
        <a:p>
          <a:r>
            <a:rPr lang="en-US" b="0" i="0"/>
            <a:t>SQL</a:t>
          </a:r>
          <a:endParaRPr lang="en-IN"/>
        </a:p>
      </dgm:t>
    </dgm:pt>
    <dgm:pt modelId="{C1B5D920-4AE4-4DAD-895D-6E864F408187}" type="parTrans" cxnId="{DC841854-120D-416A-8C02-43813D7583E7}">
      <dgm:prSet/>
      <dgm:spPr/>
      <dgm:t>
        <a:bodyPr/>
        <a:lstStyle/>
        <a:p>
          <a:endParaRPr lang="en-IN"/>
        </a:p>
      </dgm:t>
    </dgm:pt>
    <dgm:pt modelId="{0F7CA311-6C50-4BC2-A639-53000EA5751D}" type="sibTrans" cxnId="{DC841854-120D-416A-8C02-43813D7583E7}">
      <dgm:prSet/>
      <dgm:spPr/>
      <dgm:t>
        <a:bodyPr/>
        <a:lstStyle/>
        <a:p>
          <a:endParaRPr lang="en-IN"/>
        </a:p>
      </dgm:t>
    </dgm:pt>
    <dgm:pt modelId="{974FDE7F-F64A-4A89-9412-63D55B1FA2B3}">
      <dgm:prSet/>
      <dgm:spPr/>
      <dgm:t>
        <a:bodyPr/>
        <a:lstStyle/>
        <a:p>
          <a:r>
            <a:rPr lang="en-US" b="0" i="0"/>
            <a:t>Tableau</a:t>
          </a:r>
          <a:endParaRPr lang="en-IN"/>
        </a:p>
      </dgm:t>
    </dgm:pt>
    <dgm:pt modelId="{18039836-EDCF-4BD8-BE54-DF862B795BE7}" type="parTrans" cxnId="{9FC66179-FEE5-4BAF-BB46-2BAE42BBE8AF}">
      <dgm:prSet/>
      <dgm:spPr/>
      <dgm:t>
        <a:bodyPr/>
        <a:lstStyle/>
        <a:p>
          <a:endParaRPr lang="en-IN"/>
        </a:p>
      </dgm:t>
    </dgm:pt>
    <dgm:pt modelId="{532BB8EE-A72F-453F-A7D9-6B9C95E0A416}" type="sibTrans" cxnId="{9FC66179-FEE5-4BAF-BB46-2BAE42BBE8AF}">
      <dgm:prSet/>
      <dgm:spPr/>
      <dgm:t>
        <a:bodyPr/>
        <a:lstStyle/>
        <a:p>
          <a:endParaRPr lang="en-IN"/>
        </a:p>
      </dgm:t>
    </dgm:pt>
    <dgm:pt modelId="{405E14D9-F330-48B6-8583-D59689428E8E}">
      <dgm:prSet/>
      <dgm:spPr/>
      <dgm:t>
        <a:bodyPr/>
        <a:lstStyle/>
        <a:p>
          <a:r>
            <a:rPr lang="en-IN" dirty="0"/>
            <a:t>EDA</a:t>
          </a:r>
        </a:p>
      </dgm:t>
    </dgm:pt>
    <dgm:pt modelId="{9B77FCC1-C8BF-4365-980E-4D898825C807}" type="parTrans" cxnId="{2D73DEA7-0652-4736-AEA7-8FD6C432C02C}">
      <dgm:prSet/>
      <dgm:spPr/>
      <dgm:t>
        <a:bodyPr/>
        <a:lstStyle/>
        <a:p>
          <a:endParaRPr lang="en-IN"/>
        </a:p>
      </dgm:t>
    </dgm:pt>
    <dgm:pt modelId="{91954F8C-A838-499E-A5E9-DE2F5F699371}" type="sibTrans" cxnId="{2D73DEA7-0652-4736-AEA7-8FD6C432C02C}">
      <dgm:prSet/>
      <dgm:spPr/>
      <dgm:t>
        <a:bodyPr/>
        <a:lstStyle/>
        <a:p>
          <a:endParaRPr lang="en-IN"/>
        </a:p>
      </dgm:t>
    </dgm:pt>
    <dgm:pt modelId="{21246FBE-060C-493F-A8FE-5468054A8B1C}">
      <dgm:prSet/>
      <dgm:spPr/>
      <dgm:t>
        <a:bodyPr/>
        <a:lstStyle/>
        <a:p>
          <a:r>
            <a:rPr lang="en-US" b="0" i="0"/>
            <a:t>Pandas</a:t>
          </a:r>
          <a:endParaRPr lang="en-IN"/>
        </a:p>
      </dgm:t>
    </dgm:pt>
    <dgm:pt modelId="{57B9174F-9398-4D82-890B-0DCB3F9AB759}" type="parTrans" cxnId="{78063079-27C1-4BEA-813B-FD05E9C72173}">
      <dgm:prSet/>
      <dgm:spPr/>
      <dgm:t>
        <a:bodyPr/>
        <a:lstStyle/>
        <a:p>
          <a:endParaRPr lang="en-IN"/>
        </a:p>
      </dgm:t>
    </dgm:pt>
    <dgm:pt modelId="{1E4617D6-7026-46EE-ACC8-B0A19BC0597A}" type="sibTrans" cxnId="{78063079-27C1-4BEA-813B-FD05E9C72173}">
      <dgm:prSet/>
      <dgm:spPr/>
      <dgm:t>
        <a:bodyPr/>
        <a:lstStyle/>
        <a:p>
          <a:endParaRPr lang="en-IN"/>
        </a:p>
      </dgm:t>
    </dgm:pt>
    <dgm:pt modelId="{5F91EE1F-7BAF-409D-A7C3-B0F48D59794B}">
      <dgm:prSet/>
      <dgm:spPr/>
      <dgm:t>
        <a:bodyPr/>
        <a:lstStyle/>
        <a:p>
          <a:r>
            <a:rPr lang="en-US" b="0" i="0" dirty="0"/>
            <a:t>Matplotlib</a:t>
          </a:r>
          <a:endParaRPr lang="en-IN" dirty="0"/>
        </a:p>
      </dgm:t>
    </dgm:pt>
    <dgm:pt modelId="{A27C540B-E8BF-4A05-8384-99D310EF1BF8}" type="parTrans" cxnId="{BA62D9A1-5A14-4A9C-9CEA-FDFF1C5FD4AC}">
      <dgm:prSet/>
      <dgm:spPr/>
      <dgm:t>
        <a:bodyPr/>
        <a:lstStyle/>
        <a:p>
          <a:endParaRPr lang="en-IN"/>
        </a:p>
      </dgm:t>
    </dgm:pt>
    <dgm:pt modelId="{7F71A4C6-B338-4BB1-807C-29A78A92BA21}" type="sibTrans" cxnId="{BA62D9A1-5A14-4A9C-9CEA-FDFF1C5FD4AC}">
      <dgm:prSet/>
      <dgm:spPr/>
      <dgm:t>
        <a:bodyPr/>
        <a:lstStyle/>
        <a:p>
          <a:endParaRPr lang="en-IN"/>
        </a:p>
      </dgm:t>
    </dgm:pt>
    <dgm:pt modelId="{6AB584B9-1CD6-420F-AAF2-C777339C024F}">
      <dgm:prSet/>
      <dgm:spPr/>
    </dgm:pt>
    <dgm:pt modelId="{D669E031-42C3-4DAD-91E6-58389E278BC1}" type="parTrans" cxnId="{718E6D7A-525A-4CD5-8A5E-537872F2BD33}">
      <dgm:prSet/>
      <dgm:spPr/>
      <dgm:t>
        <a:bodyPr/>
        <a:lstStyle/>
        <a:p>
          <a:endParaRPr lang="en-IN"/>
        </a:p>
      </dgm:t>
    </dgm:pt>
    <dgm:pt modelId="{2D981015-435C-4932-B39C-364CAFAD8A37}" type="sibTrans" cxnId="{718E6D7A-525A-4CD5-8A5E-537872F2BD33}">
      <dgm:prSet/>
      <dgm:spPr/>
      <dgm:t>
        <a:bodyPr/>
        <a:lstStyle/>
        <a:p>
          <a:endParaRPr lang="en-IN"/>
        </a:p>
      </dgm:t>
    </dgm:pt>
    <dgm:pt modelId="{D774D92C-F40B-46F2-9C6D-5C7E4DFB8759}" type="pres">
      <dgm:prSet presAssocID="{CA6ABABF-964E-48A2-B0C2-DE09D667ED95}" presName="compositeShape" presStyleCnt="0">
        <dgm:presLayoutVars>
          <dgm:chMax val="7"/>
          <dgm:dir/>
          <dgm:resizeHandles val="exact"/>
        </dgm:presLayoutVars>
      </dgm:prSet>
      <dgm:spPr/>
    </dgm:pt>
    <dgm:pt modelId="{A61BC3CB-9CA9-4665-B614-127AF9411B02}" type="pres">
      <dgm:prSet presAssocID="{30B22656-8E68-471B-8DE2-7D57E43D57FB}" presName="circ1" presStyleLbl="vennNode1" presStyleIdx="0" presStyleCnt="7"/>
      <dgm:spPr/>
    </dgm:pt>
    <dgm:pt modelId="{D84E1E52-6E22-4123-8794-5A547F15D816}" type="pres">
      <dgm:prSet presAssocID="{30B22656-8E68-471B-8DE2-7D57E43D57FB}" presName="circ1Tx" presStyleLbl="revTx" presStyleIdx="0" presStyleCnt="0">
        <dgm:presLayoutVars>
          <dgm:chMax val="0"/>
          <dgm:chPref val="0"/>
          <dgm:bulletEnabled val="1"/>
        </dgm:presLayoutVars>
      </dgm:prSet>
      <dgm:spPr/>
    </dgm:pt>
    <dgm:pt modelId="{E6D11947-6B9B-46C5-9FCA-F63D4C144F2A}" type="pres">
      <dgm:prSet presAssocID="{A744B35A-6EB8-4A71-B77A-33D80427647B}" presName="circ2" presStyleLbl="vennNode1" presStyleIdx="1" presStyleCnt="7"/>
      <dgm:spPr/>
    </dgm:pt>
    <dgm:pt modelId="{1644F809-249A-443E-B66A-E293753DB9F4}" type="pres">
      <dgm:prSet presAssocID="{A744B35A-6EB8-4A71-B77A-33D80427647B}" presName="circ2Tx" presStyleLbl="revTx" presStyleIdx="0" presStyleCnt="0">
        <dgm:presLayoutVars>
          <dgm:chMax val="0"/>
          <dgm:chPref val="0"/>
          <dgm:bulletEnabled val="1"/>
        </dgm:presLayoutVars>
      </dgm:prSet>
      <dgm:spPr/>
    </dgm:pt>
    <dgm:pt modelId="{1C477AC0-9C85-4BE8-B304-4E8934612D87}" type="pres">
      <dgm:prSet presAssocID="{29368534-270F-4D18-82B7-DA38FE5FE860}" presName="circ3" presStyleLbl="vennNode1" presStyleIdx="2" presStyleCnt="7"/>
      <dgm:spPr/>
    </dgm:pt>
    <dgm:pt modelId="{61796401-6CBC-4C04-BE45-0D4120F528EC}" type="pres">
      <dgm:prSet presAssocID="{29368534-270F-4D18-82B7-DA38FE5FE860}" presName="circ3Tx" presStyleLbl="revTx" presStyleIdx="0" presStyleCnt="0">
        <dgm:presLayoutVars>
          <dgm:chMax val="0"/>
          <dgm:chPref val="0"/>
          <dgm:bulletEnabled val="1"/>
        </dgm:presLayoutVars>
      </dgm:prSet>
      <dgm:spPr/>
    </dgm:pt>
    <dgm:pt modelId="{0EBAEEB1-F33F-497E-8CA8-42019CC87DFC}" type="pres">
      <dgm:prSet presAssocID="{974FDE7F-F64A-4A89-9412-63D55B1FA2B3}" presName="circ4" presStyleLbl="vennNode1" presStyleIdx="3" presStyleCnt="7"/>
      <dgm:spPr/>
    </dgm:pt>
    <dgm:pt modelId="{4865A21A-2709-40ED-92A4-C77EF8D57D45}" type="pres">
      <dgm:prSet presAssocID="{974FDE7F-F64A-4A89-9412-63D55B1FA2B3}" presName="circ4Tx" presStyleLbl="revTx" presStyleIdx="0" presStyleCnt="0">
        <dgm:presLayoutVars>
          <dgm:chMax val="0"/>
          <dgm:chPref val="0"/>
          <dgm:bulletEnabled val="1"/>
        </dgm:presLayoutVars>
      </dgm:prSet>
      <dgm:spPr/>
    </dgm:pt>
    <dgm:pt modelId="{5DB9E973-0E64-44F6-87C2-8F0D934B75D7}" type="pres">
      <dgm:prSet presAssocID="{405E14D9-F330-48B6-8583-D59689428E8E}" presName="circ5" presStyleLbl="vennNode1" presStyleIdx="4" presStyleCnt="7"/>
      <dgm:spPr/>
    </dgm:pt>
    <dgm:pt modelId="{B2E664FD-30DE-4D03-92DB-62DFC05E74D7}" type="pres">
      <dgm:prSet presAssocID="{405E14D9-F330-48B6-8583-D59689428E8E}" presName="circ5Tx" presStyleLbl="revTx" presStyleIdx="0" presStyleCnt="0">
        <dgm:presLayoutVars>
          <dgm:chMax val="0"/>
          <dgm:chPref val="0"/>
          <dgm:bulletEnabled val="1"/>
        </dgm:presLayoutVars>
      </dgm:prSet>
      <dgm:spPr/>
    </dgm:pt>
    <dgm:pt modelId="{288FBFB7-59E5-48B8-9770-F1647F3C9A8C}" type="pres">
      <dgm:prSet presAssocID="{21246FBE-060C-493F-A8FE-5468054A8B1C}" presName="circ6" presStyleLbl="vennNode1" presStyleIdx="5" presStyleCnt="7"/>
      <dgm:spPr/>
    </dgm:pt>
    <dgm:pt modelId="{D1F6AE4A-8E66-43F4-B690-5AAFBFF02C23}" type="pres">
      <dgm:prSet presAssocID="{21246FBE-060C-493F-A8FE-5468054A8B1C}" presName="circ6Tx" presStyleLbl="revTx" presStyleIdx="0" presStyleCnt="0">
        <dgm:presLayoutVars>
          <dgm:chMax val="0"/>
          <dgm:chPref val="0"/>
          <dgm:bulletEnabled val="1"/>
        </dgm:presLayoutVars>
      </dgm:prSet>
      <dgm:spPr/>
    </dgm:pt>
    <dgm:pt modelId="{5A35DA08-1E38-4B45-8BE7-C71E08A5ACD9}" type="pres">
      <dgm:prSet presAssocID="{5F91EE1F-7BAF-409D-A7C3-B0F48D59794B}" presName="circ7" presStyleLbl="vennNode1" presStyleIdx="6" presStyleCnt="7"/>
      <dgm:spPr/>
    </dgm:pt>
    <dgm:pt modelId="{A88ABDF5-5A42-43F3-B2A4-A1F55E022410}" type="pres">
      <dgm:prSet presAssocID="{5F91EE1F-7BAF-409D-A7C3-B0F48D59794B}" presName="circ7Tx" presStyleLbl="revTx" presStyleIdx="0" presStyleCnt="0">
        <dgm:presLayoutVars>
          <dgm:chMax val="0"/>
          <dgm:chPref val="0"/>
          <dgm:bulletEnabled val="1"/>
        </dgm:presLayoutVars>
      </dgm:prSet>
      <dgm:spPr/>
    </dgm:pt>
  </dgm:ptLst>
  <dgm:cxnLst>
    <dgm:cxn modelId="{5151610A-C7F5-4D0C-9B64-8DAD653D23DB}" type="presOf" srcId="{974FDE7F-F64A-4A89-9412-63D55B1FA2B3}" destId="{4865A21A-2709-40ED-92A4-C77EF8D57D45}" srcOrd="0" destOrd="0" presId="urn:microsoft.com/office/officeart/2005/8/layout/venn1"/>
    <dgm:cxn modelId="{F53B4815-725C-4A22-9C55-0241940322F2}" type="presOf" srcId="{CA6ABABF-964E-48A2-B0C2-DE09D667ED95}" destId="{D774D92C-F40B-46F2-9C6D-5C7E4DFB8759}" srcOrd="0" destOrd="0" presId="urn:microsoft.com/office/officeart/2005/8/layout/venn1"/>
    <dgm:cxn modelId="{B05DD028-1794-4653-8D64-1B6E47FFB29D}" type="presOf" srcId="{30B22656-8E68-471B-8DE2-7D57E43D57FB}" destId="{D84E1E52-6E22-4123-8794-5A547F15D816}" srcOrd="0" destOrd="0" presId="urn:microsoft.com/office/officeart/2005/8/layout/venn1"/>
    <dgm:cxn modelId="{7A24DD62-59AB-48FD-A3E7-D59CD4EC1B99}" type="presOf" srcId="{5F91EE1F-7BAF-409D-A7C3-B0F48D59794B}" destId="{A88ABDF5-5A42-43F3-B2A4-A1F55E022410}" srcOrd="0" destOrd="0" presId="urn:microsoft.com/office/officeart/2005/8/layout/venn1"/>
    <dgm:cxn modelId="{CAB1774E-D228-4F92-9DCA-9A44466DB6DB}" type="presOf" srcId="{405E14D9-F330-48B6-8583-D59689428E8E}" destId="{B2E664FD-30DE-4D03-92DB-62DFC05E74D7}" srcOrd="0" destOrd="0" presId="urn:microsoft.com/office/officeart/2005/8/layout/venn1"/>
    <dgm:cxn modelId="{B98ABA50-3BD1-4CE2-8EB5-A518F80C313F}" srcId="{CA6ABABF-964E-48A2-B0C2-DE09D667ED95}" destId="{A744B35A-6EB8-4A71-B77A-33D80427647B}" srcOrd="1" destOrd="0" parTransId="{66707799-2F46-481E-BE70-234F83F535E4}" sibTransId="{B6BB5343-8596-40C7-A648-503FB04E0DD2}"/>
    <dgm:cxn modelId="{DC841854-120D-416A-8C02-43813D7583E7}" srcId="{CA6ABABF-964E-48A2-B0C2-DE09D667ED95}" destId="{29368534-270F-4D18-82B7-DA38FE5FE860}" srcOrd="2" destOrd="0" parTransId="{C1B5D920-4AE4-4DAD-895D-6E864F408187}" sibTransId="{0F7CA311-6C50-4BC2-A639-53000EA5751D}"/>
    <dgm:cxn modelId="{78063079-27C1-4BEA-813B-FD05E9C72173}" srcId="{CA6ABABF-964E-48A2-B0C2-DE09D667ED95}" destId="{21246FBE-060C-493F-A8FE-5468054A8B1C}" srcOrd="5" destOrd="0" parTransId="{57B9174F-9398-4D82-890B-0DCB3F9AB759}" sibTransId="{1E4617D6-7026-46EE-ACC8-B0A19BC0597A}"/>
    <dgm:cxn modelId="{9FC66179-FEE5-4BAF-BB46-2BAE42BBE8AF}" srcId="{CA6ABABF-964E-48A2-B0C2-DE09D667ED95}" destId="{974FDE7F-F64A-4A89-9412-63D55B1FA2B3}" srcOrd="3" destOrd="0" parTransId="{18039836-EDCF-4BD8-BE54-DF862B795BE7}" sibTransId="{532BB8EE-A72F-453F-A7D9-6B9C95E0A416}"/>
    <dgm:cxn modelId="{718E6D7A-525A-4CD5-8A5E-537872F2BD33}" srcId="{CA6ABABF-964E-48A2-B0C2-DE09D667ED95}" destId="{6AB584B9-1CD6-420F-AAF2-C777339C024F}" srcOrd="7" destOrd="0" parTransId="{D669E031-42C3-4DAD-91E6-58389E278BC1}" sibTransId="{2D981015-435C-4932-B39C-364CAFAD8A37}"/>
    <dgm:cxn modelId="{CADEB37A-4066-4D7E-B074-76CF12094DD6}" type="presOf" srcId="{21246FBE-060C-493F-A8FE-5468054A8B1C}" destId="{D1F6AE4A-8E66-43F4-B690-5AAFBFF02C23}" srcOrd="0" destOrd="0" presId="urn:microsoft.com/office/officeart/2005/8/layout/venn1"/>
    <dgm:cxn modelId="{BA62D9A1-5A14-4A9C-9CEA-FDFF1C5FD4AC}" srcId="{CA6ABABF-964E-48A2-B0C2-DE09D667ED95}" destId="{5F91EE1F-7BAF-409D-A7C3-B0F48D59794B}" srcOrd="6" destOrd="0" parTransId="{A27C540B-E8BF-4A05-8384-99D310EF1BF8}" sibTransId="{7F71A4C6-B338-4BB1-807C-29A78A92BA21}"/>
    <dgm:cxn modelId="{2D73DEA7-0652-4736-AEA7-8FD6C432C02C}" srcId="{CA6ABABF-964E-48A2-B0C2-DE09D667ED95}" destId="{405E14D9-F330-48B6-8583-D59689428E8E}" srcOrd="4" destOrd="0" parTransId="{9B77FCC1-C8BF-4365-980E-4D898825C807}" sibTransId="{91954F8C-A838-499E-A5E9-DE2F5F699371}"/>
    <dgm:cxn modelId="{DB8783A9-2CB8-4711-A3B9-4638CBB67467}" type="presOf" srcId="{29368534-270F-4D18-82B7-DA38FE5FE860}" destId="{61796401-6CBC-4C04-BE45-0D4120F528EC}" srcOrd="0" destOrd="0" presId="urn:microsoft.com/office/officeart/2005/8/layout/venn1"/>
    <dgm:cxn modelId="{6B32F1CA-FA34-47E8-8F4C-B7921AF3C85F}" type="presOf" srcId="{A744B35A-6EB8-4A71-B77A-33D80427647B}" destId="{1644F809-249A-443E-B66A-E293753DB9F4}" srcOrd="0" destOrd="0" presId="urn:microsoft.com/office/officeart/2005/8/layout/venn1"/>
    <dgm:cxn modelId="{EEE775F6-6EE9-487A-880C-412AC4AD460D}" srcId="{CA6ABABF-964E-48A2-B0C2-DE09D667ED95}" destId="{30B22656-8E68-471B-8DE2-7D57E43D57FB}" srcOrd="0" destOrd="0" parTransId="{63AA0621-AD0A-4458-9237-E540F6478723}" sibTransId="{7FE577E1-BC5B-4AAF-8A5F-0E8BA359F789}"/>
    <dgm:cxn modelId="{739AED87-CDB6-4E8E-BAE9-630F3B2A8991}" type="presParOf" srcId="{D774D92C-F40B-46F2-9C6D-5C7E4DFB8759}" destId="{A61BC3CB-9CA9-4665-B614-127AF9411B02}" srcOrd="0" destOrd="0" presId="urn:microsoft.com/office/officeart/2005/8/layout/venn1"/>
    <dgm:cxn modelId="{ED231712-A076-41E8-9C72-51354FA3FB31}" type="presParOf" srcId="{D774D92C-F40B-46F2-9C6D-5C7E4DFB8759}" destId="{D84E1E52-6E22-4123-8794-5A547F15D816}" srcOrd="1" destOrd="0" presId="urn:microsoft.com/office/officeart/2005/8/layout/venn1"/>
    <dgm:cxn modelId="{1B4CC729-5B3A-4E97-BD42-9D970FE9B325}" type="presParOf" srcId="{D774D92C-F40B-46F2-9C6D-5C7E4DFB8759}" destId="{E6D11947-6B9B-46C5-9FCA-F63D4C144F2A}" srcOrd="2" destOrd="0" presId="urn:microsoft.com/office/officeart/2005/8/layout/venn1"/>
    <dgm:cxn modelId="{48314C37-754E-41E0-9BB8-F1B0A369F7CE}" type="presParOf" srcId="{D774D92C-F40B-46F2-9C6D-5C7E4DFB8759}" destId="{1644F809-249A-443E-B66A-E293753DB9F4}" srcOrd="3" destOrd="0" presId="urn:microsoft.com/office/officeart/2005/8/layout/venn1"/>
    <dgm:cxn modelId="{14A76B9F-8D52-4829-84C3-674D8A72E6B2}" type="presParOf" srcId="{D774D92C-F40B-46F2-9C6D-5C7E4DFB8759}" destId="{1C477AC0-9C85-4BE8-B304-4E8934612D87}" srcOrd="4" destOrd="0" presId="urn:microsoft.com/office/officeart/2005/8/layout/venn1"/>
    <dgm:cxn modelId="{F89ACA67-A2CA-4B42-8A84-E7D52A54E327}" type="presParOf" srcId="{D774D92C-F40B-46F2-9C6D-5C7E4DFB8759}" destId="{61796401-6CBC-4C04-BE45-0D4120F528EC}" srcOrd="5" destOrd="0" presId="urn:microsoft.com/office/officeart/2005/8/layout/venn1"/>
    <dgm:cxn modelId="{A01CDA19-19FB-4AEE-B1C7-EAAE0EB0BC1A}" type="presParOf" srcId="{D774D92C-F40B-46F2-9C6D-5C7E4DFB8759}" destId="{0EBAEEB1-F33F-497E-8CA8-42019CC87DFC}" srcOrd="6" destOrd="0" presId="urn:microsoft.com/office/officeart/2005/8/layout/venn1"/>
    <dgm:cxn modelId="{31E5CEE4-E58D-4E6D-BC7B-68BCCC67BD4B}" type="presParOf" srcId="{D774D92C-F40B-46F2-9C6D-5C7E4DFB8759}" destId="{4865A21A-2709-40ED-92A4-C77EF8D57D45}" srcOrd="7" destOrd="0" presId="urn:microsoft.com/office/officeart/2005/8/layout/venn1"/>
    <dgm:cxn modelId="{ABBC1C41-8891-4B7E-8CD9-6BCCB1D285C4}" type="presParOf" srcId="{D774D92C-F40B-46F2-9C6D-5C7E4DFB8759}" destId="{5DB9E973-0E64-44F6-87C2-8F0D934B75D7}" srcOrd="8" destOrd="0" presId="urn:microsoft.com/office/officeart/2005/8/layout/venn1"/>
    <dgm:cxn modelId="{25D686E0-F981-41F9-ACD0-A1E56209D0C8}" type="presParOf" srcId="{D774D92C-F40B-46F2-9C6D-5C7E4DFB8759}" destId="{B2E664FD-30DE-4D03-92DB-62DFC05E74D7}" srcOrd="9" destOrd="0" presId="urn:microsoft.com/office/officeart/2005/8/layout/venn1"/>
    <dgm:cxn modelId="{B3614077-8C54-4064-9A4A-7A9BC93A8DEF}" type="presParOf" srcId="{D774D92C-F40B-46F2-9C6D-5C7E4DFB8759}" destId="{288FBFB7-59E5-48B8-9770-F1647F3C9A8C}" srcOrd="10" destOrd="0" presId="urn:microsoft.com/office/officeart/2005/8/layout/venn1"/>
    <dgm:cxn modelId="{91759671-AD69-4A0A-BFED-AA2CF6764300}" type="presParOf" srcId="{D774D92C-F40B-46F2-9C6D-5C7E4DFB8759}" destId="{D1F6AE4A-8E66-43F4-B690-5AAFBFF02C23}" srcOrd="11" destOrd="0" presId="urn:microsoft.com/office/officeart/2005/8/layout/venn1"/>
    <dgm:cxn modelId="{6CA8BEA2-E467-4747-845F-ADA5C3747E9D}" type="presParOf" srcId="{D774D92C-F40B-46F2-9C6D-5C7E4DFB8759}" destId="{5A35DA08-1E38-4B45-8BE7-C71E08A5ACD9}" srcOrd="12" destOrd="0" presId="urn:microsoft.com/office/officeart/2005/8/layout/venn1"/>
    <dgm:cxn modelId="{CA2C5E47-CEF0-4B13-85A0-751E7FFEA9E6}" type="presParOf" srcId="{D774D92C-F40B-46F2-9C6D-5C7E4DFB8759}" destId="{A88ABDF5-5A42-43F3-B2A4-A1F55E022410}"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CABC39-6EFC-4D35-9170-5D40BD4A58E8}" type="doc">
      <dgm:prSet loTypeId="urn:microsoft.com/office/officeart/2008/layout/BendingPictureBlocks" loCatId="picture" qsTypeId="urn:microsoft.com/office/officeart/2005/8/quickstyle/simple1" qsCatId="simple" csTypeId="urn:microsoft.com/office/officeart/2005/8/colors/accent1_5" csCatId="accent1" phldr="1"/>
      <dgm:spPr/>
      <dgm:t>
        <a:bodyPr/>
        <a:lstStyle/>
        <a:p>
          <a:endParaRPr lang="en-IN"/>
        </a:p>
      </dgm:t>
    </dgm:pt>
    <dgm:pt modelId="{C2446C5D-F216-438C-BF50-85D7248FEDD8}">
      <dgm:prSet/>
      <dgm:spPr/>
      <dgm:t>
        <a:bodyPr/>
        <a:lstStyle/>
        <a:p>
          <a:r>
            <a:rPr lang="en-US" b="1" i="0" dirty="0"/>
            <a:t>Dataset Description:</a:t>
          </a:r>
          <a:r>
            <a:rPr lang="en-US" b="0" i="0" dirty="0"/>
            <a:t> </a:t>
          </a:r>
          <a:r>
            <a:rPr lang="en-US" b="1" i="0" dirty="0"/>
            <a:t>The data has records of 3951 data sciences jobs with salaries depending on 11 specific variables.</a:t>
          </a:r>
          <a:endParaRPr lang="en-IN" dirty="0"/>
        </a:p>
      </dgm:t>
    </dgm:pt>
    <dgm:pt modelId="{1E91FDA8-EFFC-4981-B409-2F0F7027DD41}" type="parTrans" cxnId="{289514ED-83BF-412A-98EE-F352CD7D2B42}">
      <dgm:prSet/>
      <dgm:spPr/>
      <dgm:t>
        <a:bodyPr/>
        <a:lstStyle/>
        <a:p>
          <a:endParaRPr lang="en-IN"/>
        </a:p>
      </dgm:t>
    </dgm:pt>
    <dgm:pt modelId="{406283A0-316D-4FD9-96CD-09D7EFAA314F}" type="sibTrans" cxnId="{289514ED-83BF-412A-98EE-F352CD7D2B42}">
      <dgm:prSet/>
      <dgm:spPr/>
      <dgm:t>
        <a:bodyPr/>
        <a:lstStyle/>
        <a:p>
          <a:endParaRPr lang="en-IN"/>
        </a:p>
      </dgm:t>
    </dgm:pt>
    <dgm:pt modelId="{02F3B8DA-C82F-49E4-AABC-2893DCF034B0}" type="pres">
      <dgm:prSet presAssocID="{12CABC39-6EFC-4D35-9170-5D40BD4A58E8}" presName="Name0" presStyleCnt="0">
        <dgm:presLayoutVars>
          <dgm:dir/>
          <dgm:resizeHandles/>
        </dgm:presLayoutVars>
      </dgm:prSet>
      <dgm:spPr/>
    </dgm:pt>
    <dgm:pt modelId="{91B08C2A-6DBB-44DE-9635-01F3D66F2C18}" type="pres">
      <dgm:prSet presAssocID="{C2446C5D-F216-438C-BF50-85D7248FEDD8}" presName="composite" presStyleCnt="0"/>
      <dgm:spPr/>
    </dgm:pt>
    <dgm:pt modelId="{CA875B9D-71CA-4AE7-9BDD-1A47F9D7F478}" type="pres">
      <dgm:prSet presAssocID="{C2446C5D-F216-438C-BF50-85D7248FEDD8}" presName="rect1" presStyleLbl="bgImgPlace1" presStyleIdx="0" presStyleCnt="1" custAng="0" custScaleX="146757" custScaleY="102942"/>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A95EF222-9A49-44E9-B6DC-A92F3D83D20D}" type="pres">
      <dgm:prSet presAssocID="{C2446C5D-F216-438C-BF50-85D7248FEDD8}" presName="rect2" presStyleLbl="node1" presStyleIdx="0" presStyleCnt="1">
        <dgm:presLayoutVars>
          <dgm:bulletEnabled val="1"/>
        </dgm:presLayoutVars>
      </dgm:prSet>
      <dgm:spPr/>
    </dgm:pt>
  </dgm:ptLst>
  <dgm:cxnLst>
    <dgm:cxn modelId="{9444E907-0F1C-4083-B8BC-3A66950FF528}" type="presOf" srcId="{C2446C5D-F216-438C-BF50-85D7248FEDD8}" destId="{A95EF222-9A49-44E9-B6DC-A92F3D83D20D}" srcOrd="0" destOrd="0" presId="urn:microsoft.com/office/officeart/2008/layout/BendingPictureBlocks"/>
    <dgm:cxn modelId="{1CA611C3-581F-4D5D-A02C-316704366C5E}" type="presOf" srcId="{12CABC39-6EFC-4D35-9170-5D40BD4A58E8}" destId="{02F3B8DA-C82F-49E4-AABC-2893DCF034B0}" srcOrd="0" destOrd="0" presId="urn:microsoft.com/office/officeart/2008/layout/BendingPictureBlocks"/>
    <dgm:cxn modelId="{289514ED-83BF-412A-98EE-F352CD7D2B42}" srcId="{12CABC39-6EFC-4D35-9170-5D40BD4A58E8}" destId="{C2446C5D-F216-438C-BF50-85D7248FEDD8}" srcOrd="0" destOrd="0" parTransId="{1E91FDA8-EFFC-4981-B409-2F0F7027DD41}" sibTransId="{406283A0-316D-4FD9-96CD-09D7EFAA314F}"/>
    <dgm:cxn modelId="{80E4F186-AACC-4039-B04F-891A3496770D}" type="presParOf" srcId="{02F3B8DA-C82F-49E4-AABC-2893DCF034B0}" destId="{91B08C2A-6DBB-44DE-9635-01F3D66F2C18}" srcOrd="0" destOrd="0" presId="urn:microsoft.com/office/officeart/2008/layout/BendingPictureBlocks"/>
    <dgm:cxn modelId="{6F969EF2-D0CA-41F5-AEDE-4272F2A5A907}" type="presParOf" srcId="{91B08C2A-6DBB-44DE-9635-01F3D66F2C18}" destId="{CA875B9D-71CA-4AE7-9BDD-1A47F9D7F478}" srcOrd="0" destOrd="0" presId="urn:microsoft.com/office/officeart/2008/layout/BendingPictureBlocks"/>
    <dgm:cxn modelId="{BA12174B-5B2E-4822-972E-81AA578652D6}" type="presParOf" srcId="{91B08C2A-6DBB-44DE-9635-01F3D66F2C18}" destId="{A95EF222-9A49-44E9-B6DC-A92F3D83D20D}"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6E2BFC-B3DB-477F-BF63-E943FBAD769E}" type="doc">
      <dgm:prSet loTypeId="urn:microsoft.com/office/officeart/2005/8/layout/default" loCatId="list" qsTypeId="urn:microsoft.com/office/officeart/2005/8/quickstyle/simple5" qsCatId="simple" csTypeId="urn:microsoft.com/office/officeart/2005/8/colors/accent0_2" csCatId="mainScheme" phldr="1"/>
      <dgm:spPr>
        <a:scene3d>
          <a:camera prst="orthographicFront">
            <a:rot lat="0" lon="0" rev="0"/>
          </a:camera>
          <a:lightRig rig="balanced" dir="t">
            <a:rot lat="0" lon="0" rev="8700000"/>
          </a:lightRig>
        </a:scene3d>
      </dgm:spPr>
      <dgm:t>
        <a:bodyPr/>
        <a:lstStyle/>
        <a:p>
          <a:endParaRPr lang="en-IN"/>
        </a:p>
      </dgm:t>
    </dgm:pt>
    <dgm:pt modelId="{F4941D46-B3BA-44FE-8322-745F99479B5B}">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Job Title: </a:t>
          </a:r>
          <a:r>
            <a:rPr lang="en-US" dirty="0"/>
            <a:t>The title or position of the job.</a:t>
          </a:r>
          <a:endParaRPr lang="en-IN" dirty="0"/>
        </a:p>
      </dgm:t>
    </dgm:pt>
    <dgm:pt modelId="{FC15C352-19C2-4DB9-B01F-1A4ADECC2685}" type="parTrans" cxnId="{0E6890DF-A284-4411-A82F-AFEC9F029D84}">
      <dgm:prSet/>
      <dgm:spPr/>
      <dgm:t>
        <a:bodyPr/>
        <a:lstStyle/>
        <a:p>
          <a:endParaRPr lang="en-IN"/>
        </a:p>
      </dgm:t>
    </dgm:pt>
    <dgm:pt modelId="{DD3F6A77-04FC-4485-802C-E169C10FBCFA}" type="sibTrans" cxnId="{0E6890DF-A284-4411-A82F-AFEC9F029D84}">
      <dgm:prSet/>
      <dgm:spPr/>
      <dgm:t>
        <a:bodyPr/>
        <a:lstStyle/>
        <a:p>
          <a:endParaRPr lang="en-IN"/>
        </a:p>
      </dgm:t>
    </dgm:pt>
    <dgm:pt modelId="{BE9C78BF-CC0E-4930-A982-5948E37DB226}">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Employment Type: </a:t>
          </a:r>
          <a:r>
            <a:rPr lang="en-US" dirty="0"/>
            <a:t>The type of employment, such as full-time, part-time, contract, etc.</a:t>
          </a:r>
          <a:endParaRPr lang="en-IN" dirty="0"/>
        </a:p>
      </dgm:t>
    </dgm:pt>
    <dgm:pt modelId="{C67C7D67-368F-4C2A-A2DF-67A89E02DC99}" type="parTrans" cxnId="{BDBEA3B6-7158-47A9-BF21-BD86AF6FD051}">
      <dgm:prSet/>
      <dgm:spPr/>
      <dgm:t>
        <a:bodyPr/>
        <a:lstStyle/>
        <a:p>
          <a:endParaRPr lang="en-IN"/>
        </a:p>
      </dgm:t>
    </dgm:pt>
    <dgm:pt modelId="{CE6E4EA0-5FB9-43F8-B6D6-4B8F183FBD31}" type="sibTrans" cxnId="{BDBEA3B6-7158-47A9-BF21-BD86AF6FD051}">
      <dgm:prSet/>
      <dgm:spPr/>
      <dgm:t>
        <a:bodyPr/>
        <a:lstStyle/>
        <a:p>
          <a:endParaRPr lang="en-IN"/>
        </a:p>
      </dgm:t>
    </dgm:pt>
    <dgm:pt modelId="{B4A6982B-E608-4684-8210-02F52DED8438}">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Experience Level: </a:t>
          </a:r>
          <a:r>
            <a:rPr lang="en-US" dirty="0"/>
            <a:t>The level of experience required for the job, e.g., entry-level, mid-level, senior, etc.</a:t>
          </a:r>
          <a:endParaRPr lang="en-IN" dirty="0"/>
        </a:p>
      </dgm:t>
    </dgm:pt>
    <dgm:pt modelId="{C34C5823-5E8C-438D-9490-328034AC25E5}" type="parTrans" cxnId="{B8CD9B00-8CE4-42A6-BB6C-A63B8E045E7A}">
      <dgm:prSet/>
      <dgm:spPr/>
      <dgm:t>
        <a:bodyPr/>
        <a:lstStyle/>
        <a:p>
          <a:endParaRPr lang="en-IN"/>
        </a:p>
      </dgm:t>
    </dgm:pt>
    <dgm:pt modelId="{CA0C09FA-F38B-40E6-A279-B3800984DF73}" type="sibTrans" cxnId="{B8CD9B00-8CE4-42A6-BB6C-A63B8E045E7A}">
      <dgm:prSet/>
      <dgm:spPr/>
      <dgm:t>
        <a:bodyPr/>
        <a:lstStyle/>
        <a:p>
          <a:endParaRPr lang="en-IN"/>
        </a:p>
      </dgm:t>
    </dgm:pt>
    <dgm:pt modelId="{674BC27C-B200-48DA-A2EC-F70C3A796B2D}">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Expertise Level: </a:t>
          </a:r>
          <a:r>
            <a:rPr lang="en-US" dirty="0"/>
            <a:t>The level of expertise or skill required for the job, e.g., junior, intermediate, expert, etc.</a:t>
          </a:r>
          <a:endParaRPr lang="en-IN" dirty="0"/>
        </a:p>
      </dgm:t>
    </dgm:pt>
    <dgm:pt modelId="{DA6953D7-17BD-47A6-A59A-B172B2851474}" type="parTrans" cxnId="{29AC901B-F5DC-4579-8934-576C590646AC}">
      <dgm:prSet/>
      <dgm:spPr/>
      <dgm:t>
        <a:bodyPr/>
        <a:lstStyle/>
        <a:p>
          <a:endParaRPr lang="en-IN"/>
        </a:p>
      </dgm:t>
    </dgm:pt>
    <dgm:pt modelId="{47966823-F76D-48C4-9D97-16AD95DE6D18}" type="sibTrans" cxnId="{29AC901B-F5DC-4579-8934-576C590646AC}">
      <dgm:prSet/>
      <dgm:spPr/>
      <dgm:t>
        <a:bodyPr/>
        <a:lstStyle/>
        <a:p>
          <a:endParaRPr lang="en-IN"/>
        </a:p>
      </dgm:t>
    </dgm:pt>
    <dgm:pt modelId="{B1602D9F-289D-4EDA-A686-D005DCC4364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Salary: </a:t>
          </a:r>
          <a:r>
            <a:rPr lang="en-US" dirty="0"/>
            <a:t>The salary amount associated with the job.</a:t>
          </a:r>
          <a:endParaRPr lang="en-IN" dirty="0"/>
        </a:p>
      </dgm:t>
    </dgm:pt>
    <dgm:pt modelId="{5E062C5B-8990-4C1C-B388-92596142B5A3}" type="parTrans" cxnId="{0671456E-A06A-42A3-980B-41F428F11659}">
      <dgm:prSet/>
      <dgm:spPr/>
      <dgm:t>
        <a:bodyPr/>
        <a:lstStyle/>
        <a:p>
          <a:endParaRPr lang="en-IN"/>
        </a:p>
      </dgm:t>
    </dgm:pt>
    <dgm:pt modelId="{397D5551-C547-4819-A4A7-7BB294390AB9}" type="sibTrans" cxnId="{0671456E-A06A-42A3-980B-41F428F11659}">
      <dgm:prSet/>
      <dgm:spPr/>
      <dgm:t>
        <a:bodyPr/>
        <a:lstStyle/>
        <a:p>
          <a:endParaRPr lang="en-IN"/>
        </a:p>
      </dgm:t>
    </dgm:pt>
    <dgm:pt modelId="{74739025-313F-44D7-80A4-783B9F18E50C}">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Salary Currency: </a:t>
          </a:r>
          <a:r>
            <a:rPr lang="en-US" dirty="0"/>
            <a:t>The currency in which the salary is provided.</a:t>
          </a:r>
          <a:endParaRPr lang="en-IN" dirty="0"/>
        </a:p>
      </dgm:t>
    </dgm:pt>
    <dgm:pt modelId="{6F23E7CE-5584-44A7-96B4-5BBDC643B03A}" type="parTrans" cxnId="{AD3EE6C2-9A4A-4F41-BE48-66DD789D230F}">
      <dgm:prSet/>
      <dgm:spPr/>
      <dgm:t>
        <a:bodyPr/>
        <a:lstStyle/>
        <a:p>
          <a:endParaRPr lang="en-IN"/>
        </a:p>
      </dgm:t>
    </dgm:pt>
    <dgm:pt modelId="{7DDA94A4-F4DB-46AB-9036-5C1AFAB1AE50}" type="sibTrans" cxnId="{AD3EE6C2-9A4A-4F41-BE48-66DD789D230F}">
      <dgm:prSet/>
      <dgm:spPr/>
      <dgm:t>
        <a:bodyPr/>
        <a:lstStyle/>
        <a:p>
          <a:endParaRPr lang="en-IN"/>
        </a:p>
      </dgm:t>
    </dgm:pt>
    <dgm:pt modelId="{C222C98A-B331-4FF5-A621-ECD240B9A021}">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Company Location:</a:t>
          </a:r>
        </a:p>
        <a:p>
          <a:r>
            <a:rPr lang="en-US" dirty="0"/>
            <a:t>The location of the company where the job is based.</a:t>
          </a:r>
          <a:endParaRPr lang="en-IN" dirty="0"/>
        </a:p>
      </dgm:t>
    </dgm:pt>
    <dgm:pt modelId="{9F9CAE18-BF10-4732-A027-7545C9047E53}" type="parTrans" cxnId="{06786BED-0109-4D10-9B76-D2307D0778D6}">
      <dgm:prSet/>
      <dgm:spPr/>
      <dgm:t>
        <a:bodyPr/>
        <a:lstStyle/>
        <a:p>
          <a:endParaRPr lang="en-IN"/>
        </a:p>
      </dgm:t>
    </dgm:pt>
    <dgm:pt modelId="{EF3EA9FF-7290-4625-9B70-3B93DCE6FDCC}" type="sibTrans" cxnId="{06786BED-0109-4D10-9B76-D2307D0778D6}">
      <dgm:prSet/>
      <dgm:spPr/>
      <dgm:t>
        <a:bodyPr/>
        <a:lstStyle/>
        <a:p>
          <a:endParaRPr lang="en-IN"/>
        </a:p>
      </dgm:t>
    </dgm:pt>
    <dgm:pt modelId="{17324941-E019-4C6B-AD87-0ABE8DAD89ED}">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Salary in USD: </a:t>
          </a:r>
          <a:r>
            <a:rPr lang="en-US" dirty="0"/>
            <a:t>The salary amount converted to United States Dollars (USD) if the original salary is in a different currency.</a:t>
          </a:r>
          <a:endParaRPr lang="en-IN" dirty="0"/>
        </a:p>
      </dgm:t>
    </dgm:pt>
    <dgm:pt modelId="{36ED3FBB-1C8E-43EE-98C8-23C266FDC6A0}" type="parTrans" cxnId="{41AD6A12-3DDE-45CC-88AD-54E4B6BBAD37}">
      <dgm:prSet/>
      <dgm:spPr/>
      <dgm:t>
        <a:bodyPr/>
        <a:lstStyle/>
        <a:p>
          <a:endParaRPr lang="en-IN"/>
        </a:p>
      </dgm:t>
    </dgm:pt>
    <dgm:pt modelId="{8F5EB6E7-D999-4C26-B9D7-595A36F69798}" type="sibTrans" cxnId="{41AD6A12-3DDE-45CC-88AD-54E4B6BBAD37}">
      <dgm:prSet/>
      <dgm:spPr/>
      <dgm:t>
        <a:bodyPr/>
        <a:lstStyle/>
        <a:p>
          <a:endParaRPr lang="en-IN"/>
        </a:p>
      </dgm:t>
    </dgm:pt>
    <dgm:pt modelId="{F2863BC0-1A0B-4A35-9852-13205E873448}">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Employee Residence: </a:t>
          </a:r>
          <a:r>
            <a:rPr lang="en-US" dirty="0"/>
            <a:t>The location where the employee resides.</a:t>
          </a:r>
          <a:endParaRPr lang="en-IN" dirty="0"/>
        </a:p>
      </dgm:t>
    </dgm:pt>
    <dgm:pt modelId="{ADA42B2E-3D16-4820-8CB2-0F5BBD51BDA1}" type="parTrans" cxnId="{05EC4AE7-B50A-419E-88B2-AD89EEDF1578}">
      <dgm:prSet/>
      <dgm:spPr/>
      <dgm:t>
        <a:bodyPr/>
        <a:lstStyle/>
        <a:p>
          <a:endParaRPr lang="en-IN"/>
        </a:p>
      </dgm:t>
    </dgm:pt>
    <dgm:pt modelId="{A20000B9-35FA-4D92-AE3E-1279E9776611}" type="sibTrans" cxnId="{05EC4AE7-B50A-419E-88B2-AD89EEDF1578}">
      <dgm:prSet/>
      <dgm:spPr/>
      <dgm:t>
        <a:bodyPr/>
        <a:lstStyle/>
        <a:p>
          <a:endParaRPr lang="en-IN"/>
        </a:p>
      </dgm:t>
    </dgm:pt>
    <dgm:pt modelId="{E13023C7-A327-45AA-A603-3D092CDAD8F6}">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Company Size: </a:t>
          </a:r>
          <a:r>
            <a:rPr lang="en-US" dirty="0"/>
            <a:t>The size of the company, often categorized by the number of employees.</a:t>
          </a:r>
          <a:endParaRPr lang="en-IN" dirty="0"/>
        </a:p>
      </dgm:t>
    </dgm:pt>
    <dgm:pt modelId="{C09C46E2-FF00-4452-838A-8F190943AFC6}" type="parTrans" cxnId="{53BF2E91-CAB3-4F61-82E0-BEA33923F63D}">
      <dgm:prSet/>
      <dgm:spPr/>
      <dgm:t>
        <a:bodyPr/>
        <a:lstStyle/>
        <a:p>
          <a:endParaRPr lang="en-IN"/>
        </a:p>
      </dgm:t>
    </dgm:pt>
    <dgm:pt modelId="{4752BB5D-A922-48F9-B870-1979932B5B7B}" type="sibTrans" cxnId="{53BF2E91-CAB3-4F61-82E0-BEA33923F63D}">
      <dgm:prSet/>
      <dgm:spPr/>
      <dgm:t>
        <a:bodyPr/>
        <a:lstStyle/>
        <a:p>
          <a:endParaRPr lang="en-IN"/>
        </a:p>
      </dgm:t>
    </dgm:pt>
    <dgm:pt modelId="{684B4BAA-892F-4B2A-8BA8-55A6F37B2B2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a:solidFill>
                <a:schemeClr val="bg1"/>
              </a:solidFill>
            </a:rPr>
            <a:t>Year: </a:t>
          </a:r>
          <a:r>
            <a:rPr lang="en-US" dirty="0"/>
            <a:t>The year in which the job information is recorded.</a:t>
          </a:r>
          <a:endParaRPr lang="en-IN" dirty="0"/>
        </a:p>
      </dgm:t>
    </dgm:pt>
    <dgm:pt modelId="{E4555138-4130-4284-96EC-EB413CA7EC14}" type="parTrans" cxnId="{EDEBF083-68D8-40A3-AFF1-014FF008A016}">
      <dgm:prSet/>
      <dgm:spPr/>
      <dgm:t>
        <a:bodyPr/>
        <a:lstStyle/>
        <a:p>
          <a:endParaRPr lang="en-IN"/>
        </a:p>
      </dgm:t>
    </dgm:pt>
    <dgm:pt modelId="{4CED1DC9-7904-49DE-939B-DD43F93ABB77}" type="sibTrans" cxnId="{EDEBF083-68D8-40A3-AFF1-014FF008A016}">
      <dgm:prSet/>
      <dgm:spPr/>
      <dgm:t>
        <a:bodyPr/>
        <a:lstStyle/>
        <a:p>
          <a:endParaRPr lang="en-IN"/>
        </a:p>
      </dgm:t>
    </dgm:pt>
    <dgm:pt modelId="{9313727F-F6B9-4C01-B38D-789894EC2363}" type="pres">
      <dgm:prSet presAssocID="{D16E2BFC-B3DB-477F-BF63-E943FBAD769E}" presName="diagram" presStyleCnt="0">
        <dgm:presLayoutVars>
          <dgm:dir/>
          <dgm:resizeHandles val="exact"/>
        </dgm:presLayoutVars>
      </dgm:prSet>
      <dgm:spPr/>
    </dgm:pt>
    <dgm:pt modelId="{7B7A441D-20E9-4F04-AEF6-F85310A54230}" type="pres">
      <dgm:prSet presAssocID="{F4941D46-B3BA-44FE-8322-745F99479B5B}" presName="node" presStyleLbl="node1" presStyleIdx="0" presStyleCnt="11">
        <dgm:presLayoutVars>
          <dgm:bulletEnabled val="1"/>
        </dgm:presLayoutVars>
      </dgm:prSet>
      <dgm:spPr/>
    </dgm:pt>
    <dgm:pt modelId="{90E3C7F9-EEAE-4F3E-8E9D-B0ADF3456365}" type="pres">
      <dgm:prSet presAssocID="{DD3F6A77-04FC-4485-802C-E169C10FBCFA}"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A11FE05-F2DC-4A9C-AECF-45D9913FC594}" type="pres">
      <dgm:prSet presAssocID="{BE9C78BF-CC0E-4930-A982-5948E37DB226}" presName="node" presStyleLbl="node1" presStyleIdx="1" presStyleCnt="11">
        <dgm:presLayoutVars>
          <dgm:bulletEnabled val="1"/>
        </dgm:presLayoutVars>
      </dgm:prSet>
      <dgm:spPr/>
    </dgm:pt>
    <dgm:pt modelId="{46C81F7C-9568-46BB-8BCA-86EFF9BEC5B1}" type="pres">
      <dgm:prSet presAssocID="{CE6E4EA0-5FB9-43F8-B6D6-4B8F183FBD31}"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9372BA88-53F6-4DF9-AECD-EA270A22075A}" type="pres">
      <dgm:prSet presAssocID="{B4A6982B-E608-4684-8210-02F52DED8438}" presName="node" presStyleLbl="node1" presStyleIdx="2" presStyleCnt="11">
        <dgm:presLayoutVars>
          <dgm:bulletEnabled val="1"/>
        </dgm:presLayoutVars>
      </dgm:prSet>
      <dgm:spPr/>
    </dgm:pt>
    <dgm:pt modelId="{ED67049C-E3AE-47D1-A759-157A3E3B8257}" type="pres">
      <dgm:prSet presAssocID="{CA0C09FA-F38B-40E6-A279-B3800984DF73}"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8541710-3716-4169-A858-9A644240194B}" type="pres">
      <dgm:prSet presAssocID="{674BC27C-B200-48DA-A2EC-F70C3A796B2D}" presName="node" presStyleLbl="node1" presStyleIdx="3" presStyleCnt="11">
        <dgm:presLayoutVars>
          <dgm:bulletEnabled val="1"/>
        </dgm:presLayoutVars>
      </dgm:prSet>
      <dgm:spPr/>
    </dgm:pt>
    <dgm:pt modelId="{F20E0CAE-F693-41A0-9482-9F8B56552F8E}" type="pres">
      <dgm:prSet presAssocID="{47966823-F76D-48C4-9D97-16AD95DE6D18}"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ADFA32F-0E5D-4A3C-92BC-CB934D96552A}" type="pres">
      <dgm:prSet presAssocID="{B1602D9F-289D-4EDA-A686-D005DCC4364A}" presName="node" presStyleLbl="node1" presStyleIdx="4" presStyleCnt="11">
        <dgm:presLayoutVars>
          <dgm:bulletEnabled val="1"/>
        </dgm:presLayoutVars>
      </dgm:prSet>
      <dgm:spPr/>
    </dgm:pt>
    <dgm:pt modelId="{A34F30A7-1E55-41B4-8C53-BE8EEDAD2297}" type="pres">
      <dgm:prSet presAssocID="{397D5551-C547-4819-A4A7-7BB294390AB9}"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517DF22-0087-485C-A026-8798F9F86EFF}" type="pres">
      <dgm:prSet presAssocID="{74739025-313F-44D7-80A4-783B9F18E50C}" presName="node" presStyleLbl="node1" presStyleIdx="5" presStyleCnt="11">
        <dgm:presLayoutVars>
          <dgm:bulletEnabled val="1"/>
        </dgm:presLayoutVars>
      </dgm:prSet>
      <dgm:spPr/>
    </dgm:pt>
    <dgm:pt modelId="{BF43FA0A-2B03-4C47-9654-35AD67B65C17}" type="pres">
      <dgm:prSet presAssocID="{7DDA94A4-F4DB-46AB-9036-5C1AFAB1AE50}"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D6D924B5-8D3E-4204-9E7B-519E7E140459}" type="pres">
      <dgm:prSet presAssocID="{C222C98A-B331-4FF5-A621-ECD240B9A021}" presName="node" presStyleLbl="node1" presStyleIdx="6" presStyleCnt="11">
        <dgm:presLayoutVars>
          <dgm:bulletEnabled val="1"/>
        </dgm:presLayoutVars>
      </dgm:prSet>
      <dgm:spPr/>
    </dgm:pt>
    <dgm:pt modelId="{681B4C11-7542-49A3-AC66-B54120307FEF}" type="pres">
      <dgm:prSet presAssocID="{EF3EA9FF-7290-4625-9B70-3B93DCE6FDCC}"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77A4D19-2797-42B9-88CF-CA96EE42D7B7}" type="pres">
      <dgm:prSet presAssocID="{17324941-E019-4C6B-AD87-0ABE8DAD89ED}" presName="node" presStyleLbl="node1" presStyleIdx="7" presStyleCnt="11">
        <dgm:presLayoutVars>
          <dgm:bulletEnabled val="1"/>
        </dgm:presLayoutVars>
      </dgm:prSet>
      <dgm:spPr/>
    </dgm:pt>
    <dgm:pt modelId="{0E77774C-9576-4420-B4C0-48A88C94C64A}" type="pres">
      <dgm:prSet presAssocID="{8F5EB6E7-D999-4C26-B9D7-595A36F69798}"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233E0FD-9C75-40F6-880B-DF2F51D12039}" type="pres">
      <dgm:prSet presAssocID="{F2863BC0-1A0B-4A35-9852-13205E873448}" presName="node" presStyleLbl="node1" presStyleIdx="8" presStyleCnt="11">
        <dgm:presLayoutVars>
          <dgm:bulletEnabled val="1"/>
        </dgm:presLayoutVars>
      </dgm:prSet>
      <dgm:spPr/>
    </dgm:pt>
    <dgm:pt modelId="{5FF0906C-DD27-4D9D-B022-06B16C57DC7B}" type="pres">
      <dgm:prSet presAssocID="{A20000B9-35FA-4D92-AE3E-1279E9776611}"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9B27078-7142-4A69-BD03-E85C68B3F214}" type="pres">
      <dgm:prSet presAssocID="{E13023C7-A327-45AA-A603-3D092CDAD8F6}" presName="node" presStyleLbl="node1" presStyleIdx="9" presStyleCnt="11">
        <dgm:presLayoutVars>
          <dgm:bulletEnabled val="1"/>
        </dgm:presLayoutVars>
      </dgm:prSet>
      <dgm:spPr/>
    </dgm:pt>
    <dgm:pt modelId="{B53975B8-4034-459E-9E8E-06DDFD0B3506}" type="pres">
      <dgm:prSet presAssocID="{4752BB5D-A922-48F9-B870-1979932B5B7B}"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E3B8A657-A6E0-428F-9830-03A266F89B17}" type="pres">
      <dgm:prSet presAssocID="{684B4BAA-892F-4B2A-8BA8-55A6F37B2B2E}" presName="node" presStyleLbl="node1" presStyleIdx="10" presStyleCnt="11">
        <dgm:presLayoutVars>
          <dgm:bulletEnabled val="1"/>
        </dgm:presLayoutVars>
      </dgm:prSet>
      <dgm:spPr/>
    </dgm:pt>
  </dgm:ptLst>
  <dgm:cxnLst>
    <dgm:cxn modelId="{B8CD9B00-8CE4-42A6-BB6C-A63B8E045E7A}" srcId="{D16E2BFC-B3DB-477F-BF63-E943FBAD769E}" destId="{B4A6982B-E608-4684-8210-02F52DED8438}" srcOrd="2" destOrd="0" parTransId="{C34C5823-5E8C-438D-9490-328034AC25E5}" sibTransId="{CA0C09FA-F38B-40E6-A279-B3800984DF73}"/>
    <dgm:cxn modelId="{F9644501-F710-400D-AF7C-A2A138D1A167}" type="presOf" srcId="{674BC27C-B200-48DA-A2EC-F70C3A796B2D}" destId="{68541710-3716-4169-A858-9A644240194B}" srcOrd="0" destOrd="0" presId="urn:microsoft.com/office/officeart/2005/8/layout/default"/>
    <dgm:cxn modelId="{8361B30A-DF1D-4E83-81E8-4401F76D72DE}" type="presOf" srcId="{F2863BC0-1A0B-4A35-9852-13205E873448}" destId="{A233E0FD-9C75-40F6-880B-DF2F51D12039}" srcOrd="0" destOrd="0" presId="urn:microsoft.com/office/officeart/2005/8/layout/default"/>
    <dgm:cxn modelId="{41AD6A12-3DDE-45CC-88AD-54E4B6BBAD37}" srcId="{D16E2BFC-B3DB-477F-BF63-E943FBAD769E}" destId="{17324941-E019-4C6B-AD87-0ABE8DAD89ED}" srcOrd="7" destOrd="0" parTransId="{36ED3FBB-1C8E-43EE-98C8-23C266FDC6A0}" sibTransId="{8F5EB6E7-D999-4C26-B9D7-595A36F69798}"/>
    <dgm:cxn modelId="{29AC901B-F5DC-4579-8934-576C590646AC}" srcId="{D16E2BFC-B3DB-477F-BF63-E943FBAD769E}" destId="{674BC27C-B200-48DA-A2EC-F70C3A796B2D}" srcOrd="3" destOrd="0" parTransId="{DA6953D7-17BD-47A6-A59A-B172B2851474}" sibTransId="{47966823-F76D-48C4-9D97-16AD95DE6D18}"/>
    <dgm:cxn modelId="{F666CA40-FA4B-4670-8F56-68E31350721F}" type="presOf" srcId="{D16E2BFC-B3DB-477F-BF63-E943FBAD769E}" destId="{9313727F-F6B9-4C01-B38D-789894EC2363}" srcOrd="0" destOrd="0" presId="urn:microsoft.com/office/officeart/2005/8/layout/default"/>
    <dgm:cxn modelId="{32C8F744-A289-4479-943B-C12655909848}" type="presOf" srcId="{C222C98A-B331-4FF5-A621-ECD240B9A021}" destId="{D6D924B5-8D3E-4204-9E7B-519E7E140459}" srcOrd="0" destOrd="0" presId="urn:microsoft.com/office/officeart/2005/8/layout/default"/>
    <dgm:cxn modelId="{0671456E-A06A-42A3-980B-41F428F11659}" srcId="{D16E2BFC-B3DB-477F-BF63-E943FBAD769E}" destId="{B1602D9F-289D-4EDA-A686-D005DCC4364A}" srcOrd="4" destOrd="0" parTransId="{5E062C5B-8990-4C1C-B388-92596142B5A3}" sibTransId="{397D5551-C547-4819-A4A7-7BB294390AB9}"/>
    <dgm:cxn modelId="{712A3670-DA48-4AB1-AEC4-807993FDC01A}" type="presOf" srcId="{17324941-E019-4C6B-AD87-0ABE8DAD89ED}" destId="{277A4D19-2797-42B9-88CF-CA96EE42D7B7}" srcOrd="0" destOrd="0" presId="urn:microsoft.com/office/officeart/2005/8/layout/default"/>
    <dgm:cxn modelId="{EDEBF083-68D8-40A3-AFF1-014FF008A016}" srcId="{D16E2BFC-B3DB-477F-BF63-E943FBAD769E}" destId="{684B4BAA-892F-4B2A-8BA8-55A6F37B2B2E}" srcOrd="10" destOrd="0" parTransId="{E4555138-4130-4284-96EC-EB413CA7EC14}" sibTransId="{4CED1DC9-7904-49DE-939B-DD43F93ABB77}"/>
    <dgm:cxn modelId="{B4A93E84-FD8E-465C-ADA9-6BF4963CBFCD}" type="presOf" srcId="{74739025-313F-44D7-80A4-783B9F18E50C}" destId="{C517DF22-0087-485C-A026-8798F9F86EFF}" srcOrd="0" destOrd="0" presId="urn:microsoft.com/office/officeart/2005/8/layout/default"/>
    <dgm:cxn modelId="{53BF2E91-CAB3-4F61-82E0-BEA33923F63D}" srcId="{D16E2BFC-B3DB-477F-BF63-E943FBAD769E}" destId="{E13023C7-A327-45AA-A603-3D092CDAD8F6}" srcOrd="9" destOrd="0" parTransId="{C09C46E2-FF00-4452-838A-8F190943AFC6}" sibTransId="{4752BB5D-A922-48F9-B870-1979932B5B7B}"/>
    <dgm:cxn modelId="{42160B92-929B-4878-A49F-6EEAC69F28CC}" type="presOf" srcId="{F4941D46-B3BA-44FE-8322-745F99479B5B}" destId="{7B7A441D-20E9-4F04-AEF6-F85310A54230}" srcOrd="0" destOrd="0" presId="urn:microsoft.com/office/officeart/2005/8/layout/default"/>
    <dgm:cxn modelId="{DCBD599C-976D-4D8C-9445-E63EE781A490}" type="presOf" srcId="{BE9C78BF-CC0E-4930-A982-5948E37DB226}" destId="{CA11FE05-F2DC-4A9C-AECF-45D9913FC594}" srcOrd="0" destOrd="0" presId="urn:microsoft.com/office/officeart/2005/8/layout/default"/>
    <dgm:cxn modelId="{BEBFE89E-CA97-4238-BFF5-82B01BFF0CB8}" type="presOf" srcId="{E13023C7-A327-45AA-A603-3D092CDAD8F6}" destId="{A9B27078-7142-4A69-BD03-E85C68B3F214}" srcOrd="0" destOrd="0" presId="urn:microsoft.com/office/officeart/2005/8/layout/default"/>
    <dgm:cxn modelId="{74C69CA4-4C50-4A03-B18C-8D74CD428A4D}" type="presOf" srcId="{684B4BAA-892F-4B2A-8BA8-55A6F37B2B2E}" destId="{E3B8A657-A6E0-428F-9830-03A266F89B17}" srcOrd="0" destOrd="0" presId="urn:microsoft.com/office/officeart/2005/8/layout/default"/>
    <dgm:cxn modelId="{BDBEA3B6-7158-47A9-BF21-BD86AF6FD051}" srcId="{D16E2BFC-B3DB-477F-BF63-E943FBAD769E}" destId="{BE9C78BF-CC0E-4930-A982-5948E37DB226}" srcOrd="1" destOrd="0" parTransId="{C67C7D67-368F-4C2A-A2DF-67A89E02DC99}" sibTransId="{CE6E4EA0-5FB9-43F8-B6D6-4B8F183FBD31}"/>
    <dgm:cxn modelId="{AD3EE6C2-9A4A-4F41-BE48-66DD789D230F}" srcId="{D16E2BFC-B3DB-477F-BF63-E943FBAD769E}" destId="{74739025-313F-44D7-80A4-783B9F18E50C}" srcOrd="5" destOrd="0" parTransId="{6F23E7CE-5584-44A7-96B4-5BBDC643B03A}" sibTransId="{7DDA94A4-F4DB-46AB-9036-5C1AFAB1AE50}"/>
    <dgm:cxn modelId="{629E1FDA-88EB-465D-AD6D-512B29CC5321}" type="presOf" srcId="{B4A6982B-E608-4684-8210-02F52DED8438}" destId="{9372BA88-53F6-4DF9-AECD-EA270A22075A}" srcOrd="0" destOrd="0" presId="urn:microsoft.com/office/officeart/2005/8/layout/default"/>
    <dgm:cxn modelId="{0E6890DF-A284-4411-A82F-AFEC9F029D84}" srcId="{D16E2BFC-B3DB-477F-BF63-E943FBAD769E}" destId="{F4941D46-B3BA-44FE-8322-745F99479B5B}" srcOrd="0" destOrd="0" parTransId="{FC15C352-19C2-4DB9-B01F-1A4ADECC2685}" sibTransId="{DD3F6A77-04FC-4485-802C-E169C10FBCFA}"/>
    <dgm:cxn modelId="{05EC4AE7-B50A-419E-88B2-AD89EEDF1578}" srcId="{D16E2BFC-B3DB-477F-BF63-E943FBAD769E}" destId="{F2863BC0-1A0B-4A35-9852-13205E873448}" srcOrd="8" destOrd="0" parTransId="{ADA42B2E-3D16-4820-8CB2-0F5BBD51BDA1}" sibTransId="{A20000B9-35FA-4D92-AE3E-1279E9776611}"/>
    <dgm:cxn modelId="{E352A5EB-2D21-4400-9FEF-37A89812FFC8}" type="presOf" srcId="{B1602D9F-289D-4EDA-A686-D005DCC4364A}" destId="{2ADFA32F-0E5D-4A3C-92BC-CB934D96552A}" srcOrd="0" destOrd="0" presId="urn:microsoft.com/office/officeart/2005/8/layout/default"/>
    <dgm:cxn modelId="{06786BED-0109-4D10-9B76-D2307D0778D6}" srcId="{D16E2BFC-B3DB-477F-BF63-E943FBAD769E}" destId="{C222C98A-B331-4FF5-A621-ECD240B9A021}" srcOrd="6" destOrd="0" parTransId="{9F9CAE18-BF10-4732-A027-7545C9047E53}" sibTransId="{EF3EA9FF-7290-4625-9B70-3B93DCE6FDCC}"/>
    <dgm:cxn modelId="{001EB32B-61E6-4BC5-AF3A-647DD01B627C}" type="presParOf" srcId="{9313727F-F6B9-4C01-B38D-789894EC2363}" destId="{7B7A441D-20E9-4F04-AEF6-F85310A54230}" srcOrd="0" destOrd="0" presId="urn:microsoft.com/office/officeart/2005/8/layout/default"/>
    <dgm:cxn modelId="{D4AA172D-6DB5-4590-AB86-F7BD4A9EF6B9}" type="presParOf" srcId="{9313727F-F6B9-4C01-B38D-789894EC2363}" destId="{90E3C7F9-EEAE-4F3E-8E9D-B0ADF3456365}" srcOrd="1" destOrd="0" presId="urn:microsoft.com/office/officeart/2005/8/layout/default"/>
    <dgm:cxn modelId="{05584E97-625C-4FB9-A38B-5BFFAB7226BF}" type="presParOf" srcId="{9313727F-F6B9-4C01-B38D-789894EC2363}" destId="{CA11FE05-F2DC-4A9C-AECF-45D9913FC594}" srcOrd="2" destOrd="0" presId="urn:microsoft.com/office/officeart/2005/8/layout/default"/>
    <dgm:cxn modelId="{BD2EA7C0-04A5-432C-BABB-26377AC70988}" type="presParOf" srcId="{9313727F-F6B9-4C01-B38D-789894EC2363}" destId="{46C81F7C-9568-46BB-8BCA-86EFF9BEC5B1}" srcOrd="3" destOrd="0" presId="urn:microsoft.com/office/officeart/2005/8/layout/default"/>
    <dgm:cxn modelId="{3AED3214-BA7E-4D91-9C84-11CC03154E97}" type="presParOf" srcId="{9313727F-F6B9-4C01-B38D-789894EC2363}" destId="{9372BA88-53F6-4DF9-AECD-EA270A22075A}" srcOrd="4" destOrd="0" presId="urn:microsoft.com/office/officeart/2005/8/layout/default"/>
    <dgm:cxn modelId="{473C502B-2BCF-4007-B271-50E15E6C4916}" type="presParOf" srcId="{9313727F-F6B9-4C01-B38D-789894EC2363}" destId="{ED67049C-E3AE-47D1-A759-157A3E3B8257}" srcOrd="5" destOrd="0" presId="urn:microsoft.com/office/officeart/2005/8/layout/default"/>
    <dgm:cxn modelId="{FDD226E0-93C0-4B4A-8FB4-640694DD0DE2}" type="presParOf" srcId="{9313727F-F6B9-4C01-B38D-789894EC2363}" destId="{68541710-3716-4169-A858-9A644240194B}" srcOrd="6" destOrd="0" presId="urn:microsoft.com/office/officeart/2005/8/layout/default"/>
    <dgm:cxn modelId="{0CE674A8-16ED-46CB-BAEC-DD86A878E785}" type="presParOf" srcId="{9313727F-F6B9-4C01-B38D-789894EC2363}" destId="{F20E0CAE-F693-41A0-9482-9F8B56552F8E}" srcOrd="7" destOrd="0" presId="urn:microsoft.com/office/officeart/2005/8/layout/default"/>
    <dgm:cxn modelId="{7D86AB2C-FA54-4D47-A54B-80F91504761B}" type="presParOf" srcId="{9313727F-F6B9-4C01-B38D-789894EC2363}" destId="{2ADFA32F-0E5D-4A3C-92BC-CB934D96552A}" srcOrd="8" destOrd="0" presId="urn:microsoft.com/office/officeart/2005/8/layout/default"/>
    <dgm:cxn modelId="{503BC7EF-CF5F-476F-A50F-627A16045453}" type="presParOf" srcId="{9313727F-F6B9-4C01-B38D-789894EC2363}" destId="{A34F30A7-1E55-41B4-8C53-BE8EEDAD2297}" srcOrd="9" destOrd="0" presId="urn:microsoft.com/office/officeart/2005/8/layout/default"/>
    <dgm:cxn modelId="{4CEEDF74-D92A-46C7-AAAB-34552E25F837}" type="presParOf" srcId="{9313727F-F6B9-4C01-B38D-789894EC2363}" destId="{C517DF22-0087-485C-A026-8798F9F86EFF}" srcOrd="10" destOrd="0" presId="urn:microsoft.com/office/officeart/2005/8/layout/default"/>
    <dgm:cxn modelId="{DD2742C1-1BE5-462B-864E-2FD861AFF4BC}" type="presParOf" srcId="{9313727F-F6B9-4C01-B38D-789894EC2363}" destId="{BF43FA0A-2B03-4C47-9654-35AD67B65C17}" srcOrd="11" destOrd="0" presId="urn:microsoft.com/office/officeart/2005/8/layout/default"/>
    <dgm:cxn modelId="{1547913A-68AB-4FD3-9312-9CC58FA8961C}" type="presParOf" srcId="{9313727F-F6B9-4C01-B38D-789894EC2363}" destId="{D6D924B5-8D3E-4204-9E7B-519E7E140459}" srcOrd="12" destOrd="0" presId="urn:microsoft.com/office/officeart/2005/8/layout/default"/>
    <dgm:cxn modelId="{0AC9CB08-7095-42AF-8281-00303A4DCF30}" type="presParOf" srcId="{9313727F-F6B9-4C01-B38D-789894EC2363}" destId="{681B4C11-7542-49A3-AC66-B54120307FEF}" srcOrd="13" destOrd="0" presId="urn:microsoft.com/office/officeart/2005/8/layout/default"/>
    <dgm:cxn modelId="{8F0A00AE-B081-457E-857F-2729B3F55550}" type="presParOf" srcId="{9313727F-F6B9-4C01-B38D-789894EC2363}" destId="{277A4D19-2797-42B9-88CF-CA96EE42D7B7}" srcOrd="14" destOrd="0" presId="urn:microsoft.com/office/officeart/2005/8/layout/default"/>
    <dgm:cxn modelId="{56BE2C1D-0059-4052-8F9F-1DB4800C2CD3}" type="presParOf" srcId="{9313727F-F6B9-4C01-B38D-789894EC2363}" destId="{0E77774C-9576-4420-B4C0-48A88C94C64A}" srcOrd="15" destOrd="0" presId="urn:microsoft.com/office/officeart/2005/8/layout/default"/>
    <dgm:cxn modelId="{97A839F4-C2D3-4D28-8827-D77F7467371D}" type="presParOf" srcId="{9313727F-F6B9-4C01-B38D-789894EC2363}" destId="{A233E0FD-9C75-40F6-880B-DF2F51D12039}" srcOrd="16" destOrd="0" presId="urn:microsoft.com/office/officeart/2005/8/layout/default"/>
    <dgm:cxn modelId="{964F549C-1179-4830-971C-FA0231B29A87}" type="presParOf" srcId="{9313727F-F6B9-4C01-B38D-789894EC2363}" destId="{5FF0906C-DD27-4D9D-B022-06B16C57DC7B}" srcOrd="17" destOrd="0" presId="urn:microsoft.com/office/officeart/2005/8/layout/default"/>
    <dgm:cxn modelId="{17B472C0-57BC-4A9F-8B46-18BBBD740BB9}" type="presParOf" srcId="{9313727F-F6B9-4C01-B38D-789894EC2363}" destId="{A9B27078-7142-4A69-BD03-E85C68B3F214}" srcOrd="18" destOrd="0" presId="urn:microsoft.com/office/officeart/2005/8/layout/default"/>
    <dgm:cxn modelId="{A71FDF9E-42EE-4243-8DED-FC52A0E31A66}" type="presParOf" srcId="{9313727F-F6B9-4C01-B38D-789894EC2363}" destId="{B53975B8-4034-459E-9E8E-06DDFD0B3506}" srcOrd="19" destOrd="0" presId="urn:microsoft.com/office/officeart/2005/8/layout/default"/>
    <dgm:cxn modelId="{DE56B762-978D-4713-B867-96565DA8429B}" type="presParOf" srcId="{9313727F-F6B9-4C01-B38D-789894EC2363}" destId="{E3B8A657-A6E0-428F-9830-03A266F89B17}" srcOrd="20"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498302-A865-4E3E-9F85-F7E22704C0BE}" type="doc">
      <dgm:prSet loTypeId="urn:microsoft.com/office/officeart/2005/8/layout/hProcess3" loCatId="process" qsTypeId="urn:microsoft.com/office/officeart/2005/8/quickstyle/simple1" qsCatId="simple" csTypeId="urn:microsoft.com/office/officeart/2005/8/colors/colorful3" csCatId="colorful" phldr="1"/>
      <dgm:spPr/>
      <dgm:t>
        <a:bodyPr/>
        <a:lstStyle/>
        <a:p>
          <a:endParaRPr lang="en-IN"/>
        </a:p>
      </dgm:t>
    </dgm:pt>
    <dgm:pt modelId="{DFD352EE-4795-4694-A28F-0FA8D7D951B6}">
      <dgm:prSet/>
      <dgm:spPr>
        <a:effectLst>
          <a:outerShdw blurRad="76200" dir="13500000" sy="23000" kx="1200000" algn="br" rotWithShape="0">
            <a:prstClr val="black">
              <a:alpha val="20000"/>
            </a:prstClr>
          </a:outerShdw>
        </a:effectLst>
      </dgm:spPr>
      <dgm:t>
        <a:bodyPr/>
        <a:lstStyle/>
        <a:p>
          <a:r>
            <a:rPr lang="en-US" b="1" dirty="0"/>
            <a:t>T</a:t>
          </a:r>
          <a:r>
            <a:rPr lang="en-US" b="1" i="0" dirty="0"/>
            <a:t>here are no missing values and Duplicate Values in the Dataset</a:t>
          </a:r>
          <a:endParaRPr lang="en-IN" dirty="0"/>
        </a:p>
      </dgm:t>
    </dgm:pt>
    <dgm:pt modelId="{AA329B26-DAE1-42C5-91BA-0E47B960A6E1}" type="parTrans" cxnId="{EA79AA8C-B3B8-400A-94A5-C71EB4401F5F}">
      <dgm:prSet/>
      <dgm:spPr/>
      <dgm:t>
        <a:bodyPr/>
        <a:lstStyle/>
        <a:p>
          <a:endParaRPr lang="en-IN"/>
        </a:p>
      </dgm:t>
    </dgm:pt>
    <dgm:pt modelId="{F4079DB0-C84A-417D-A9C8-5B5BD435C4D5}" type="sibTrans" cxnId="{EA79AA8C-B3B8-400A-94A5-C71EB4401F5F}">
      <dgm:prSet/>
      <dgm:spPr/>
      <dgm:t>
        <a:bodyPr/>
        <a:lstStyle/>
        <a:p>
          <a:endParaRPr lang="en-IN"/>
        </a:p>
      </dgm:t>
    </dgm:pt>
    <dgm:pt modelId="{E4FCD7B7-03B2-4498-B60A-8C20CBDFE0EF}" type="pres">
      <dgm:prSet presAssocID="{78498302-A865-4E3E-9F85-F7E22704C0BE}" presName="Name0" presStyleCnt="0">
        <dgm:presLayoutVars>
          <dgm:dir/>
          <dgm:animLvl val="lvl"/>
          <dgm:resizeHandles val="exact"/>
        </dgm:presLayoutVars>
      </dgm:prSet>
      <dgm:spPr/>
    </dgm:pt>
    <dgm:pt modelId="{A215A854-FB9C-4C3D-A104-4941C58D1973}" type="pres">
      <dgm:prSet presAssocID="{78498302-A865-4E3E-9F85-F7E22704C0BE}" presName="dummy" presStyleCnt="0"/>
      <dgm:spPr/>
    </dgm:pt>
    <dgm:pt modelId="{BB5935B0-9C0F-482A-889D-8DD4DA03238D}" type="pres">
      <dgm:prSet presAssocID="{78498302-A865-4E3E-9F85-F7E22704C0BE}" presName="linH" presStyleCnt="0"/>
      <dgm:spPr/>
    </dgm:pt>
    <dgm:pt modelId="{FC9A6EA0-CCF1-4E68-8A04-DAB63FF42147}" type="pres">
      <dgm:prSet presAssocID="{78498302-A865-4E3E-9F85-F7E22704C0BE}" presName="padding1" presStyleCnt="0"/>
      <dgm:spPr/>
    </dgm:pt>
    <dgm:pt modelId="{BAB55BEB-52DB-42E4-9F55-A44F778145C3}" type="pres">
      <dgm:prSet presAssocID="{DFD352EE-4795-4694-A28F-0FA8D7D951B6}" presName="linV" presStyleCnt="0"/>
      <dgm:spPr/>
    </dgm:pt>
    <dgm:pt modelId="{43C7978A-AF80-429C-B533-DC37AA276649}" type="pres">
      <dgm:prSet presAssocID="{DFD352EE-4795-4694-A28F-0FA8D7D951B6}" presName="spVertical1" presStyleCnt="0"/>
      <dgm:spPr/>
    </dgm:pt>
    <dgm:pt modelId="{F5F2050B-BCCE-4036-A719-46D685DF793F}" type="pres">
      <dgm:prSet presAssocID="{DFD352EE-4795-4694-A28F-0FA8D7D951B6}" presName="parTx" presStyleLbl="revTx" presStyleIdx="0" presStyleCnt="1">
        <dgm:presLayoutVars>
          <dgm:chMax val="0"/>
          <dgm:chPref val="0"/>
          <dgm:bulletEnabled val="1"/>
        </dgm:presLayoutVars>
      </dgm:prSet>
      <dgm:spPr/>
    </dgm:pt>
    <dgm:pt modelId="{620288D0-B03E-46AE-AD2E-1A0A2AA9A47B}" type="pres">
      <dgm:prSet presAssocID="{DFD352EE-4795-4694-A28F-0FA8D7D951B6}" presName="spVertical2" presStyleCnt="0"/>
      <dgm:spPr/>
    </dgm:pt>
    <dgm:pt modelId="{E3051F7B-7453-44CA-8A80-0D9330C045AA}" type="pres">
      <dgm:prSet presAssocID="{DFD352EE-4795-4694-A28F-0FA8D7D951B6}" presName="spVertical3" presStyleCnt="0"/>
      <dgm:spPr/>
    </dgm:pt>
    <dgm:pt modelId="{31353680-5E19-4EFC-B88A-A8C6A060E30E}" type="pres">
      <dgm:prSet presAssocID="{78498302-A865-4E3E-9F85-F7E22704C0BE}" presName="padding2" presStyleCnt="0"/>
      <dgm:spPr/>
    </dgm:pt>
    <dgm:pt modelId="{2C4ACCCC-DFB0-4647-BA61-1A1F7B0D3724}" type="pres">
      <dgm:prSet presAssocID="{78498302-A865-4E3E-9F85-F7E22704C0BE}" presName="negArrow" presStyleCnt="0"/>
      <dgm:spPr/>
    </dgm:pt>
    <dgm:pt modelId="{08BF479A-7D03-4B00-944A-AE1631FF8ECF}" type="pres">
      <dgm:prSet presAssocID="{78498302-A865-4E3E-9F85-F7E22704C0BE}" presName="backgroundArrow" presStyleLbl="node1" presStyleIdx="0" presStyleCnt="1"/>
      <dgm:spPr/>
    </dgm:pt>
  </dgm:ptLst>
  <dgm:cxnLst>
    <dgm:cxn modelId="{1AAD0C6C-E397-4446-AD6E-CF73AC1349C8}" type="presOf" srcId="{78498302-A865-4E3E-9F85-F7E22704C0BE}" destId="{E4FCD7B7-03B2-4498-B60A-8C20CBDFE0EF}" srcOrd="0" destOrd="0" presId="urn:microsoft.com/office/officeart/2005/8/layout/hProcess3"/>
    <dgm:cxn modelId="{EA79AA8C-B3B8-400A-94A5-C71EB4401F5F}" srcId="{78498302-A865-4E3E-9F85-F7E22704C0BE}" destId="{DFD352EE-4795-4694-A28F-0FA8D7D951B6}" srcOrd="0" destOrd="0" parTransId="{AA329B26-DAE1-42C5-91BA-0E47B960A6E1}" sibTransId="{F4079DB0-C84A-417D-A9C8-5B5BD435C4D5}"/>
    <dgm:cxn modelId="{BE03B0CB-5CF3-4025-A96D-884C6A2A6BEB}" type="presOf" srcId="{DFD352EE-4795-4694-A28F-0FA8D7D951B6}" destId="{F5F2050B-BCCE-4036-A719-46D685DF793F}" srcOrd="0" destOrd="0" presId="urn:microsoft.com/office/officeart/2005/8/layout/hProcess3"/>
    <dgm:cxn modelId="{70478138-07A9-4AFC-89C7-439A99C0B1D2}" type="presParOf" srcId="{E4FCD7B7-03B2-4498-B60A-8C20CBDFE0EF}" destId="{A215A854-FB9C-4C3D-A104-4941C58D1973}" srcOrd="0" destOrd="0" presId="urn:microsoft.com/office/officeart/2005/8/layout/hProcess3"/>
    <dgm:cxn modelId="{86F618FB-81C9-4E78-9FCD-20B3B495B9DA}" type="presParOf" srcId="{E4FCD7B7-03B2-4498-B60A-8C20CBDFE0EF}" destId="{BB5935B0-9C0F-482A-889D-8DD4DA03238D}" srcOrd="1" destOrd="0" presId="urn:microsoft.com/office/officeart/2005/8/layout/hProcess3"/>
    <dgm:cxn modelId="{FD7A5B9A-3FC5-4304-80C8-1E4832D6958A}" type="presParOf" srcId="{BB5935B0-9C0F-482A-889D-8DD4DA03238D}" destId="{FC9A6EA0-CCF1-4E68-8A04-DAB63FF42147}" srcOrd="0" destOrd="0" presId="urn:microsoft.com/office/officeart/2005/8/layout/hProcess3"/>
    <dgm:cxn modelId="{03318DFE-6FAC-4CDC-97A3-D4F8B7BB8988}" type="presParOf" srcId="{BB5935B0-9C0F-482A-889D-8DD4DA03238D}" destId="{BAB55BEB-52DB-42E4-9F55-A44F778145C3}" srcOrd="1" destOrd="0" presId="urn:microsoft.com/office/officeart/2005/8/layout/hProcess3"/>
    <dgm:cxn modelId="{BD037DA5-9420-459C-8ABB-D876D3BD3F2E}" type="presParOf" srcId="{BAB55BEB-52DB-42E4-9F55-A44F778145C3}" destId="{43C7978A-AF80-429C-B533-DC37AA276649}" srcOrd="0" destOrd="0" presId="urn:microsoft.com/office/officeart/2005/8/layout/hProcess3"/>
    <dgm:cxn modelId="{3D7C30B2-D098-4C59-906C-84D57F4F62B9}" type="presParOf" srcId="{BAB55BEB-52DB-42E4-9F55-A44F778145C3}" destId="{F5F2050B-BCCE-4036-A719-46D685DF793F}" srcOrd="1" destOrd="0" presId="urn:microsoft.com/office/officeart/2005/8/layout/hProcess3"/>
    <dgm:cxn modelId="{45DCF8EA-90B3-43BD-AC9D-4EBB835BEB15}" type="presParOf" srcId="{BAB55BEB-52DB-42E4-9F55-A44F778145C3}" destId="{620288D0-B03E-46AE-AD2E-1A0A2AA9A47B}" srcOrd="2" destOrd="0" presId="urn:microsoft.com/office/officeart/2005/8/layout/hProcess3"/>
    <dgm:cxn modelId="{03ECDA6D-A6CA-49EF-9E0E-E705331AC373}" type="presParOf" srcId="{BAB55BEB-52DB-42E4-9F55-A44F778145C3}" destId="{E3051F7B-7453-44CA-8A80-0D9330C045AA}" srcOrd="3" destOrd="0" presId="urn:microsoft.com/office/officeart/2005/8/layout/hProcess3"/>
    <dgm:cxn modelId="{3C5CF2C5-52AF-4252-9A7E-D11ADD833262}" type="presParOf" srcId="{BB5935B0-9C0F-482A-889D-8DD4DA03238D}" destId="{31353680-5E19-4EFC-B88A-A8C6A060E30E}" srcOrd="2" destOrd="0" presId="urn:microsoft.com/office/officeart/2005/8/layout/hProcess3"/>
    <dgm:cxn modelId="{2D6F7561-E159-4285-9F64-03CEC9925170}" type="presParOf" srcId="{BB5935B0-9C0F-482A-889D-8DD4DA03238D}" destId="{2C4ACCCC-DFB0-4647-BA61-1A1F7B0D3724}" srcOrd="3" destOrd="0" presId="urn:microsoft.com/office/officeart/2005/8/layout/hProcess3"/>
    <dgm:cxn modelId="{C585B9C5-4AE9-47CF-B354-F7097D1E809F}" type="presParOf" srcId="{BB5935B0-9C0F-482A-889D-8DD4DA03238D}" destId="{08BF479A-7D03-4B00-944A-AE1631FF8ECF}" srcOrd="4" destOrd="0" presId="urn:microsoft.com/office/officeart/2005/8/layout/hProcess3"/>
  </dgm:cxnLst>
  <dgm:bg>
    <a:effectLst>
      <a:outerShdw blurRad="76200" dir="13500000" sy="23000" kx="1200000" algn="br" rotWithShape="0">
        <a:prstClr val="black">
          <a:alpha val="2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E36CC-7D16-4A68-90A8-5897C7F4D551}" type="doc">
      <dgm:prSet loTypeId="urn:microsoft.com/office/officeart/2005/8/layout/default" loCatId="list" qsTypeId="urn:microsoft.com/office/officeart/2005/8/quickstyle/simple5" qsCatId="simple" csTypeId="urn:microsoft.com/office/officeart/2005/8/colors/colorful3" csCatId="colorful" phldr="1"/>
      <dgm:spPr/>
      <dgm:t>
        <a:bodyPr/>
        <a:lstStyle/>
        <a:p>
          <a:endParaRPr lang="en-IN"/>
        </a:p>
      </dgm:t>
    </dgm:pt>
    <dgm:pt modelId="{B4BFC175-2A42-40EE-A8AC-4E4C2955BEC0}">
      <dgm:prSet/>
      <dgm:spPr/>
      <dgm:t>
        <a:bodyPr/>
        <a:lstStyle/>
        <a:p>
          <a:r>
            <a:rPr lang="en-US" b="1" dirty="0">
              <a:solidFill>
                <a:schemeClr val="bg1"/>
              </a:solidFill>
            </a:rPr>
            <a:t>Pandas:</a:t>
          </a:r>
          <a:r>
            <a:rPr lang="en-US" dirty="0"/>
            <a:t> Pandas is used for handling the DataFrame and data manipulation.</a:t>
          </a:r>
          <a:endParaRPr lang="en-IN" dirty="0"/>
        </a:p>
      </dgm:t>
    </dgm:pt>
    <dgm:pt modelId="{AB151A8C-731D-4B94-978D-F50CAAA02A07}" type="parTrans" cxnId="{329328B7-8C48-4D00-8366-691EAA334597}">
      <dgm:prSet/>
      <dgm:spPr/>
      <dgm:t>
        <a:bodyPr/>
        <a:lstStyle/>
        <a:p>
          <a:endParaRPr lang="en-IN"/>
        </a:p>
      </dgm:t>
    </dgm:pt>
    <dgm:pt modelId="{44B9DD58-E8EC-487F-B2E6-0C58DE518C44}" type="sibTrans" cxnId="{329328B7-8C48-4D00-8366-691EAA334597}">
      <dgm:prSet/>
      <dgm:spPr/>
      <dgm:t>
        <a:bodyPr/>
        <a:lstStyle/>
        <a:p>
          <a:endParaRPr lang="en-IN"/>
        </a:p>
      </dgm:t>
    </dgm:pt>
    <dgm:pt modelId="{9CA5CEF7-CADE-49C6-8CE3-8AA5CC727C8D}">
      <dgm:prSet/>
      <dgm:spPr/>
      <dgm:t>
        <a:bodyPr/>
        <a:lstStyle/>
        <a:p>
          <a:r>
            <a:rPr lang="en-US" b="1" dirty="0">
              <a:solidFill>
                <a:schemeClr val="bg1"/>
              </a:solidFill>
            </a:rPr>
            <a:t>NumPy:</a:t>
          </a:r>
          <a:r>
            <a:rPr lang="en-US" dirty="0"/>
            <a:t> NumPy is utilized for calculations involving arrays and mathematical operations.</a:t>
          </a:r>
          <a:endParaRPr lang="en-IN" dirty="0"/>
        </a:p>
      </dgm:t>
    </dgm:pt>
    <dgm:pt modelId="{2E8127C1-78C5-4CD5-A664-B9AF020A2FE7}" type="parTrans" cxnId="{20ED461A-4A6F-4E90-BBEB-B000F8D5478E}">
      <dgm:prSet/>
      <dgm:spPr/>
      <dgm:t>
        <a:bodyPr/>
        <a:lstStyle/>
        <a:p>
          <a:endParaRPr lang="en-IN"/>
        </a:p>
      </dgm:t>
    </dgm:pt>
    <dgm:pt modelId="{96BEB626-4EF5-4B1C-999D-138DB5F7A4CD}" type="sibTrans" cxnId="{20ED461A-4A6F-4E90-BBEB-B000F8D5478E}">
      <dgm:prSet/>
      <dgm:spPr/>
      <dgm:t>
        <a:bodyPr/>
        <a:lstStyle/>
        <a:p>
          <a:endParaRPr lang="en-IN"/>
        </a:p>
      </dgm:t>
    </dgm:pt>
    <dgm:pt modelId="{0E207170-2221-4F89-AE6B-52623AE05E7A}">
      <dgm:prSet/>
      <dgm:spPr/>
      <dgm:t>
        <a:bodyPr/>
        <a:lstStyle/>
        <a:p>
          <a:r>
            <a:rPr lang="en-US" b="1" dirty="0">
              <a:solidFill>
                <a:schemeClr val="bg1"/>
              </a:solidFill>
            </a:rPr>
            <a:t>Boxplot: </a:t>
          </a:r>
          <a:r>
            <a:rPr lang="en-US" dirty="0"/>
            <a:t>A boxplot is used to visualize the distribution of data and identify potential outliers.</a:t>
          </a:r>
          <a:endParaRPr lang="en-IN" dirty="0"/>
        </a:p>
      </dgm:t>
    </dgm:pt>
    <dgm:pt modelId="{C3C2EBE7-D834-429B-BCC1-FBECC4E3E9A7}" type="parTrans" cxnId="{DDA75DC0-CB1B-458F-8AF6-DF804C1A5F5D}">
      <dgm:prSet/>
      <dgm:spPr/>
      <dgm:t>
        <a:bodyPr/>
        <a:lstStyle/>
        <a:p>
          <a:endParaRPr lang="en-IN"/>
        </a:p>
      </dgm:t>
    </dgm:pt>
    <dgm:pt modelId="{5EA62EB0-22A2-4C9D-BC5C-0A4BB5A76C97}" type="sibTrans" cxnId="{DDA75DC0-CB1B-458F-8AF6-DF804C1A5F5D}">
      <dgm:prSet/>
      <dgm:spPr/>
      <dgm:t>
        <a:bodyPr/>
        <a:lstStyle/>
        <a:p>
          <a:endParaRPr lang="en-IN"/>
        </a:p>
      </dgm:t>
    </dgm:pt>
    <dgm:pt modelId="{06987E23-7D90-470D-B2C6-924AE3FA0B8A}">
      <dgm:prSet/>
      <dgm:spPr/>
      <dgm:t>
        <a:bodyPr/>
        <a:lstStyle/>
        <a:p>
          <a:r>
            <a:rPr lang="en-US" b="1" dirty="0">
              <a:solidFill>
                <a:schemeClr val="bg1"/>
              </a:solidFill>
            </a:rPr>
            <a:t>Data Filtering: </a:t>
          </a:r>
          <a:r>
            <a:rPr lang="en-US" dirty="0"/>
            <a:t>The boolean mask is applied to the original DataFrame to filter out rows containing outliers.</a:t>
          </a:r>
          <a:endParaRPr lang="en-IN" dirty="0"/>
        </a:p>
      </dgm:t>
    </dgm:pt>
    <dgm:pt modelId="{25196935-23ED-4C07-9EA9-A8AEABFD8093}" type="parTrans" cxnId="{F648E5C2-9E8B-4C5F-8EEB-36456EBA65CE}">
      <dgm:prSet/>
      <dgm:spPr/>
      <dgm:t>
        <a:bodyPr/>
        <a:lstStyle/>
        <a:p>
          <a:endParaRPr lang="en-IN"/>
        </a:p>
      </dgm:t>
    </dgm:pt>
    <dgm:pt modelId="{0EF70D76-ACE3-4283-A2DD-FE896D4AAB3C}" type="sibTrans" cxnId="{F648E5C2-9E8B-4C5F-8EEB-36456EBA65CE}">
      <dgm:prSet/>
      <dgm:spPr/>
      <dgm:t>
        <a:bodyPr/>
        <a:lstStyle/>
        <a:p>
          <a:endParaRPr lang="en-IN"/>
        </a:p>
      </dgm:t>
    </dgm:pt>
    <dgm:pt modelId="{883E2CB8-2CCF-43F8-8564-8098DC3130CB}">
      <dgm:prSet/>
      <dgm:spPr/>
      <dgm:t>
        <a:bodyPr/>
        <a:lstStyle/>
        <a:p>
          <a:r>
            <a:rPr lang="en-US" b="1" dirty="0">
              <a:solidFill>
                <a:schemeClr val="bg1"/>
              </a:solidFill>
            </a:rPr>
            <a:t>Boxplot Visualization: </a:t>
          </a:r>
          <a:r>
            <a:rPr lang="en-US" dirty="0"/>
            <a:t>A boxplot is used to visually inspect the distribution of data, identify outliers, and confirm the effectiveness of the outlier removal process.</a:t>
          </a:r>
          <a:endParaRPr lang="en-IN" dirty="0"/>
        </a:p>
      </dgm:t>
    </dgm:pt>
    <dgm:pt modelId="{7622466B-F783-4080-8F89-544E8ECAC37F}" type="parTrans" cxnId="{F31471F3-CA06-490A-A857-175CC0CF96BC}">
      <dgm:prSet/>
      <dgm:spPr/>
      <dgm:t>
        <a:bodyPr/>
        <a:lstStyle/>
        <a:p>
          <a:endParaRPr lang="en-IN"/>
        </a:p>
      </dgm:t>
    </dgm:pt>
    <dgm:pt modelId="{EFB21B3E-8FFD-4E20-B44F-561E1CB3ED14}" type="sibTrans" cxnId="{F31471F3-CA06-490A-A857-175CC0CF96BC}">
      <dgm:prSet/>
      <dgm:spPr/>
      <dgm:t>
        <a:bodyPr/>
        <a:lstStyle/>
        <a:p>
          <a:endParaRPr lang="en-IN"/>
        </a:p>
      </dgm:t>
    </dgm:pt>
    <dgm:pt modelId="{9B53CBEC-DA7D-4051-9596-54F8A8C07068}" type="pres">
      <dgm:prSet presAssocID="{F53E36CC-7D16-4A68-90A8-5897C7F4D551}" presName="diagram" presStyleCnt="0">
        <dgm:presLayoutVars>
          <dgm:dir/>
          <dgm:resizeHandles val="exact"/>
        </dgm:presLayoutVars>
      </dgm:prSet>
      <dgm:spPr/>
    </dgm:pt>
    <dgm:pt modelId="{78AB4515-5383-49ED-B797-FC5FAE5B80B7}" type="pres">
      <dgm:prSet presAssocID="{B4BFC175-2A42-40EE-A8AC-4E4C2955BEC0}" presName="node" presStyleLbl="node1" presStyleIdx="0" presStyleCnt="5">
        <dgm:presLayoutVars>
          <dgm:bulletEnabled val="1"/>
        </dgm:presLayoutVars>
      </dgm:prSet>
      <dgm:spPr/>
    </dgm:pt>
    <dgm:pt modelId="{CCB8CDEC-B94D-408C-B6E8-9B0D3903DD97}" type="pres">
      <dgm:prSet presAssocID="{44B9DD58-E8EC-487F-B2E6-0C58DE518C44}" presName="sibTrans" presStyleCnt="0"/>
      <dgm:spPr/>
    </dgm:pt>
    <dgm:pt modelId="{57C920AF-81CF-411F-A285-AC6092B929B5}" type="pres">
      <dgm:prSet presAssocID="{9CA5CEF7-CADE-49C6-8CE3-8AA5CC727C8D}" presName="node" presStyleLbl="node1" presStyleIdx="1" presStyleCnt="5">
        <dgm:presLayoutVars>
          <dgm:bulletEnabled val="1"/>
        </dgm:presLayoutVars>
      </dgm:prSet>
      <dgm:spPr/>
    </dgm:pt>
    <dgm:pt modelId="{1EF92512-2BF2-4661-9619-D037185FF6BB}" type="pres">
      <dgm:prSet presAssocID="{96BEB626-4EF5-4B1C-999D-138DB5F7A4CD}" presName="sibTrans" presStyleCnt="0"/>
      <dgm:spPr/>
    </dgm:pt>
    <dgm:pt modelId="{BAD452E4-36B7-4BD2-B081-C2C370AA464B}" type="pres">
      <dgm:prSet presAssocID="{0E207170-2221-4F89-AE6B-52623AE05E7A}" presName="node" presStyleLbl="node1" presStyleIdx="2" presStyleCnt="5">
        <dgm:presLayoutVars>
          <dgm:bulletEnabled val="1"/>
        </dgm:presLayoutVars>
      </dgm:prSet>
      <dgm:spPr/>
    </dgm:pt>
    <dgm:pt modelId="{6EBD2A71-093A-47E1-A6F7-D852BC2F1727}" type="pres">
      <dgm:prSet presAssocID="{5EA62EB0-22A2-4C9D-BC5C-0A4BB5A76C97}" presName="sibTrans" presStyleCnt="0"/>
      <dgm:spPr/>
    </dgm:pt>
    <dgm:pt modelId="{CC669F8E-A1D3-4E5B-97AF-445936B07A32}" type="pres">
      <dgm:prSet presAssocID="{06987E23-7D90-470D-B2C6-924AE3FA0B8A}" presName="node" presStyleLbl="node1" presStyleIdx="3" presStyleCnt="5">
        <dgm:presLayoutVars>
          <dgm:bulletEnabled val="1"/>
        </dgm:presLayoutVars>
      </dgm:prSet>
      <dgm:spPr/>
    </dgm:pt>
    <dgm:pt modelId="{53DF07C0-6E9D-4C3B-B910-F8C9E3BC380B}" type="pres">
      <dgm:prSet presAssocID="{0EF70D76-ACE3-4283-A2DD-FE896D4AAB3C}" presName="sibTrans" presStyleCnt="0"/>
      <dgm:spPr/>
    </dgm:pt>
    <dgm:pt modelId="{3CC66DDB-180E-456D-816C-92106151A2FD}" type="pres">
      <dgm:prSet presAssocID="{883E2CB8-2CCF-43F8-8564-8098DC3130CB}" presName="node" presStyleLbl="node1" presStyleIdx="4" presStyleCnt="5">
        <dgm:presLayoutVars>
          <dgm:bulletEnabled val="1"/>
        </dgm:presLayoutVars>
      </dgm:prSet>
      <dgm:spPr/>
    </dgm:pt>
  </dgm:ptLst>
  <dgm:cxnLst>
    <dgm:cxn modelId="{8DB9E80E-F4AE-4D68-A935-E7D899054C7E}" type="presOf" srcId="{9CA5CEF7-CADE-49C6-8CE3-8AA5CC727C8D}" destId="{57C920AF-81CF-411F-A285-AC6092B929B5}" srcOrd="0" destOrd="0" presId="urn:microsoft.com/office/officeart/2005/8/layout/default"/>
    <dgm:cxn modelId="{20ED461A-4A6F-4E90-BBEB-B000F8D5478E}" srcId="{F53E36CC-7D16-4A68-90A8-5897C7F4D551}" destId="{9CA5CEF7-CADE-49C6-8CE3-8AA5CC727C8D}" srcOrd="1" destOrd="0" parTransId="{2E8127C1-78C5-4CD5-A664-B9AF020A2FE7}" sibTransId="{96BEB626-4EF5-4B1C-999D-138DB5F7A4CD}"/>
    <dgm:cxn modelId="{4E3CC32A-F265-4626-8392-0FBE07BB2D0E}" type="presOf" srcId="{0E207170-2221-4F89-AE6B-52623AE05E7A}" destId="{BAD452E4-36B7-4BD2-B081-C2C370AA464B}" srcOrd="0" destOrd="0" presId="urn:microsoft.com/office/officeart/2005/8/layout/default"/>
    <dgm:cxn modelId="{58288B36-7C9F-405A-A6B5-C12A555639C8}" type="presOf" srcId="{F53E36CC-7D16-4A68-90A8-5897C7F4D551}" destId="{9B53CBEC-DA7D-4051-9596-54F8A8C07068}" srcOrd="0" destOrd="0" presId="urn:microsoft.com/office/officeart/2005/8/layout/default"/>
    <dgm:cxn modelId="{FF64E257-828C-4DAB-A295-01CF68562E5E}" type="presOf" srcId="{883E2CB8-2CCF-43F8-8564-8098DC3130CB}" destId="{3CC66DDB-180E-456D-816C-92106151A2FD}" srcOrd="0" destOrd="0" presId="urn:microsoft.com/office/officeart/2005/8/layout/default"/>
    <dgm:cxn modelId="{329328B7-8C48-4D00-8366-691EAA334597}" srcId="{F53E36CC-7D16-4A68-90A8-5897C7F4D551}" destId="{B4BFC175-2A42-40EE-A8AC-4E4C2955BEC0}" srcOrd="0" destOrd="0" parTransId="{AB151A8C-731D-4B94-978D-F50CAAA02A07}" sibTransId="{44B9DD58-E8EC-487F-B2E6-0C58DE518C44}"/>
    <dgm:cxn modelId="{7FFFE4BD-E316-478B-B771-3BAE96F7D255}" type="presOf" srcId="{06987E23-7D90-470D-B2C6-924AE3FA0B8A}" destId="{CC669F8E-A1D3-4E5B-97AF-445936B07A32}" srcOrd="0" destOrd="0" presId="urn:microsoft.com/office/officeart/2005/8/layout/default"/>
    <dgm:cxn modelId="{DDA75DC0-CB1B-458F-8AF6-DF804C1A5F5D}" srcId="{F53E36CC-7D16-4A68-90A8-5897C7F4D551}" destId="{0E207170-2221-4F89-AE6B-52623AE05E7A}" srcOrd="2" destOrd="0" parTransId="{C3C2EBE7-D834-429B-BCC1-FBECC4E3E9A7}" sibTransId="{5EA62EB0-22A2-4C9D-BC5C-0A4BB5A76C97}"/>
    <dgm:cxn modelId="{F648E5C2-9E8B-4C5F-8EEB-36456EBA65CE}" srcId="{F53E36CC-7D16-4A68-90A8-5897C7F4D551}" destId="{06987E23-7D90-470D-B2C6-924AE3FA0B8A}" srcOrd="3" destOrd="0" parTransId="{25196935-23ED-4C07-9EA9-A8AEABFD8093}" sibTransId="{0EF70D76-ACE3-4283-A2DD-FE896D4AAB3C}"/>
    <dgm:cxn modelId="{F31471F3-CA06-490A-A857-175CC0CF96BC}" srcId="{F53E36CC-7D16-4A68-90A8-5897C7F4D551}" destId="{883E2CB8-2CCF-43F8-8564-8098DC3130CB}" srcOrd="4" destOrd="0" parTransId="{7622466B-F783-4080-8F89-544E8ECAC37F}" sibTransId="{EFB21B3E-8FFD-4E20-B44F-561E1CB3ED14}"/>
    <dgm:cxn modelId="{B51325F4-3341-469E-B0BC-782930525508}" type="presOf" srcId="{B4BFC175-2A42-40EE-A8AC-4E4C2955BEC0}" destId="{78AB4515-5383-49ED-B797-FC5FAE5B80B7}" srcOrd="0" destOrd="0" presId="urn:microsoft.com/office/officeart/2005/8/layout/default"/>
    <dgm:cxn modelId="{1B3383C5-D1C3-4473-8D21-E01711348E1D}" type="presParOf" srcId="{9B53CBEC-DA7D-4051-9596-54F8A8C07068}" destId="{78AB4515-5383-49ED-B797-FC5FAE5B80B7}" srcOrd="0" destOrd="0" presId="urn:microsoft.com/office/officeart/2005/8/layout/default"/>
    <dgm:cxn modelId="{DDBFCC67-6951-4B51-965D-46A785ECA258}" type="presParOf" srcId="{9B53CBEC-DA7D-4051-9596-54F8A8C07068}" destId="{CCB8CDEC-B94D-408C-B6E8-9B0D3903DD97}" srcOrd="1" destOrd="0" presId="urn:microsoft.com/office/officeart/2005/8/layout/default"/>
    <dgm:cxn modelId="{7253482C-2378-4B7A-A783-1D2B4A955F73}" type="presParOf" srcId="{9B53CBEC-DA7D-4051-9596-54F8A8C07068}" destId="{57C920AF-81CF-411F-A285-AC6092B929B5}" srcOrd="2" destOrd="0" presId="urn:microsoft.com/office/officeart/2005/8/layout/default"/>
    <dgm:cxn modelId="{2CD5155D-9F97-45DC-9A88-071E91DF68D9}" type="presParOf" srcId="{9B53CBEC-DA7D-4051-9596-54F8A8C07068}" destId="{1EF92512-2BF2-4661-9619-D037185FF6BB}" srcOrd="3" destOrd="0" presId="urn:microsoft.com/office/officeart/2005/8/layout/default"/>
    <dgm:cxn modelId="{4E167742-3384-4A83-811D-8AA5E51B69DF}" type="presParOf" srcId="{9B53CBEC-DA7D-4051-9596-54F8A8C07068}" destId="{BAD452E4-36B7-4BD2-B081-C2C370AA464B}" srcOrd="4" destOrd="0" presId="urn:microsoft.com/office/officeart/2005/8/layout/default"/>
    <dgm:cxn modelId="{99058D98-DE9F-44D3-9948-55EA3228609A}" type="presParOf" srcId="{9B53CBEC-DA7D-4051-9596-54F8A8C07068}" destId="{6EBD2A71-093A-47E1-A6F7-D852BC2F1727}" srcOrd="5" destOrd="0" presId="urn:microsoft.com/office/officeart/2005/8/layout/default"/>
    <dgm:cxn modelId="{68BBC8E1-6354-4F1A-9955-7DB8BA7BF99D}" type="presParOf" srcId="{9B53CBEC-DA7D-4051-9596-54F8A8C07068}" destId="{CC669F8E-A1D3-4E5B-97AF-445936B07A32}" srcOrd="6" destOrd="0" presId="urn:microsoft.com/office/officeart/2005/8/layout/default"/>
    <dgm:cxn modelId="{D65A3DBE-4EB3-4796-A10F-C170656661BB}" type="presParOf" srcId="{9B53CBEC-DA7D-4051-9596-54F8A8C07068}" destId="{53DF07C0-6E9D-4C3B-B910-F8C9E3BC380B}" srcOrd="7" destOrd="0" presId="urn:microsoft.com/office/officeart/2005/8/layout/default"/>
    <dgm:cxn modelId="{24650B4A-CF01-46A5-83BF-BE22E38B76FF}" type="presParOf" srcId="{9B53CBEC-DA7D-4051-9596-54F8A8C07068}" destId="{3CC66DDB-180E-456D-816C-92106151A2F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F91CA-7B3C-4E1C-8878-C7FEA4C36290}">
      <dsp:nvSpPr>
        <dsp:cNvPr id="0" name=""/>
        <dsp:cNvSpPr/>
      </dsp:nvSpPr>
      <dsp:spPr>
        <a:xfrm>
          <a:off x="2994928" y="407"/>
          <a:ext cx="3369295" cy="3189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INTRODUCTION</a:t>
          </a:r>
          <a:endParaRPr lang="en-IN" sz="1000" kern="1200" dirty="0"/>
        </a:p>
      </dsp:txBody>
      <dsp:txXfrm>
        <a:off x="3010497" y="15976"/>
        <a:ext cx="3338157" cy="287796"/>
      </dsp:txXfrm>
    </dsp:sp>
    <dsp:sp modelId="{3FA1D5B0-887C-43C2-8CB9-D8D7CEF0FAFE}">
      <dsp:nvSpPr>
        <dsp:cNvPr id="0" name=""/>
        <dsp:cNvSpPr/>
      </dsp:nvSpPr>
      <dsp:spPr>
        <a:xfrm>
          <a:off x="2994928" y="335288"/>
          <a:ext cx="3369295" cy="31893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NEED OF STUDY</a:t>
          </a:r>
          <a:endParaRPr lang="en-IN" sz="1000" kern="1200"/>
        </a:p>
      </dsp:txBody>
      <dsp:txXfrm>
        <a:off x="3010497" y="350857"/>
        <a:ext cx="3338157" cy="287796"/>
      </dsp:txXfrm>
    </dsp:sp>
    <dsp:sp modelId="{0D031606-CB11-424F-9A20-849B545309BC}">
      <dsp:nvSpPr>
        <dsp:cNvPr id="0" name=""/>
        <dsp:cNvSpPr/>
      </dsp:nvSpPr>
      <dsp:spPr>
        <a:xfrm>
          <a:off x="3012853" y="714995"/>
          <a:ext cx="3369295" cy="31893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BUSINESS OBJECTIVE</a:t>
          </a:r>
          <a:endParaRPr lang="en-IN" sz="1000" kern="1200" dirty="0"/>
        </a:p>
      </dsp:txBody>
      <dsp:txXfrm>
        <a:off x="3028422" y="730564"/>
        <a:ext cx="3338157" cy="287796"/>
      </dsp:txXfrm>
    </dsp:sp>
    <dsp:sp modelId="{AFE39473-C0D6-4B5B-8E71-9209C6E4E9EA}">
      <dsp:nvSpPr>
        <dsp:cNvPr id="0" name=""/>
        <dsp:cNvSpPr/>
      </dsp:nvSpPr>
      <dsp:spPr>
        <a:xfrm>
          <a:off x="2994928" y="1005050"/>
          <a:ext cx="3369295" cy="31893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TOOLS OR LIBRARIES USED</a:t>
          </a:r>
          <a:endParaRPr lang="en-IN" sz="1000" kern="1200"/>
        </a:p>
      </dsp:txBody>
      <dsp:txXfrm>
        <a:off x="3010497" y="1020619"/>
        <a:ext cx="3338157" cy="287796"/>
      </dsp:txXfrm>
    </dsp:sp>
    <dsp:sp modelId="{AC180FE0-2FD9-4092-807D-FED761862F44}">
      <dsp:nvSpPr>
        <dsp:cNvPr id="0" name=""/>
        <dsp:cNvSpPr/>
      </dsp:nvSpPr>
      <dsp:spPr>
        <a:xfrm>
          <a:off x="2994928" y="1339931"/>
          <a:ext cx="3369295" cy="318934"/>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VISUAL INSPECTION OF DATA</a:t>
          </a:r>
          <a:endParaRPr lang="en-IN" sz="1000" kern="1200"/>
        </a:p>
      </dsp:txBody>
      <dsp:txXfrm>
        <a:off x="3010497" y="1355500"/>
        <a:ext cx="3338157" cy="287796"/>
      </dsp:txXfrm>
    </dsp:sp>
    <dsp:sp modelId="{749D6220-CF62-49F6-89BA-49109F051736}">
      <dsp:nvSpPr>
        <dsp:cNvPr id="0" name=""/>
        <dsp:cNvSpPr/>
      </dsp:nvSpPr>
      <dsp:spPr>
        <a:xfrm>
          <a:off x="2994928" y="1674812"/>
          <a:ext cx="3369295" cy="3189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DATASET EXPLORATION</a:t>
          </a:r>
          <a:endParaRPr lang="en-IN" sz="1000" kern="1200"/>
        </a:p>
      </dsp:txBody>
      <dsp:txXfrm>
        <a:off x="3010497" y="1690381"/>
        <a:ext cx="3338157" cy="287796"/>
      </dsp:txXfrm>
    </dsp:sp>
    <dsp:sp modelId="{3F7939CC-0695-412F-A054-E3B58176C303}">
      <dsp:nvSpPr>
        <dsp:cNvPr id="0" name=""/>
        <dsp:cNvSpPr/>
      </dsp:nvSpPr>
      <dsp:spPr>
        <a:xfrm>
          <a:off x="2994928" y="2009693"/>
          <a:ext cx="3369295" cy="31893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DATA CLEANING</a:t>
          </a:r>
          <a:endParaRPr lang="en-IN" sz="1000" kern="1200"/>
        </a:p>
      </dsp:txBody>
      <dsp:txXfrm>
        <a:off x="3010497" y="2025262"/>
        <a:ext cx="3338157" cy="287796"/>
      </dsp:txXfrm>
    </dsp:sp>
    <dsp:sp modelId="{5CED439B-CB6A-404E-BEB7-72EC3FC5AFCA}">
      <dsp:nvSpPr>
        <dsp:cNvPr id="0" name=""/>
        <dsp:cNvSpPr/>
      </dsp:nvSpPr>
      <dsp:spPr>
        <a:xfrm>
          <a:off x="2994928" y="2344574"/>
          <a:ext cx="3369295" cy="31893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kern="1200"/>
            <a:t>OUTLIER ANALYSIS:</a:t>
          </a:r>
          <a:r>
            <a:rPr lang="en-US" sz="1000" kern="1200"/>
            <a:t> Methods and Tools Used for Removing Outliers</a:t>
          </a:r>
          <a:endParaRPr lang="en-IN" sz="1000" kern="1200"/>
        </a:p>
      </dsp:txBody>
      <dsp:txXfrm>
        <a:off x="3010497" y="2360143"/>
        <a:ext cx="3338157" cy="287796"/>
      </dsp:txXfrm>
    </dsp:sp>
    <dsp:sp modelId="{A6771364-89E9-487F-88C5-AE55206837D9}">
      <dsp:nvSpPr>
        <dsp:cNvPr id="0" name=""/>
        <dsp:cNvSpPr/>
      </dsp:nvSpPr>
      <dsp:spPr>
        <a:xfrm>
          <a:off x="2994928" y="2679455"/>
          <a:ext cx="3369295" cy="31893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Processed Data</a:t>
          </a:r>
          <a:endParaRPr lang="en-IN" sz="1000" kern="1200"/>
        </a:p>
      </dsp:txBody>
      <dsp:txXfrm>
        <a:off x="3010497" y="2695024"/>
        <a:ext cx="3338157" cy="287796"/>
      </dsp:txXfrm>
    </dsp:sp>
    <dsp:sp modelId="{A7AA811F-B97E-4046-869A-66B540495E63}">
      <dsp:nvSpPr>
        <dsp:cNvPr id="0" name=""/>
        <dsp:cNvSpPr/>
      </dsp:nvSpPr>
      <dsp:spPr>
        <a:xfrm>
          <a:off x="2994928" y="3014336"/>
          <a:ext cx="3369295" cy="318934"/>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EXPLORATORY DATA ANALYSIS (EDA)</a:t>
          </a:r>
          <a:endParaRPr lang="en-IN" sz="1000" kern="1200"/>
        </a:p>
      </dsp:txBody>
      <dsp:txXfrm>
        <a:off x="3010497" y="3029905"/>
        <a:ext cx="3338157" cy="287796"/>
      </dsp:txXfrm>
    </dsp:sp>
    <dsp:sp modelId="{A6718C96-0937-40BA-9BAB-6CC0E08D8218}">
      <dsp:nvSpPr>
        <dsp:cNvPr id="0" name=""/>
        <dsp:cNvSpPr/>
      </dsp:nvSpPr>
      <dsp:spPr>
        <a:xfrm>
          <a:off x="2994928" y="3349217"/>
          <a:ext cx="3369295" cy="3189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HYPOTHESES  </a:t>
          </a:r>
          <a:endParaRPr lang="en-IN" sz="1000" kern="1200"/>
        </a:p>
      </dsp:txBody>
      <dsp:txXfrm>
        <a:off x="3010497" y="3364786"/>
        <a:ext cx="3338157" cy="287796"/>
      </dsp:txXfrm>
    </dsp:sp>
    <dsp:sp modelId="{3D67085D-72CF-4E71-BE3A-DEAAD8A734EB}">
      <dsp:nvSpPr>
        <dsp:cNvPr id="0" name=""/>
        <dsp:cNvSpPr/>
      </dsp:nvSpPr>
      <dsp:spPr>
        <a:xfrm>
          <a:off x="2994928" y="3684098"/>
          <a:ext cx="3369295" cy="31893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DASHBOARD</a:t>
          </a:r>
          <a:endParaRPr lang="en-IN" sz="1000" kern="1200" dirty="0"/>
        </a:p>
      </dsp:txBody>
      <dsp:txXfrm>
        <a:off x="3010497" y="3699667"/>
        <a:ext cx="3338157" cy="287796"/>
      </dsp:txXfrm>
    </dsp:sp>
    <dsp:sp modelId="{A9A3DB99-013A-4D7A-B456-4F1911DD7186}">
      <dsp:nvSpPr>
        <dsp:cNvPr id="0" name=""/>
        <dsp:cNvSpPr/>
      </dsp:nvSpPr>
      <dsp:spPr>
        <a:xfrm>
          <a:off x="2994928" y="4018979"/>
          <a:ext cx="3369295" cy="31893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i="0" kern="1200"/>
            <a:t>INSIGHTS </a:t>
          </a:r>
          <a:endParaRPr lang="en-IN" sz="1000" kern="1200"/>
        </a:p>
      </dsp:txBody>
      <dsp:txXfrm>
        <a:off x="3010497" y="4034548"/>
        <a:ext cx="3338157" cy="287796"/>
      </dsp:txXfrm>
    </dsp:sp>
    <dsp:sp modelId="{B3A8405E-9500-40F1-BA17-54EE8FFCE711}">
      <dsp:nvSpPr>
        <dsp:cNvPr id="0" name=""/>
        <dsp:cNvSpPr/>
      </dsp:nvSpPr>
      <dsp:spPr>
        <a:xfrm>
          <a:off x="2994928" y="4353860"/>
          <a:ext cx="3369295" cy="31893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ADVANTAGES AND DISADVANTAGES</a:t>
          </a:r>
          <a:endParaRPr lang="en-IN" sz="1000" kern="1200"/>
        </a:p>
      </dsp:txBody>
      <dsp:txXfrm>
        <a:off x="3010497" y="4369429"/>
        <a:ext cx="3338157" cy="287796"/>
      </dsp:txXfrm>
    </dsp:sp>
    <dsp:sp modelId="{279B987E-CC09-4CF9-9352-8D70D3DADA96}">
      <dsp:nvSpPr>
        <dsp:cNvPr id="0" name=""/>
        <dsp:cNvSpPr/>
      </dsp:nvSpPr>
      <dsp:spPr>
        <a:xfrm>
          <a:off x="2994928" y="4688742"/>
          <a:ext cx="3369295" cy="318934"/>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APPLICATIONS</a:t>
          </a:r>
          <a:endParaRPr lang="en-IN" sz="1000" kern="1200"/>
        </a:p>
      </dsp:txBody>
      <dsp:txXfrm>
        <a:off x="3010497" y="4704311"/>
        <a:ext cx="3338157" cy="287796"/>
      </dsp:txXfrm>
    </dsp:sp>
    <dsp:sp modelId="{587D6CCD-67CC-4946-A19F-8A6CA266853E}">
      <dsp:nvSpPr>
        <dsp:cNvPr id="0" name=""/>
        <dsp:cNvSpPr/>
      </dsp:nvSpPr>
      <dsp:spPr>
        <a:xfrm>
          <a:off x="2994928" y="5023623"/>
          <a:ext cx="3369295" cy="3189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CONCLUSION</a:t>
          </a:r>
          <a:endParaRPr lang="en-IN" sz="1000" kern="1200"/>
        </a:p>
      </dsp:txBody>
      <dsp:txXfrm>
        <a:off x="3010497" y="5039192"/>
        <a:ext cx="3338157" cy="287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F479A-7D03-4B00-944A-AE1631FF8ECF}">
      <dsp:nvSpPr>
        <dsp:cNvPr id="0" name=""/>
        <dsp:cNvSpPr/>
      </dsp:nvSpPr>
      <dsp:spPr>
        <a:xfrm>
          <a:off x="0" y="8411"/>
          <a:ext cx="2984685" cy="2232000"/>
        </a:xfrm>
        <a:prstGeom prst="rightArrow">
          <a:avLst/>
        </a:prstGeom>
        <a:solidFill>
          <a:schemeClr val="bg1">
            <a:lumMod val="75000"/>
            <a:lumOff val="25000"/>
          </a:schemeClr>
        </a:solidFill>
        <a:ln w="15875" cap="flat" cmpd="sng" algn="ctr">
          <a:solidFill>
            <a:schemeClr val="lt1">
              <a:hueOff val="0"/>
              <a:satOff val="0"/>
              <a:lumOff val="0"/>
              <a:alphaOff val="0"/>
            </a:schemeClr>
          </a:solidFill>
          <a:prstDash val="solid"/>
        </a:ln>
        <a:effectLst>
          <a:outerShdw blurRad="76200" dir="13500000" sy="23000" kx="1200000" algn="br"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sp>
    <dsp:sp modelId="{F5F2050B-BCCE-4036-A719-46D685DF793F}">
      <dsp:nvSpPr>
        <dsp:cNvPr id="0" name=""/>
        <dsp:cNvSpPr/>
      </dsp:nvSpPr>
      <dsp:spPr>
        <a:xfrm>
          <a:off x="240756" y="566411"/>
          <a:ext cx="2445459" cy="11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marL="0" lvl="0" indent="0" algn="ctr" defTabSz="622300">
            <a:lnSpc>
              <a:spcPct val="90000"/>
            </a:lnSpc>
            <a:spcBef>
              <a:spcPct val="0"/>
            </a:spcBef>
            <a:spcAft>
              <a:spcPct val="35000"/>
            </a:spcAft>
            <a:buNone/>
          </a:pPr>
          <a:r>
            <a:rPr lang="en-US" sz="1400" b="1" kern="1200" dirty="0"/>
            <a:t>The Outliers are removed from the dataset .Processed Data consists of 3820 rows and 11 columns</a:t>
          </a:r>
          <a:endParaRPr lang="en-IN" sz="1400" kern="1200" dirty="0"/>
        </a:p>
      </dsp:txBody>
      <dsp:txXfrm>
        <a:off x="240756" y="566411"/>
        <a:ext cx="2445459" cy="1116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DD5AF-EE5C-47F7-918C-81E364910808}">
      <dsp:nvSpPr>
        <dsp:cNvPr id="0" name=""/>
        <dsp:cNvSpPr/>
      </dsp:nvSpPr>
      <dsp:spPr>
        <a:xfrm>
          <a:off x="2531664" y="708"/>
          <a:ext cx="2063611" cy="2063611"/>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bg1"/>
              </a:solidFill>
            </a:rPr>
            <a:t>Exploratory Data Analysis (EDA</a:t>
          </a:r>
          <a:r>
            <a:rPr lang="en-US" sz="1200" b="1" i="0" kern="1200" dirty="0">
              <a:solidFill>
                <a:schemeClr val="bg1"/>
              </a:solidFill>
            </a:rPr>
            <a:t>) </a:t>
          </a:r>
          <a:r>
            <a:rPr lang="en-US" sz="1200" b="0" i="0" kern="1200" dirty="0"/>
            <a:t>is a crucial step in the data analysis process. It involves examining and summarizing the main characteristics of a dataset to uncover initial insights and patterns.</a:t>
          </a:r>
          <a:endParaRPr lang="en-IN" sz="1100" kern="1200" dirty="0"/>
        </a:p>
      </dsp:txBody>
      <dsp:txXfrm>
        <a:off x="2833873" y="302917"/>
        <a:ext cx="1459193" cy="1459193"/>
      </dsp:txXfrm>
    </dsp:sp>
    <dsp:sp modelId="{BF0E8361-40F6-4603-BC7D-5E6464153BAF}">
      <dsp:nvSpPr>
        <dsp:cNvPr id="0" name=""/>
        <dsp:cNvSpPr/>
      </dsp:nvSpPr>
      <dsp:spPr>
        <a:xfrm rot="3600000">
          <a:off x="4056013" y="2013925"/>
          <a:ext cx="550257" cy="696468"/>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4097282" y="2081739"/>
        <a:ext cx="385180" cy="417880"/>
      </dsp:txXfrm>
    </dsp:sp>
    <dsp:sp modelId="{0E54F165-859B-452F-A4FC-0164DB14AA71}">
      <dsp:nvSpPr>
        <dsp:cNvPr id="0" name=""/>
        <dsp:cNvSpPr/>
      </dsp:nvSpPr>
      <dsp:spPr>
        <a:xfrm>
          <a:off x="4082580" y="2686974"/>
          <a:ext cx="2063611" cy="2063611"/>
        </a:xfrm>
        <a:prstGeom prst="ellipse">
          <a:avLst/>
        </a:prstGeom>
        <a:gradFill rotWithShape="0">
          <a:gsLst>
            <a:gs pos="0">
              <a:schemeClr val="accent3">
                <a:hueOff val="8210934"/>
                <a:satOff val="-2130"/>
                <a:lumOff val="2353"/>
                <a:alphaOff val="0"/>
                <a:tint val="94000"/>
                <a:satMod val="105000"/>
                <a:lumMod val="102000"/>
              </a:schemeClr>
            </a:gs>
            <a:gs pos="100000">
              <a:schemeClr val="accent3">
                <a:hueOff val="8210934"/>
                <a:satOff val="-2130"/>
                <a:lumOff val="2353"/>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0" kern="1200" dirty="0"/>
            <a:t>Data Distribution Analysis</a:t>
          </a:r>
          <a:endParaRPr lang="en-IN" sz="2000" kern="1200" dirty="0"/>
        </a:p>
      </dsp:txBody>
      <dsp:txXfrm>
        <a:off x="4384789" y="2989183"/>
        <a:ext cx="1459193" cy="1459193"/>
      </dsp:txXfrm>
    </dsp:sp>
    <dsp:sp modelId="{9FFF7F3B-B3AF-4867-8AE4-7FF7EAF69A3D}">
      <dsp:nvSpPr>
        <dsp:cNvPr id="0" name=""/>
        <dsp:cNvSpPr/>
      </dsp:nvSpPr>
      <dsp:spPr>
        <a:xfrm rot="10800000">
          <a:off x="3303915" y="3370545"/>
          <a:ext cx="550257" cy="696468"/>
        </a:xfrm>
        <a:prstGeom prst="rightArrow">
          <a:avLst>
            <a:gd name="adj1" fmla="val 60000"/>
            <a:gd name="adj2" fmla="val 50000"/>
          </a:avLst>
        </a:prstGeom>
        <a:gradFill rotWithShape="0">
          <a:gsLst>
            <a:gs pos="0">
              <a:schemeClr val="accent3">
                <a:hueOff val="8210934"/>
                <a:satOff val="-2130"/>
                <a:lumOff val="2353"/>
                <a:alphaOff val="0"/>
                <a:tint val="94000"/>
                <a:satMod val="105000"/>
                <a:lumMod val="102000"/>
              </a:schemeClr>
            </a:gs>
            <a:gs pos="100000">
              <a:schemeClr val="accent3">
                <a:hueOff val="8210934"/>
                <a:satOff val="-2130"/>
                <a:lumOff val="2353"/>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rot="10800000">
        <a:off x="3468992" y="3509839"/>
        <a:ext cx="385180" cy="417880"/>
      </dsp:txXfrm>
    </dsp:sp>
    <dsp:sp modelId="{D1D5C24C-ABDB-4439-B8DC-5834CE0F0D6C}">
      <dsp:nvSpPr>
        <dsp:cNvPr id="0" name=""/>
        <dsp:cNvSpPr/>
      </dsp:nvSpPr>
      <dsp:spPr>
        <a:xfrm>
          <a:off x="980748" y="2686974"/>
          <a:ext cx="2063611" cy="2063611"/>
        </a:xfrm>
        <a:prstGeom prst="ellipse">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EDA begins by analyzing the distribution of key variables in the dataset to understand the data's central tendencies and variability.</a:t>
          </a:r>
          <a:endParaRPr lang="en-IN" sz="1400" kern="1200" dirty="0"/>
        </a:p>
      </dsp:txBody>
      <dsp:txXfrm>
        <a:off x="1282957" y="2989183"/>
        <a:ext cx="1459193" cy="1459193"/>
      </dsp:txXfrm>
    </dsp:sp>
    <dsp:sp modelId="{252D0E0A-D52C-4EE8-B29C-0C0B334FF994}">
      <dsp:nvSpPr>
        <dsp:cNvPr id="0" name=""/>
        <dsp:cNvSpPr/>
      </dsp:nvSpPr>
      <dsp:spPr>
        <a:xfrm rot="18000000">
          <a:off x="2505097" y="2040899"/>
          <a:ext cx="550257" cy="696468"/>
        </a:xfrm>
        <a:prstGeom prst="rightArrow">
          <a:avLst>
            <a:gd name="adj1" fmla="val 60000"/>
            <a:gd name="adj2" fmla="val 50000"/>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2546366" y="2251673"/>
        <a:ext cx="385180" cy="4178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532CD-F428-4421-94B3-276BF69D9C9A}">
      <dsp:nvSpPr>
        <dsp:cNvPr id="0" name=""/>
        <dsp:cNvSpPr/>
      </dsp:nvSpPr>
      <dsp:spPr>
        <a:xfrm>
          <a:off x="0" y="718075"/>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What are the top 10 company locations with the highest data Analyst salary?</a:t>
          </a:r>
          <a:endParaRPr lang="en-IN" sz="1700" kern="1200" dirty="0"/>
        </a:p>
      </dsp:txBody>
      <dsp:txXfrm>
        <a:off x="18934" y="737009"/>
        <a:ext cx="10459803" cy="349987"/>
      </dsp:txXfrm>
    </dsp:sp>
    <dsp:sp modelId="{299A0E9F-0BBE-4AA4-B361-C815697F0A71}">
      <dsp:nvSpPr>
        <dsp:cNvPr id="0" name=""/>
        <dsp:cNvSpPr/>
      </dsp:nvSpPr>
      <dsp:spPr>
        <a:xfrm>
          <a:off x="0" y="1154890"/>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What are the top 10 highest salaries and which data analyst job title corresponds to it?</a:t>
          </a:r>
          <a:endParaRPr lang="en-IN" sz="1700" kern="1200"/>
        </a:p>
      </dsp:txBody>
      <dsp:txXfrm>
        <a:off x="18934" y="1173824"/>
        <a:ext cx="10459803" cy="349987"/>
      </dsp:txXfrm>
    </dsp:sp>
    <dsp:sp modelId="{7B64CA87-7A05-4E9E-818C-BB365D88A1FC}">
      <dsp:nvSpPr>
        <dsp:cNvPr id="0" name=""/>
        <dsp:cNvSpPr/>
      </dsp:nvSpPr>
      <dsp:spPr>
        <a:xfrm>
          <a:off x="0" y="1591705"/>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What is the salary trend over the years for data analyst roles?</a:t>
          </a:r>
          <a:endParaRPr lang="en-IN" sz="1700" kern="1200" dirty="0"/>
        </a:p>
      </dsp:txBody>
      <dsp:txXfrm>
        <a:off x="18934" y="1610639"/>
        <a:ext cx="10459803" cy="349987"/>
      </dsp:txXfrm>
    </dsp:sp>
    <dsp:sp modelId="{4BBB4601-52D7-412D-B7A4-C404C99D86F7}">
      <dsp:nvSpPr>
        <dsp:cNvPr id="0" name=""/>
        <dsp:cNvSpPr/>
      </dsp:nvSpPr>
      <dsp:spPr>
        <a:xfrm>
          <a:off x="0" y="2028520"/>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Do salaries vary for data analysts based on company size?</a:t>
          </a:r>
          <a:endParaRPr lang="en-IN" sz="1700" kern="1200"/>
        </a:p>
      </dsp:txBody>
      <dsp:txXfrm>
        <a:off x="18934" y="2047454"/>
        <a:ext cx="10459803" cy="349987"/>
      </dsp:txXfrm>
    </dsp:sp>
    <dsp:sp modelId="{A9254E40-5B86-4AED-A317-C80EFB9A3E59}">
      <dsp:nvSpPr>
        <dsp:cNvPr id="0" name=""/>
        <dsp:cNvSpPr/>
      </dsp:nvSpPr>
      <dsp:spPr>
        <a:xfrm>
          <a:off x="0" y="2465335"/>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What is the differences in salaries based on employment type ?</a:t>
          </a:r>
          <a:endParaRPr lang="en-IN" sz="1700" kern="1200"/>
        </a:p>
      </dsp:txBody>
      <dsp:txXfrm>
        <a:off x="18934" y="2484269"/>
        <a:ext cx="10459803" cy="349987"/>
      </dsp:txXfrm>
    </dsp:sp>
    <dsp:sp modelId="{EEDD3E16-DFC1-4F7A-A8BD-25885F6F37D2}">
      <dsp:nvSpPr>
        <dsp:cNvPr id="0" name=""/>
        <dsp:cNvSpPr/>
      </dsp:nvSpPr>
      <dsp:spPr>
        <a:xfrm>
          <a:off x="0" y="2902150"/>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Do salaries vary based on experience levels?“</a:t>
          </a:r>
          <a:endParaRPr lang="en-IN" sz="1700" kern="1200"/>
        </a:p>
      </dsp:txBody>
      <dsp:txXfrm>
        <a:off x="18934" y="2921084"/>
        <a:ext cx="10459803" cy="349987"/>
      </dsp:txXfrm>
    </dsp:sp>
    <dsp:sp modelId="{3FF01A8A-B281-48D3-A763-E2D81B627037}">
      <dsp:nvSpPr>
        <dsp:cNvPr id="0" name=""/>
        <dsp:cNvSpPr/>
      </dsp:nvSpPr>
      <dsp:spPr>
        <a:xfrm>
          <a:off x="0" y="3338965"/>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What is the salary for top 10 entry-level job titles of data analyst positions?</a:t>
          </a:r>
          <a:endParaRPr lang="en-IN" sz="1700" kern="1200" dirty="0"/>
        </a:p>
      </dsp:txBody>
      <dsp:txXfrm>
        <a:off x="18934" y="3357899"/>
        <a:ext cx="10459803" cy="349987"/>
      </dsp:txXfrm>
    </dsp:sp>
    <dsp:sp modelId="{A0EA07F7-8734-46E2-A7EB-8A121803511D}">
      <dsp:nvSpPr>
        <dsp:cNvPr id="0" name=""/>
        <dsp:cNvSpPr/>
      </dsp:nvSpPr>
      <dsp:spPr>
        <a:xfrm>
          <a:off x="0" y="3775780"/>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What are Most Popular Data Analyst Job Titles in 2023?</a:t>
          </a:r>
          <a:endParaRPr lang="en-IN" sz="1700" kern="1200"/>
        </a:p>
      </dsp:txBody>
      <dsp:txXfrm>
        <a:off x="18934" y="3794714"/>
        <a:ext cx="10459803" cy="349987"/>
      </dsp:txXfrm>
    </dsp:sp>
    <dsp:sp modelId="{02B942AB-D13D-4ACE-83CA-61AE5AD727EF}">
      <dsp:nvSpPr>
        <dsp:cNvPr id="0" name=""/>
        <dsp:cNvSpPr/>
      </dsp:nvSpPr>
      <dsp:spPr>
        <a:xfrm>
          <a:off x="0" y="4212595"/>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which data analyst job titles corresponds to lowest salaries ?</a:t>
          </a:r>
          <a:endParaRPr lang="en-IN" sz="1700" kern="1200"/>
        </a:p>
      </dsp:txBody>
      <dsp:txXfrm>
        <a:off x="18934" y="4231529"/>
        <a:ext cx="10459803" cy="349987"/>
      </dsp:txXfrm>
    </dsp:sp>
    <dsp:sp modelId="{EE2ACA9F-4D6F-4BC6-B119-5D5F741A47E0}">
      <dsp:nvSpPr>
        <dsp:cNvPr id="0" name=""/>
        <dsp:cNvSpPr/>
      </dsp:nvSpPr>
      <dsp:spPr>
        <a:xfrm>
          <a:off x="0" y="4649410"/>
          <a:ext cx="10497671" cy="387855"/>
        </a:xfrm>
        <a:prstGeom prst="roundRect">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Do employees working in their home country have higher or lower salaries compared to those working abroad?</a:t>
          </a:r>
          <a:endParaRPr lang="en-IN" sz="1700" kern="1200"/>
        </a:p>
      </dsp:txBody>
      <dsp:txXfrm>
        <a:off x="18934" y="4668344"/>
        <a:ext cx="10459803" cy="3499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99304-3B4B-4B5E-B9C8-7F46D94ADD56}">
      <dsp:nvSpPr>
        <dsp:cNvPr id="0" name=""/>
        <dsp:cNvSpPr/>
      </dsp:nvSpPr>
      <dsp:spPr>
        <a:xfrm>
          <a:off x="2315929" y="0"/>
          <a:ext cx="5647763" cy="5647763"/>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29334-676C-4B8A-B732-566D4702BD7D}">
      <dsp:nvSpPr>
        <dsp:cNvPr id="0" name=""/>
        <dsp:cNvSpPr/>
      </dsp:nvSpPr>
      <dsp:spPr>
        <a:xfrm>
          <a:off x="2852467" y="536537"/>
          <a:ext cx="2202627" cy="220262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u="sng" kern="1200" dirty="0">
              <a:solidFill>
                <a:schemeClr val="bg1"/>
              </a:solidFill>
            </a:rPr>
            <a:t>Highest Salary: </a:t>
          </a:r>
          <a:r>
            <a:rPr lang="en-US" sz="1200" b="0" i="0" kern="1200" dirty="0"/>
            <a:t>Data Architects working in the United States for companies in the United States achieved the highest salaries, particularly in 2022This suggests that job seekers with aspirations for higher incomes should consider this role and geographical location. </a:t>
          </a:r>
          <a:br>
            <a:rPr lang="en-US" sz="1200" kern="1200" dirty="0"/>
          </a:br>
          <a:endParaRPr lang="en-IN" sz="1200" kern="1200" dirty="0"/>
        </a:p>
      </dsp:txBody>
      <dsp:txXfrm>
        <a:off x="2959990" y="644060"/>
        <a:ext cx="1987581" cy="1987581"/>
      </dsp:txXfrm>
    </dsp:sp>
    <dsp:sp modelId="{23A82E8C-352F-4380-9E45-D9D72234CEE7}">
      <dsp:nvSpPr>
        <dsp:cNvPr id="0" name=""/>
        <dsp:cNvSpPr/>
      </dsp:nvSpPr>
      <dsp:spPr>
        <a:xfrm>
          <a:off x="5224527" y="536537"/>
          <a:ext cx="2202627" cy="2202627"/>
        </a:xfrm>
        <a:prstGeom prst="round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sng" kern="1200" dirty="0">
              <a:solidFill>
                <a:schemeClr val="bg1"/>
              </a:solidFill>
            </a:rPr>
            <a:t>Salary Variations: </a:t>
          </a:r>
          <a:r>
            <a:rPr lang="en-US" sz="1300" b="0" i="0" kern="1200" dirty="0"/>
            <a:t>The lowest data analyst salaries were found in companies based in Ghana, Canada, Thailand, and Indonesia. Job seekers should be aware of these regions if they have specific salary expectations.</a:t>
          </a:r>
          <a:endParaRPr lang="en-IN" sz="1300" kern="1200" dirty="0"/>
        </a:p>
      </dsp:txBody>
      <dsp:txXfrm>
        <a:off x="5332050" y="644060"/>
        <a:ext cx="1987581" cy="1987581"/>
      </dsp:txXfrm>
    </dsp:sp>
    <dsp:sp modelId="{9F2F78E8-8251-407E-A44F-F8318AB92177}">
      <dsp:nvSpPr>
        <dsp:cNvPr id="0" name=""/>
        <dsp:cNvSpPr/>
      </dsp:nvSpPr>
      <dsp:spPr>
        <a:xfrm>
          <a:off x="2852467" y="2908598"/>
          <a:ext cx="2202627" cy="2202627"/>
        </a:xfrm>
        <a:prstGeom prst="round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sng" kern="1200" dirty="0">
              <a:solidFill>
                <a:schemeClr val="bg1"/>
              </a:solidFill>
            </a:rPr>
            <a:t>Geographical Impact: </a:t>
          </a:r>
          <a:r>
            <a:rPr lang="en-US" sz="1300" b="0" i="0" kern="1200" dirty="0"/>
            <a:t>Israel boasts the highest median salary, while Indonesia has the lowest among the selected countries. Job seekers should consider these geographical variations when making location-based career choices. </a:t>
          </a:r>
          <a:endParaRPr lang="en-IN" sz="1300" kern="1200" dirty="0"/>
        </a:p>
      </dsp:txBody>
      <dsp:txXfrm>
        <a:off x="2959990" y="3016121"/>
        <a:ext cx="1987581" cy="1987581"/>
      </dsp:txXfrm>
    </dsp:sp>
    <dsp:sp modelId="{8A59693E-68D8-4C92-A937-A44F424A3736}">
      <dsp:nvSpPr>
        <dsp:cNvPr id="0" name=""/>
        <dsp:cNvSpPr/>
      </dsp:nvSpPr>
      <dsp:spPr>
        <a:xfrm>
          <a:off x="5224527" y="2908598"/>
          <a:ext cx="2202627" cy="2202627"/>
        </a:xfrm>
        <a:prstGeom prst="round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u="sng" kern="1200" dirty="0">
              <a:solidFill>
                <a:schemeClr val="bg1"/>
              </a:solidFill>
            </a:rPr>
            <a:t>Employment Type: </a:t>
          </a:r>
          <a:r>
            <a:rPr lang="en-US" sz="1300" b="0" i="0" kern="1200" dirty="0"/>
            <a:t>Freelance and full-time data science professionals receive relatively high compensation, primarily falling within the salary range of $29,71,555. This suggests that job seekers should evaluate their employment type preferences carefully.</a:t>
          </a:r>
          <a:endParaRPr lang="en-IN" sz="1300" kern="1200" dirty="0"/>
        </a:p>
      </dsp:txBody>
      <dsp:txXfrm>
        <a:off x="5332050" y="3016121"/>
        <a:ext cx="1987581" cy="19875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E2FD3-B8C6-4BD6-8FA4-7D6366F84974}">
      <dsp:nvSpPr>
        <dsp:cNvPr id="0" name=""/>
        <dsp:cNvSpPr/>
      </dsp:nvSpPr>
      <dsp:spPr>
        <a:xfrm>
          <a:off x="3403010" y="161824"/>
          <a:ext cx="3348096" cy="3348096"/>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i="0" u="sng" kern="1200" dirty="0">
              <a:solidFill>
                <a:schemeClr val="bg1"/>
              </a:solidFill>
            </a:rPr>
            <a:t>Experience Matters:</a:t>
          </a:r>
          <a:r>
            <a:rPr lang="en-US" sz="1500" b="0" i="0" kern="1200" dirty="0"/>
            <a:t> Senior-level professionals command a significant portion of the compensation distribution, approximately 63.1%. This highlights the pivotal role of experience in determining data analyst salaries.</a:t>
          </a:r>
          <a:endParaRPr lang="en-IN" sz="1500" kern="1200" dirty="0"/>
        </a:p>
      </dsp:txBody>
      <dsp:txXfrm>
        <a:off x="3849423" y="747741"/>
        <a:ext cx="2455270" cy="1506643"/>
      </dsp:txXfrm>
    </dsp:sp>
    <dsp:sp modelId="{93C187D4-7934-4475-A3FB-62A61EDFAD70}">
      <dsp:nvSpPr>
        <dsp:cNvPr id="0" name=""/>
        <dsp:cNvSpPr/>
      </dsp:nvSpPr>
      <dsp:spPr>
        <a:xfrm>
          <a:off x="4611115" y="2254384"/>
          <a:ext cx="3348096" cy="3348096"/>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i="0" u="sng" kern="1200" dirty="0">
              <a:solidFill>
                <a:schemeClr val="bg1"/>
              </a:solidFill>
            </a:rPr>
            <a:t>Demand in 2023:</a:t>
          </a:r>
          <a:r>
            <a:rPr lang="en-US" sz="1800" b="1" i="0" u="sng" kern="1200" dirty="0"/>
            <a:t> </a:t>
          </a:r>
          <a:r>
            <a:rPr lang="en-US" sz="1400" b="0" i="0" kern="1200" dirty="0"/>
            <a:t>Data analysts experienced their highest levels of compensation in 2023. The demand for data analysts continues to rise, leading to increased compensation levels as companies compete for skilled professionals. </a:t>
          </a:r>
          <a:endParaRPr lang="en-IN" sz="1400" kern="1200" dirty="0"/>
        </a:p>
      </dsp:txBody>
      <dsp:txXfrm>
        <a:off x="5635074" y="3119309"/>
        <a:ext cx="2008857" cy="1841453"/>
      </dsp:txXfrm>
    </dsp:sp>
    <dsp:sp modelId="{43F73125-E0DB-4DCB-B304-F9162DF6AE68}">
      <dsp:nvSpPr>
        <dsp:cNvPr id="0" name=""/>
        <dsp:cNvSpPr/>
      </dsp:nvSpPr>
      <dsp:spPr>
        <a:xfrm>
          <a:off x="2194905" y="2254384"/>
          <a:ext cx="3348096" cy="3348096"/>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i="0" u="sng" kern="1200" dirty="0">
              <a:solidFill>
                <a:schemeClr val="bg1"/>
              </a:solidFill>
            </a:rPr>
            <a:t>Exceptional Roles: </a:t>
          </a:r>
          <a:r>
            <a:rPr lang="en-US" sz="1500" b="0" i="0" kern="1200" dirty="0"/>
            <a:t>Research Scientists earn the highest salaries, with a remarkable pinnacle of $450,000. This role stands out for its extraordinary earning potential, reflecting the value placed on research and data analysis expertise.</a:t>
          </a:r>
          <a:endParaRPr lang="en-IN" sz="1500" kern="1200" dirty="0"/>
        </a:p>
      </dsp:txBody>
      <dsp:txXfrm>
        <a:off x="2510184" y="3119309"/>
        <a:ext cx="2008857" cy="18414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E89D7-CD88-4A32-BE55-D415AB48F247}">
      <dsp:nvSpPr>
        <dsp:cNvPr id="0" name=""/>
        <dsp:cNvSpPr/>
      </dsp:nvSpPr>
      <dsp:spPr>
        <a:xfrm>
          <a:off x="0" y="87473"/>
          <a:ext cx="10085295" cy="1559025"/>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u="sng" kern="1200" dirty="0"/>
            <a:t>Junior-level Baseline:</a:t>
          </a:r>
          <a:r>
            <a:rPr lang="en-US" sz="2000" b="0" i="0" kern="1200" dirty="0"/>
            <a:t> Junior-level positions have a median salary of $70,000, setting a baseline expectation for early-career professionals. Top Roles in the US: "Machine Learning Engineer" and "Data Scientist" command the highest median salaries in the United States, ranging from $150,000 to $175,000. Aspiring data analysts in the US may target these roles for competitive salaries. </a:t>
          </a:r>
          <a:endParaRPr lang="en-IN" sz="2000" kern="1200" dirty="0"/>
        </a:p>
      </dsp:txBody>
      <dsp:txXfrm>
        <a:off x="76105" y="163578"/>
        <a:ext cx="9933085" cy="1406815"/>
      </dsp:txXfrm>
    </dsp:sp>
    <dsp:sp modelId="{8B94AC5E-9DAB-427E-B5DA-D7984906A4E2}">
      <dsp:nvSpPr>
        <dsp:cNvPr id="0" name=""/>
        <dsp:cNvSpPr/>
      </dsp:nvSpPr>
      <dsp:spPr>
        <a:xfrm>
          <a:off x="0" y="1833699"/>
          <a:ext cx="10085295" cy="1559025"/>
        </a:xfrm>
        <a:prstGeom prst="roundRect">
          <a:avLst/>
        </a:prstGeom>
        <a:gradFill rotWithShape="0">
          <a:gsLst>
            <a:gs pos="0">
              <a:schemeClr val="accent3">
                <a:hueOff val="8210934"/>
                <a:satOff val="-2130"/>
                <a:lumOff val="2353"/>
                <a:alphaOff val="0"/>
                <a:tint val="94000"/>
                <a:satMod val="105000"/>
                <a:lumMod val="102000"/>
              </a:schemeClr>
            </a:gs>
            <a:gs pos="100000">
              <a:schemeClr val="accent3">
                <a:hueOff val="8210934"/>
                <a:satOff val="-2130"/>
                <a:lumOff val="23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u="sng" kern="1200" dirty="0"/>
            <a:t>Expertise Levels: </a:t>
          </a:r>
          <a:r>
            <a:rPr lang="en-US" sz="2000" b="0" i="0" kern="1200" dirty="0"/>
            <a:t>The dataset includes individuals classified as experts, intermediates, juniors, and directors, signifying varying levels of expertise. Job seekers can assess their own expertise and align it with salary expectations.</a:t>
          </a:r>
          <a:endParaRPr lang="en-IN" sz="2500" kern="1200" dirty="0"/>
        </a:p>
      </dsp:txBody>
      <dsp:txXfrm>
        <a:off x="76105" y="1909804"/>
        <a:ext cx="9933085" cy="1406815"/>
      </dsp:txXfrm>
    </dsp:sp>
    <dsp:sp modelId="{6222C8F3-F8FA-409E-B485-378B0FEE0519}">
      <dsp:nvSpPr>
        <dsp:cNvPr id="0" name=""/>
        <dsp:cNvSpPr/>
      </dsp:nvSpPr>
      <dsp:spPr>
        <a:xfrm>
          <a:off x="0" y="3579924"/>
          <a:ext cx="10085295" cy="1559025"/>
        </a:xfrm>
        <a:prstGeom prst="roundRect">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u="sng" kern="1200" dirty="0"/>
            <a:t>Full-Time Preference: </a:t>
          </a:r>
          <a:r>
            <a:rPr lang="en-US" sz="2000" b="0" i="0" kern="1200" dirty="0"/>
            <a:t>A significant preference exists among data analysts for full-time employment. Full-time roles offer job security, benefits, and growth opportunities, which appeal to job seekers seeking stability and commitment. </a:t>
          </a:r>
          <a:endParaRPr lang="en-IN" sz="2500" kern="1200" dirty="0"/>
        </a:p>
      </dsp:txBody>
      <dsp:txXfrm>
        <a:off x="76105" y="3656029"/>
        <a:ext cx="9933085" cy="140681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EC8E3-06A7-48D4-A132-D9750F00359B}">
      <dsp:nvSpPr>
        <dsp:cNvPr id="0" name=""/>
        <dsp:cNvSpPr/>
      </dsp:nvSpPr>
      <dsp:spPr>
        <a:xfrm>
          <a:off x="0" y="0"/>
          <a:ext cx="7924799" cy="109064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Unique Job Titles: The dataset contains 120 unique job titles for data analysts, providing a wide array of options for job seekers to consider. </a:t>
          </a:r>
          <a:endParaRPr lang="en-IN" sz="1500" kern="1200"/>
        </a:p>
      </dsp:txBody>
      <dsp:txXfrm>
        <a:off x="31944" y="31944"/>
        <a:ext cx="6655747" cy="1026758"/>
      </dsp:txXfrm>
    </dsp:sp>
    <dsp:sp modelId="{88BBD074-E918-470E-915C-2C270BA21519}">
      <dsp:nvSpPr>
        <dsp:cNvPr id="0" name=""/>
        <dsp:cNvSpPr/>
      </dsp:nvSpPr>
      <dsp:spPr>
        <a:xfrm>
          <a:off x="663701" y="1288945"/>
          <a:ext cx="7924799" cy="1090646"/>
        </a:xfrm>
        <a:prstGeom prst="roundRect">
          <a:avLst>
            <a:gd name="adj" fmla="val 10000"/>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Company Size Impact: Company size impacts average salaries, with medium-sized companies offering the highest average salaries. Job seekers can target organizations that match their size preferences.</a:t>
          </a:r>
          <a:endParaRPr lang="en-IN" sz="1500" kern="1200"/>
        </a:p>
      </dsp:txBody>
      <dsp:txXfrm>
        <a:off x="695645" y="1320889"/>
        <a:ext cx="6488289" cy="1026758"/>
      </dsp:txXfrm>
    </dsp:sp>
    <dsp:sp modelId="{A2469A58-318C-4D9F-958D-F061720E848B}">
      <dsp:nvSpPr>
        <dsp:cNvPr id="0" name=""/>
        <dsp:cNvSpPr/>
      </dsp:nvSpPr>
      <dsp:spPr>
        <a:xfrm>
          <a:off x="1317497" y="2577891"/>
          <a:ext cx="7924799" cy="1090646"/>
        </a:xfrm>
        <a:prstGeom prst="roundRect">
          <a:avLst>
            <a:gd name="adj" fmla="val 10000"/>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 conclusion, this analysis equips data analyst job seekers with essential information to navigate their career paths effectively. By considering salary trends, geographical preferences, expertise levels, and employment types, individuals can make informed decisions aligned with their career aspirations and income goals. </a:t>
          </a:r>
          <a:endParaRPr lang="en-IN" sz="1500" kern="1200" dirty="0"/>
        </a:p>
      </dsp:txBody>
      <dsp:txXfrm>
        <a:off x="1349441" y="2609835"/>
        <a:ext cx="6498195" cy="1026758"/>
      </dsp:txXfrm>
    </dsp:sp>
    <dsp:sp modelId="{5DF136BF-667F-4EAF-9FE4-50397B76573B}">
      <dsp:nvSpPr>
        <dsp:cNvPr id="0" name=""/>
        <dsp:cNvSpPr/>
      </dsp:nvSpPr>
      <dsp:spPr>
        <a:xfrm>
          <a:off x="1981199" y="3866836"/>
          <a:ext cx="7924799" cy="1090646"/>
        </a:xfrm>
        <a:prstGeom prst="roundRect">
          <a:avLst>
            <a:gd name="adj" fmla="val 10000"/>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This comprehensive conclusion summarizes the key findings and implications of the analysis, providing valuable guidance for data analyst job seekers in their career planning and decision-making process.</a:t>
          </a:r>
          <a:br>
            <a:rPr lang="en-US" sz="1500" kern="1200"/>
          </a:br>
          <a:endParaRPr lang="en-IN" sz="1500" kern="1200"/>
        </a:p>
      </dsp:txBody>
      <dsp:txXfrm>
        <a:off x="2013143" y="3898780"/>
        <a:ext cx="6488289" cy="1026758"/>
      </dsp:txXfrm>
    </dsp:sp>
    <dsp:sp modelId="{5778C1CE-1C67-4063-90DA-72F50AB69A01}">
      <dsp:nvSpPr>
        <dsp:cNvPr id="0" name=""/>
        <dsp:cNvSpPr/>
      </dsp:nvSpPr>
      <dsp:spPr>
        <a:xfrm>
          <a:off x="7215879" y="835335"/>
          <a:ext cx="708920" cy="708920"/>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7375386" y="835335"/>
        <a:ext cx="389906" cy="533462"/>
      </dsp:txXfrm>
    </dsp:sp>
    <dsp:sp modelId="{51CC5CB7-E4C6-4807-8D8E-600D50DB5065}">
      <dsp:nvSpPr>
        <dsp:cNvPr id="0" name=""/>
        <dsp:cNvSpPr/>
      </dsp:nvSpPr>
      <dsp:spPr>
        <a:xfrm>
          <a:off x="7879581" y="2124281"/>
          <a:ext cx="708920" cy="708920"/>
        </a:xfrm>
        <a:prstGeom prst="downArrow">
          <a:avLst>
            <a:gd name="adj1" fmla="val 55000"/>
            <a:gd name="adj2" fmla="val 45000"/>
          </a:avLst>
        </a:prstGeom>
        <a:solidFill>
          <a:schemeClr val="accent3">
            <a:tint val="40000"/>
            <a:alpha val="90000"/>
            <a:hueOff val="8205898"/>
            <a:satOff val="-1102"/>
            <a:lumOff val="267"/>
            <a:alphaOff val="0"/>
          </a:schemeClr>
        </a:solidFill>
        <a:ln w="15875" cap="flat" cmpd="sng" algn="ctr">
          <a:solidFill>
            <a:schemeClr val="accent3">
              <a:tint val="40000"/>
              <a:alpha val="90000"/>
              <a:hueOff val="8205898"/>
              <a:satOff val="-1102"/>
              <a:lumOff val="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8039088" y="2124281"/>
        <a:ext cx="389906" cy="533462"/>
      </dsp:txXfrm>
    </dsp:sp>
    <dsp:sp modelId="{5E82A64A-444D-49DF-BA19-1FB088DA71C1}">
      <dsp:nvSpPr>
        <dsp:cNvPr id="0" name=""/>
        <dsp:cNvSpPr/>
      </dsp:nvSpPr>
      <dsp:spPr>
        <a:xfrm>
          <a:off x="8533376" y="3413227"/>
          <a:ext cx="708920" cy="708920"/>
        </a:xfrm>
        <a:prstGeom prst="downArrow">
          <a:avLst>
            <a:gd name="adj1" fmla="val 55000"/>
            <a:gd name="adj2" fmla="val 45000"/>
          </a:avLst>
        </a:prstGeom>
        <a:solidFill>
          <a:schemeClr val="accent3">
            <a:tint val="40000"/>
            <a:alpha val="90000"/>
            <a:hueOff val="16411796"/>
            <a:satOff val="-2205"/>
            <a:lumOff val="533"/>
            <a:alphaOff val="0"/>
          </a:schemeClr>
        </a:solidFill>
        <a:ln w="15875" cap="flat" cmpd="sng" algn="ctr">
          <a:solidFill>
            <a:schemeClr val="accent3">
              <a:tint val="40000"/>
              <a:alpha val="90000"/>
              <a:hueOff val="16411796"/>
              <a:satOff val="-2205"/>
              <a:lumOff val="5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8692883" y="3413227"/>
        <a:ext cx="389906" cy="53346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F1B3F-7947-40EB-A2CB-ECA098CAD05C}">
      <dsp:nvSpPr>
        <dsp:cNvPr id="0" name=""/>
        <dsp:cNvSpPr/>
      </dsp:nvSpPr>
      <dsp:spPr>
        <a:xfrm>
          <a:off x="0" y="574868"/>
          <a:ext cx="10524564" cy="689129"/>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Informed Career Choices</a:t>
          </a:r>
          <a:r>
            <a:rPr lang="en-US" sz="1900" b="0" i="0" kern="1200" dirty="0"/>
            <a:t>: Job seekers can make informed decisions about their career paths, including job titles, geographical preferences, and company sizes, based on comprehensive salary data.</a:t>
          </a:r>
          <a:endParaRPr lang="en-US" sz="1900" kern="1200" dirty="0"/>
        </a:p>
      </dsp:txBody>
      <dsp:txXfrm>
        <a:off x="33641" y="608509"/>
        <a:ext cx="10457282" cy="621847"/>
      </dsp:txXfrm>
    </dsp:sp>
    <dsp:sp modelId="{EF72AF29-C3FF-4A27-86A4-86C3DEBD4257}">
      <dsp:nvSpPr>
        <dsp:cNvPr id="0" name=""/>
        <dsp:cNvSpPr/>
      </dsp:nvSpPr>
      <dsp:spPr>
        <a:xfrm>
          <a:off x="0" y="1309753"/>
          <a:ext cx="10524564" cy="689129"/>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Maximized Earning Potential</a:t>
          </a:r>
          <a:r>
            <a:rPr lang="en-US" sz="1900" b="0" i="0" kern="1200"/>
            <a:t>: Understanding the highest-paying roles, such as Data Architects in the U.S., empowers job seekers to aim for positions with greater income potential.</a:t>
          </a:r>
          <a:endParaRPr lang="en-IN" sz="1900" kern="1200"/>
        </a:p>
      </dsp:txBody>
      <dsp:txXfrm>
        <a:off x="33641" y="1343394"/>
        <a:ext cx="10457282" cy="621847"/>
      </dsp:txXfrm>
    </dsp:sp>
    <dsp:sp modelId="{6B0F3B7A-4AD8-460A-B6CF-6E378FE0B0F7}">
      <dsp:nvSpPr>
        <dsp:cNvPr id="0" name=""/>
        <dsp:cNvSpPr/>
      </dsp:nvSpPr>
      <dsp:spPr>
        <a:xfrm>
          <a:off x="0" y="2053604"/>
          <a:ext cx="10524564" cy="689129"/>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Salary Benchmarking</a:t>
          </a:r>
          <a:r>
            <a:rPr lang="en-US" sz="1900" b="0" i="0" kern="1200" dirty="0"/>
            <a:t>: The analysis provides a baseline, like the junior-level salary of $70,000, helping early-career professionals set realistic salary expectations.</a:t>
          </a:r>
          <a:endParaRPr lang="en-IN" sz="1900" kern="1200" dirty="0"/>
        </a:p>
      </dsp:txBody>
      <dsp:txXfrm>
        <a:off x="33641" y="2087245"/>
        <a:ext cx="10457282" cy="621847"/>
      </dsp:txXfrm>
    </dsp:sp>
    <dsp:sp modelId="{337140E3-06C1-44CA-8B3B-C385F13100D9}">
      <dsp:nvSpPr>
        <dsp:cNvPr id="0" name=""/>
        <dsp:cNvSpPr/>
      </dsp:nvSpPr>
      <dsp:spPr>
        <a:xfrm>
          <a:off x="0" y="2797454"/>
          <a:ext cx="10524564" cy="689129"/>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Expertise Alignment</a:t>
          </a:r>
          <a:r>
            <a:rPr lang="en-US" sz="1900" b="0" i="0" kern="1200" dirty="0"/>
            <a:t>: By assessing their own expertise and aligning it with salary expectations, individuals can better negotiate compensation.</a:t>
          </a:r>
          <a:endParaRPr lang="en-IN" sz="1900" kern="1200" dirty="0"/>
        </a:p>
      </dsp:txBody>
      <dsp:txXfrm>
        <a:off x="33641" y="2831095"/>
        <a:ext cx="10457282" cy="621847"/>
      </dsp:txXfrm>
    </dsp:sp>
    <dsp:sp modelId="{358EBA35-92CD-46AC-AB84-94F169BE6BF1}">
      <dsp:nvSpPr>
        <dsp:cNvPr id="0" name=""/>
        <dsp:cNvSpPr/>
      </dsp:nvSpPr>
      <dsp:spPr>
        <a:xfrm>
          <a:off x="0" y="3541304"/>
          <a:ext cx="10524564" cy="689129"/>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Diverse Career Options</a:t>
          </a:r>
          <a:r>
            <a:rPr lang="en-US" sz="1900" b="0" i="0" kern="1200"/>
            <a:t>: The dataset's 120 unique job titles offer a wide array of career choices, catering to various interests and skill sets.</a:t>
          </a:r>
          <a:endParaRPr lang="en-IN" sz="1900" kern="1200"/>
        </a:p>
      </dsp:txBody>
      <dsp:txXfrm>
        <a:off x="33641" y="3574945"/>
        <a:ext cx="10457282" cy="621847"/>
      </dsp:txXfrm>
    </dsp:sp>
    <dsp:sp modelId="{A7DDC113-5D4D-4FF1-BD66-2504F72B5374}">
      <dsp:nvSpPr>
        <dsp:cNvPr id="0" name=""/>
        <dsp:cNvSpPr/>
      </dsp:nvSpPr>
      <dsp:spPr>
        <a:xfrm>
          <a:off x="0" y="4285153"/>
          <a:ext cx="10524564" cy="689129"/>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Career Growth Planning</a:t>
          </a:r>
          <a:r>
            <a:rPr lang="en-US" sz="1900" b="0" i="0" kern="1200"/>
            <a:t>: Recognizing the preference for full-time roles and senior-level professionals' higher earnings, job seekers can plan their career growth strategies.</a:t>
          </a:r>
          <a:endParaRPr lang="en-IN" sz="1900" kern="1200"/>
        </a:p>
      </dsp:txBody>
      <dsp:txXfrm>
        <a:off x="33641" y="4318794"/>
        <a:ext cx="10457282" cy="6218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1C259-A55D-42B1-B92D-C8DB6197C115}">
      <dsp:nvSpPr>
        <dsp:cNvPr id="0" name=""/>
        <dsp:cNvSpPr/>
      </dsp:nvSpPr>
      <dsp:spPr>
        <a:xfrm rot="16200000">
          <a:off x="-234393" y="463043"/>
          <a:ext cx="4231341" cy="3305254"/>
        </a:xfrm>
        <a:prstGeom prst="flowChartManualOperati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325" bIns="0" numCol="1" spcCol="1270" anchor="ctr" anchorCtr="0">
          <a:noAutofit/>
        </a:bodyPr>
        <a:lstStyle/>
        <a:p>
          <a:pPr marL="0" lvl="0" indent="0" algn="ctr" defTabSz="977900">
            <a:lnSpc>
              <a:spcPct val="90000"/>
            </a:lnSpc>
            <a:spcBef>
              <a:spcPct val="0"/>
            </a:spcBef>
            <a:spcAft>
              <a:spcPct val="35000"/>
            </a:spcAft>
            <a:buNone/>
          </a:pPr>
          <a:r>
            <a:rPr lang="en-US" sz="2200" b="1" i="0" u="sng" kern="1200" dirty="0">
              <a:solidFill>
                <a:schemeClr val="bg1"/>
              </a:solidFill>
            </a:rPr>
            <a:t>Generalization: </a:t>
          </a:r>
          <a:r>
            <a:rPr lang="en-US" sz="2200" b="0" i="0" kern="1200" dirty="0"/>
            <a:t>Salary data can be influenced by various factors like location, experience, and company policies. Generalizing based on averages may not capture the full complexity.</a:t>
          </a:r>
          <a:endParaRPr lang="en-US" sz="2200" kern="1200" dirty="0"/>
        </a:p>
      </dsp:txBody>
      <dsp:txXfrm rot="5400000">
        <a:off x="228651" y="846267"/>
        <a:ext cx="3305254" cy="2538805"/>
      </dsp:txXfrm>
    </dsp:sp>
    <dsp:sp modelId="{0428C3E6-0B67-4061-856B-DE067D7FD1E1}">
      <dsp:nvSpPr>
        <dsp:cNvPr id="0" name=""/>
        <dsp:cNvSpPr/>
      </dsp:nvSpPr>
      <dsp:spPr>
        <a:xfrm rot="16200000">
          <a:off x="3180972" y="463043"/>
          <a:ext cx="4231341" cy="3305254"/>
        </a:xfrm>
        <a:prstGeom prst="flowChartManualOperation">
          <a:avLst/>
        </a:prstGeom>
        <a:solidFill>
          <a:schemeClr val="accent3">
            <a:hueOff val="8210934"/>
            <a:satOff val="-2130"/>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325" bIns="0" numCol="1" spcCol="1270" anchor="ctr" anchorCtr="0">
          <a:noAutofit/>
        </a:bodyPr>
        <a:lstStyle/>
        <a:p>
          <a:pPr marL="0" lvl="0" indent="0" algn="ctr" defTabSz="977900">
            <a:lnSpc>
              <a:spcPct val="90000"/>
            </a:lnSpc>
            <a:spcBef>
              <a:spcPct val="0"/>
            </a:spcBef>
            <a:spcAft>
              <a:spcPct val="35000"/>
            </a:spcAft>
            <a:buNone/>
          </a:pPr>
          <a:r>
            <a:rPr lang="en-US" sz="2200" b="1" i="0" u="sng" kern="1200" dirty="0">
              <a:solidFill>
                <a:schemeClr val="bg1"/>
              </a:solidFill>
            </a:rPr>
            <a:t>Changing Trends: </a:t>
          </a:r>
          <a:r>
            <a:rPr lang="en-US" sz="2200" b="0" i="0" kern="1200" dirty="0"/>
            <a:t>The data spans from 2020 to 2023, and salary trends can change rapidly. Job seekers should consider the most recent data when making decisions.</a:t>
          </a:r>
          <a:endParaRPr lang="en-IN" sz="2200" kern="1200" dirty="0"/>
        </a:p>
      </dsp:txBody>
      <dsp:txXfrm rot="5400000">
        <a:off x="3644016" y="846267"/>
        <a:ext cx="3305254" cy="2538805"/>
      </dsp:txXfrm>
    </dsp:sp>
    <dsp:sp modelId="{2D93B3F5-00B9-42D5-A2BA-A7D081F7BD2A}">
      <dsp:nvSpPr>
        <dsp:cNvPr id="0" name=""/>
        <dsp:cNvSpPr/>
      </dsp:nvSpPr>
      <dsp:spPr>
        <a:xfrm rot="16200000">
          <a:off x="6645796" y="463043"/>
          <a:ext cx="4231341" cy="3305254"/>
        </a:xfrm>
        <a:prstGeom prst="flowChartManualOperation">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325" bIns="0" numCol="1" spcCol="1270" anchor="ctr" anchorCtr="0">
          <a:noAutofit/>
        </a:bodyPr>
        <a:lstStyle/>
        <a:p>
          <a:pPr marL="0" lvl="0" indent="0" algn="ctr" defTabSz="977900">
            <a:lnSpc>
              <a:spcPct val="90000"/>
            </a:lnSpc>
            <a:spcBef>
              <a:spcPct val="0"/>
            </a:spcBef>
            <a:spcAft>
              <a:spcPct val="35000"/>
            </a:spcAft>
            <a:buNone/>
          </a:pPr>
          <a:r>
            <a:rPr lang="en-US" sz="2200" b="1" i="0" u="sng" kern="1200" dirty="0">
              <a:solidFill>
                <a:schemeClr val="bg1"/>
              </a:solidFill>
            </a:rPr>
            <a:t>Lack of Qualitative Data: </a:t>
          </a:r>
          <a:r>
            <a:rPr lang="en-US" sz="2200" b="0" i="0" kern="1200" dirty="0"/>
            <a:t>Salary figures don't capture job satisfaction, work-life balance, or other qualitative aspects of a job, which are also important for career decisions.</a:t>
          </a:r>
          <a:endParaRPr lang="en-IN" sz="2200" kern="1200" dirty="0"/>
        </a:p>
      </dsp:txBody>
      <dsp:txXfrm rot="5400000">
        <a:off x="7108840" y="846267"/>
        <a:ext cx="3305254" cy="25388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28965-EB15-44BE-BF6F-76C0A7991D3F}">
      <dsp:nvSpPr>
        <dsp:cNvPr id="0" name=""/>
        <dsp:cNvSpPr/>
      </dsp:nvSpPr>
      <dsp:spPr>
        <a:xfrm>
          <a:off x="1240426" y="1187"/>
          <a:ext cx="3535783" cy="2121470"/>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u="sng" kern="1200" dirty="0">
              <a:solidFill>
                <a:schemeClr val="bg1"/>
              </a:solidFill>
            </a:rPr>
            <a:t>Career Planning: </a:t>
          </a:r>
          <a:r>
            <a:rPr lang="en-US" sz="2100" b="0" i="0" kern="1200" dirty="0"/>
            <a:t>Job seekers can use this analysis to plan their careers strategically, ensuring they choose roles and locations that align with their goals.</a:t>
          </a:r>
          <a:endParaRPr lang="en-US" sz="2100" kern="1200" dirty="0"/>
        </a:p>
      </dsp:txBody>
      <dsp:txXfrm>
        <a:off x="1240426" y="1187"/>
        <a:ext cx="3535783" cy="2121470"/>
      </dsp:txXfrm>
    </dsp:sp>
    <dsp:sp modelId="{846A7F8E-01B3-4A1D-82E5-5AFEE3AE2C4C}">
      <dsp:nvSpPr>
        <dsp:cNvPr id="0" name=""/>
        <dsp:cNvSpPr/>
      </dsp:nvSpPr>
      <dsp:spPr>
        <a:xfrm>
          <a:off x="5219420" y="46014"/>
          <a:ext cx="3535783" cy="2121470"/>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u="sng" kern="1200" dirty="0">
              <a:solidFill>
                <a:schemeClr val="bg1"/>
              </a:solidFill>
            </a:rPr>
            <a:t>Negotiation:</a:t>
          </a:r>
          <a:r>
            <a:rPr lang="en-US" sz="2100" b="0" i="0" kern="1200" dirty="0"/>
            <a:t> Armed with salary data, candidates can negotiate more effectively during job offers, aiming for competitive compensation packages.</a:t>
          </a:r>
          <a:endParaRPr lang="en-IN" sz="2100" kern="1200" dirty="0"/>
        </a:p>
      </dsp:txBody>
      <dsp:txXfrm>
        <a:off x="5219420" y="46014"/>
        <a:ext cx="3535783" cy="2121470"/>
      </dsp:txXfrm>
    </dsp:sp>
    <dsp:sp modelId="{0C6F3D39-6D15-4312-B969-6421BB42E2D1}">
      <dsp:nvSpPr>
        <dsp:cNvPr id="0" name=""/>
        <dsp:cNvSpPr/>
      </dsp:nvSpPr>
      <dsp:spPr>
        <a:xfrm>
          <a:off x="3185107" y="2476236"/>
          <a:ext cx="3535783" cy="2121470"/>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u="sng" kern="1200" dirty="0">
              <a:solidFill>
                <a:schemeClr val="bg1"/>
              </a:solidFill>
            </a:rPr>
            <a:t>Education and Skill Development: </a:t>
          </a:r>
          <a:r>
            <a:rPr lang="en-US" sz="2100" b="0" i="0" kern="1200" dirty="0"/>
            <a:t>Aspiring data analysts can identify which skills and expertise levels are associated with higher salaries, guiding their education and skill development.</a:t>
          </a:r>
          <a:endParaRPr lang="en-IN" sz="2100" kern="1200" dirty="0"/>
        </a:p>
      </dsp:txBody>
      <dsp:txXfrm>
        <a:off x="3185107" y="2476236"/>
        <a:ext cx="3535783" cy="2121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A1D37-0C0D-46DB-8312-B42E6E2A6CFC}">
      <dsp:nvSpPr>
        <dsp:cNvPr id="0" name=""/>
        <dsp:cNvSpPr/>
      </dsp:nvSpPr>
      <dsp:spPr>
        <a:xfrm>
          <a:off x="0" y="2505141"/>
          <a:ext cx="9184901" cy="164364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Our goal is to provide comprehensive insights into data analyst salaries and job titles, empowering job seekers to make informed career choices that align with their salary expectations and career aspirations. </a:t>
          </a:r>
          <a:endParaRPr lang="en-IN" sz="2100" kern="1200" dirty="0"/>
        </a:p>
      </dsp:txBody>
      <dsp:txXfrm>
        <a:off x="0" y="2505141"/>
        <a:ext cx="9184901" cy="1643644"/>
      </dsp:txXfrm>
    </dsp:sp>
    <dsp:sp modelId="{6FD7EB8F-FEA0-4C1B-A697-146D90242F50}">
      <dsp:nvSpPr>
        <dsp:cNvPr id="0" name=""/>
        <dsp:cNvSpPr/>
      </dsp:nvSpPr>
      <dsp:spPr>
        <a:xfrm rot="10800000">
          <a:off x="0" y="1871"/>
          <a:ext cx="9184901" cy="2527925"/>
        </a:xfrm>
        <a:prstGeom prst="upArrowCallou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"In the fast-evolving realm of data analytics, aspiring professionals often face a complex landscape of career options. Finding the right path to success means navigating through a multitude of job titles, considering diverse company locations, and understanding corresponding salary ranges. In this analysis spanning 2020 to 2023, we aim to simplify this decision-making process. </a:t>
          </a:r>
          <a:endParaRPr lang="en-IN" sz="2100" kern="1200" dirty="0"/>
        </a:p>
      </dsp:txBody>
      <dsp:txXfrm rot="10800000">
        <a:off x="0" y="1871"/>
        <a:ext cx="9184901" cy="16425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E9B8E-4C35-4587-A748-91DFBD9086CC}">
      <dsp:nvSpPr>
        <dsp:cNvPr id="0" name=""/>
        <dsp:cNvSpPr/>
      </dsp:nvSpPr>
      <dsp:spPr>
        <a:xfrm>
          <a:off x="0" y="0"/>
          <a:ext cx="8420099" cy="1366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This study empowers aspiring data analysts with valuable insights to navigate their 2023 career paths effectively. Key takeaways include considering job opportunities in the United States for higher salaries, targeting medium-sized companies for competitive compensation, and being cautious when choosing regions like Ghana, Canada, Thailand, and Indonesia due to lower salary levels. </a:t>
          </a:r>
          <a:endParaRPr lang="en-IN" sz="1600" kern="1200" dirty="0"/>
        </a:p>
      </dsp:txBody>
      <dsp:txXfrm>
        <a:off x="40015" y="40015"/>
        <a:ext cx="6945840" cy="1286191"/>
      </dsp:txXfrm>
    </dsp:sp>
    <dsp:sp modelId="{21005B63-FA35-4606-931F-0592F684526C}">
      <dsp:nvSpPr>
        <dsp:cNvPr id="0" name=""/>
        <dsp:cNvSpPr/>
      </dsp:nvSpPr>
      <dsp:spPr>
        <a:xfrm>
          <a:off x="742949" y="1593924"/>
          <a:ext cx="8420099" cy="136622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Additionally, job seekers should carefully evaluate their employment type preferences, recognize the impact of experience on salaries, and aim for roles like "Machine Learning Engineer" and "Data Scientist" in the United States for competitive incomes. </a:t>
          </a:r>
          <a:endParaRPr lang="en-IN" sz="1600" kern="1200"/>
        </a:p>
      </dsp:txBody>
      <dsp:txXfrm>
        <a:off x="782964" y="1633939"/>
        <a:ext cx="6709075" cy="1286191"/>
      </dsp:txXfrm>
    </dsp:sp>
    <dsp:sp modelId="{C2086AF9-DC7C-4A26-8971-36589D4B758C}">
      <dsp:nvSpPr>
        <dsp:cNvPr id="0" name=""/>
        <dsp:cNvSpPr/>
      </dsp:nvSpPr>
      <dsp:spPr>
        <a:xfrm>
          <a:off x="1485899" y="3187849"/>
          <a:ext cx="8420099" cy="136622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This conclusion aligns with the business objective, providing clear guidance for data analyst aspirants.</a:t>
          </a:r>
          <a:endParaRPr lang="en-IN" sz="1600" kern="1200"/>
        </a:p>
      </dsp:txBody>
      <dsp:txXfrm>
        <a:off x="1525914" y="3227864"/>
        <a:ext cx="6709075" cy="1286191"/>
      </dsp:txXfrm>
    </dsp:sp>
    <dsp:sp modelId="{CA85D998-8805-4040-A791-03E956F26ACF}">
      <dsp:nvSpPr>
        <dsp:cNvPr id="0" name=""/>
        <dsp:cNvSpPr/>
      </dsp:nvSpPr>
      <dsp:spPr>
        <a:xfrm>
          <a:off x="7532055" y="1036050"/>
          <a:ext cx="888043" cy="88804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7731865" y="1036050"/>
        <a:ext cx="488423" cy="668252"/>
      </dsp:txXfrm>
    </dsp:sp>
    <dsp:sp modelId="{5D4CDC7E-C297-4FB4-8C9F-2C4FEA7E9A23}">
      <dsp:nvSpPr>
        <dsp:cNvPr id="0" name=""/>
        <dsp:cNvSpPr/>
      </dsp:nvSpPr>
      <dsp:spPr>
        <a:xfrm>
          <a:off x="8275005" y="2620867"/>
          <a:ext cx="888043" cy="88804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8474815" y="2620867"/>
        <a:ext cx="488423" cy="668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8C8C8-E416-47D4-9D7A-ECA4C5834D06}">
      <dsp:nvSpPr>
        <dsp:cNvPr id="0" name=""/>
        <dsp:cNvSpPr/>
      </dsp:nvSpPr>
      <dsp:spPr>
        <a:xfrm>
          <a:off x="1114145" y="969780"/>
          <a:ext cx="3334869" cy="3334869"/>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838B1D-154C-45E4-B957-7D6E88D8873F}">
      <dsp:nvSpPr>
        <dsp:cNvPr id="0" name=""/>
        <dsp:cNvSpPr/>
      </dsp:nvSpPr>
      <dsp:spPr>
        <a:xfrm>
          <a:off x="1484593" y="1340228"/>
          <a:ext cx="2593972" cy="2593972"/>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89494E-B1A7-44A1-B0B9-2971A8F637F2}">
      <dsp:nvSpPr>
        <dsp:cNvPr id="0" name=""/>
        <dsp:cNvSpPr/>
      </dsp:nvSpPr>
      <dsp:spPr>
        <a:xfrm>
          <a:off x="1855042" y="1710677"/>
          <a:ext cx="1853075" cy="1853075"/>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33875-E909-41D6-BD05-CE7F8EA0F352}">
      <dsp:nvSpPr>
        <dsp:cNvPr id="0" name=""/>
        <dsp:cNvSpPr/>
      </dsp:nvSpPr>
      <dsp:spPr>
        <a:xfrm>
          <a:off x="2225768" y="2081403"/>
          <a:ext cx="1111623" cy="1111623"/>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F2080-5F55-4631-916A-1A7CF9FEC152}">
      <dsp:nvSpPr>
        <dsp:cNvPr id="0" name=""/>
        <dsp:cNvSpPr/>
      </dsp:nvSpPr>
      <dsp:spPr>
        <a:xfrm>
          <a:off x="2596217" y="2451851"/>
          <a:ext cx="370726" cy="37072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C15FF-8E50-4DB9-977A-D67B9E84AC66}">
      <dsp:nvSpPr>
        <dsp:cNvPr id="0" name=""/>
        <dsp:cNvSpPr/>
      </dsp:nvSpPr>
      <dsp:spPr>
        <a:xfrm>
          <a:off x="5004826" y="141843"/>
          <a:ext cx="1667434" cy="58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dirty="0">
              <a:solidFill>
                <a:schemeClr val="bg1"/>
              </a:solidFill>
            </a:rPr>
            <a:t>Career Planning</a:t>
          </a:r>
          <a:endParaRPr lang="en-IN" sz="1900" b="1" kern="1200" dirty="0">
            <a:solidFill>
              <a:schemeClr val="bg1"/>
            </a:solidFill>
          </a:endParaRPr>
        </a:p>
      </dsp:txBody>
      <dsp:txXfrm>
        <a:off x="5004826" y="141843"/>
        <a:ext cx="1667434" cy="588715"/>
      </dsp:txXfrm>
    </dsp:sp>
    <dsp:sp modelId="{3B7C81F4-24A6-4948-A523-D8067E4DAF5A}">
      <dsp:nvSpPr>
        <dsp:cNvPr id="0" name=""/>
        <dsp:cNvSpPr/>
      </dsp:nvSpPr>
      <dsp:spPr>
        <a:xfrm>
          <a:off x="4587968" y="436200"/>
          <a:ext cx="416858"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30E69-3E98-4BAD-9009-1BADF7AB45A2}">
      <dsp:nvSpPr>
        <dsp:cNvPr id="0" name=""/>
        <dsp:cNvSpPr/>
      </dsp:nvSpPr>
      <dsp:spPr>
        <a:xfrm rot="5400000">
          <a:off x="2582877" y="634903"/>
          <a:ext cx="2201014" cy="1803608"/>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F2841B-0F81-4A88-873C-6F632655C3E8}">
      <dsp:nvSpPr>
        <dsp:cNvPr id="0" name=""/>
        <dsp:cNvSpPr/>
      </dsp:nvSpPr>
      <dsp:spPr>
        <a:xfrm>
          <a:off x="5004826" y="764352"/>
          <a:ext cx="1667434" cy="58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dirty="0">
              <a:solidFill>
                <a:schemeClr val="bg1"/>
              </a:solidFill>
            </a:rPr>
            <a:t>Geographical Preferences</a:t>
          </a:r>
          <a:endParaRPr lang="en-IN" sz="1900" b="1" kern="1200" dirty="0">
            <a:solidFill>
              <a:schemeClr val="bg1"/>
            </a:solidFill>
          </a:endParaRPr>
        </a:p>
      </dsp:txBody>
      <dsp:txXfrm>
        <a:off x="5004826" y="764352"/>
        <a:ext cx="1667434" cy="588715"/>
      </dsp:txXfrm>
    </dsp:sp>
    <dsp:sp modelId="{3DD6AD77-8877-49A4-8B5F-CA47883203F0}">
      <dsp:nvSpPr>
        <dsp:cNvPr id="0" name=""/>
        <dsp:cNvSpPr/>
      </dsp:nvSpPr>
      <dsp:spPr>
        <a:xfrm>
          <a:off x="4587968" y="1058709"/>
          <a:ext cx="416858"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CAD77-C751-499B-BB92-DE962F207AB9}">
      <dsp:nvSpPr>
        <dsp:cNvPr id="0" name=""/>
        <dsp:cNvSpPr/>
      </dsp:nvSpPr>
      <dsp:spPr>
        <a:xfrm rot="5400000">
          <a:off x="2906304" y="1210113"/>
          <a:ext cx="1832622" cy="1528481"/>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B45D52-CD09-43D8-82F8-1D66154A6B75}">
      <dsp:nvSpPr>
        <dsp:cNvPr id="0" name=""/>
        <dsp:cNvSpPr/>
      </dsp:nvSpPr>
      <dsp:spPr>
        <a:xfrm>
          <a:off x="5004826" y="1386861"/>
          <a:ext cx="1667434" cy="58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dirty="0">
              <a:solidFill>
                <a:schemeClr val="bg1"/>
              </a:solidFill>
            </a:rPr>
            <a:t>Job Title Considerations</a:t>
          </a:r>
          <a:endParaRPr lang="en-IN" sz="1900" b="1" kern="1200" dirty="0">
            <a:solidFill>
              <a:schemeClr val="bg1"/>
            </a:solidFill>
          </a:endParaRPr>
        </a:p>
      </dsp:txBody>
      <dsp:txXfrm>
        <a:off x="5004826" y="1386861"/>
        <a:ext cx="1667434" cy="588715"/>
      </dsp:txXfrm>
    </dsp:sp>
    <dsp:sp modelId="{C784E769-881C-43AD-BC4E-58C41CB29F49}">
      <dsp:nvSpPr>
        <dsp:cNvPr id="0" name=""/>
        <dsp:cNvSpPr/>
      </dsp:nvSpPr>
      <dsp:spPr>
        <a:xfrm>
          <a:off x="4587968" y="1681219"/>
          <a:ext cx="416858"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A84664-1467-410C-B179-440C12A9A362}">
      <dsp:nvSpPr>
        <dsp:cNvPr id="0" name=""/>
        <dsp:cNvSpPr/>
      </dsp:nvSpPr>
      <dsp:spPr>
        <a:xfrm rot="5400000">
          <a:off x="3223450" y="1761811"/>
          <a:ext cx="1445110" cy="1283924"/>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E70507-C77D-4889-B97C-1955FC6BDB8C}">
      <dsp:nvSpPr>
        <dsp:cNvPr id="0" name=""/>
        <dsp:cNvSpPr/>
      </dsp:nvSpPr>
      <dsp:spPr>
        <a:xfrm>
          <a:off x="5004826" y="1996030"/>
          <a:ext cx="1667434" cy="58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dirty="0">
              <a:solidFill>
                <a:schemeClr val="bg1"/>
              </a:solidFill>
            </a:rPr>
            <a:t>Salary Trends</a:t>
          </a:r>
          <a:endParaRPr lang="en-IN" sz="1900" b="1" kern="1200" dirty="0">
            <a:solidFill>
              <a:schemeClr val="bg1"/>
            </a:solidFill>
          </a:endParaRPr>
        </a:p>
      </dsp:txBody>
      <dsp:txXfrm>
        <a:off x="5004826" y="1996030"/>
        <a:ext cx="1667434" cy="588715"/>
      </dsp:txXfrm>
    </dsp:sp>
    <dsp:sp modelId="{02D51C62-2645-4ABE-9888-B314B28C8EB2}">
      <dsp:nvSpPr>
        <dsp:cNvPr id="0" name=""/>
        <dsp:cNvSpPr/>
      </dsp:nvSpPr>
      <dsp:spPr>
        <a:xfrm>
          <a:off x="4587968" y="2290388"/>
          <a:ext cx="416858"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901ABF-6A47-4566-B911-CFBF44B48C6C}">
      <dsp:nvSpPr>
        <dsp:cNvPr id="0" name=""/>
        <dsp:cNvSpPr/>
      </dsp:nvSpPr>
      <dsp:spPr>
        <a:xfrm rot="5400000">
          <a:off x="3539151" y="2344302"/>
          <a:ext cx="1102730" cy="994902"/>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682803-1E4F-43C7-9B0C-E3306BEAAAD8}">
      <dsp:nvSpPr>
        <dsp:cNvPr id="0" name=""/>
        <dsp:cNvSpPr/>
      </dsp:nvSpPr>
      <dsp:spPr>
        <a:xfrm>
          <a:off x="5004826" y="2587414"/>
          <a:ext cx="1667434" cy="58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dirty="0">
              <a:solidFill>
                <a:schemeClr val="bg1"/>
              </a:solidFill>
            </a:rPr>
            <a:t>Company Size Impact</a:t>
          </a:r>
          <a:endParaRPr lang="en-IN" sz="1900" b="1" kern="1200" dirty="0">
            <a:solidFill>
              <a:schemeClr val="bg1"/>
            </a:solidFill>
          </a:endParaRPr>
        </a:p>
      </dsp:txBody>
      <dsp:txXfrm>
        <a:off x="5004826" y="2587414"/>
        <a:ext cx="1667434" cy="588715"/>
      </dsp:txXfrm>
    </dsp:sp>
    <dsp:sp modelId="{3B58379E-4680-4AF0-9B9B-F99481B27296}">
      <dsp:nvSpPr>
        <dsp:cNvPr id="0" name=""/>
        <dsp:cNvSpPr/>
      </dsp:nvSpPr>
      <dsp:spPr>
        <a:xfrm>
          <a:off x="4587968" y="2881772"/>
          <a:ext cx="416858"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E9CC81-7022-4B82-B493-B9ABB6539F35}">
      <dsp:nvSpPr>
        <dsp:cNvPr id="0" name=""/>
        <dsp:cNvSpPr/>
      </dsp:nvSpPr>
      <dsp:spPr>
        <a:xfrm rot="5400000">
          <a:off x="3837622" y="2909562"/>
          <a:ext cx="778136" cy="722555"/>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6016D-F8AA-47C4-B49B-9F33CF172FF5}">
      <dsp:nvSpPr>
        <dsp:cNvPr id="0" name=""/>
        <dsp:cNvSpPr/>
      </dsp:nvSpPr>
      <dsp:spPr>
        <a:xfrm>
          <a:off x="0" y="53235"/>
          <a:ext cx="9738564" cy="689129"/>
        </a:xfrm>
        <a:prstGeom prst="roundRect">
          <a:avLst/>
        </a:prstGeom>
        <a:gradFill rotWithShape="0">
          <a:gsLst>
            <a:gs pos="0">
              <a:schemeClr val="accent3">
                <a:hueOff val="0"/>
                <a:satOff val="0"/>
                <a:lumOff val="0"/>
                <a:alphaOff val="0"/>
                <a:tint val="58000"/>
                <a:satMod val="108000"/>
                <a:lumMod val="110000"/>
              </a:schemeClr>
            </a:gs>
            <a:gs pos="100000">
              <a:schemeClr val="accent3">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a:t>
          </a:r>
          <a:r>
            <a:rPr lang="en-US" sz="1900" b="0" i="0" kern="1200"/>
            <a:t>he primary objective of this study is to empower data analyst job seekers with the knowledge required to make strategic career decisions.</a:t>
          </a:r>
          <a:endParaRPr lang="en-IN" sz="1900" kern="1200"/>
        </a:p>
      </dsp:txBody>
      <dsp:txXfrm>
        <a:off x="33641" y="86876"/>
        <a:ext cx="9671282" cy="621847"/>
      </dsp:txXfrm>
    </dsp:sp>
    <dsp:sp modelId="{9283DCFF-05D1-4D8C-812E-B69D6D29B840}">
      <dsp:nvSpPr>
        <dsp:cNvPr id="0" name=""/>
        <dsp:cNvSpPr/>
      </dsp:nvSpPr>
      <dsp:spPr>
        <a:xfrm>
          <a:off x="0" y="797085"/>
          <a:ext cx="9738564" cy="689129"/>
        </a:xfrm>
        <a:prstGeom prst="roundRect">
          <a:avLst/>
        </a:prstGeom>
        <a:gradFill rotWithShape="0">
          <a:gsLst>
            <a:gs pos="0">
              <a:schemeClr val="accent3">
                <a:hueOff val="3284374"/>
                <a:satOff val="-852"/>
                <a:lumOff val="941"/>
                <a:alphaOff val="0"/>
                <a:tint val="58000"/>
                <a:satMod val="108000"/>
                <a:lumMod val="110000"/>
              </a:schemeClr>
            </a:gs>
            <a:gs pos="100000">
              <a:schemeClr val="accent3">
                <a:hueOff val="3284374"/>
                <a:satOff val="-852"/>
                <a:lumOff val="941"/>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Provide a detailed overview of data analyst job titles and their corresponding salary ranges.</a:t>
          </a:r>
          <a:endParaRPr lang="en-IN" sz="1900" kern="1200" dirty="0"/>
        </a:p>
      </dsp:txBody>
      <dsp:txXfrm>
        <a:off x="33641" y="830726"/>
        <a:ext cx="9671282" cy="621847"/>
      </dsp:txXfrm>
    </dsp:sp>
    <dsp:sp modelId="{D4E5BA49-7298-443B-A45B-9333EF3D885E}">
      <dsp:nvSpPr>
        <dsp:cNvPr id="0" name=""/>
        <dsp:cNvSpPr/>
      </dsp:nvSpPr>
      <dsp:spPr>
        <a:xfrm>
          <a:off x="0" y="1540935"/>
          <a:ext cx="9738564" cy="689129"/>
        </a:xfrm>
        <a:prstGeom prst="roundRect">
          <a:avLst/>
        </a:prstGeom>
        <a:gradFill rotWithShape="0">
          <a:gsLst>
            <a:gs pos="0">
              <a:schemeClr val="accent3">
                <a:hueOff val="6568748"/>
                <a:satOff val="-1704"/>
                <a:lumOff val="1882"/>
                <a:alphaOff val="0"/>
                <a:tint val="58000"/>
                <a:satMod val="108000"/>
                <a:lumMod val="110000"/>
              </a:schemeClr>
            </a:gs>
            <a:gs pos="100000">
              <a:schemeClr val="accent3">
                <a:hueOff val="6568748"/>
                <a:satOff val="-1704"/>
                <a:lumOff val="1882"/>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Offer insights into salary variations based on different company locations, enabling job seekers to choose locations that align with their income goals.</a:t>
          </a:r>
          <a:endParaRPr lang="en-IN" sz="1900" kern="1200" dirty="0"/>
        </a:p>
      </dsp:txBody>
      <dsp:txXfrm>
        <a:off x="33641" y="1574576"/>
        <a:ext cx="9671282" cy="621847"/>
      </dsp:txXfrm>
    </dsp:sp>
    <dsp:sp modelId="{7DF03919-1D62-4C1C-B64D-BFFB1DB881C2}">
      <dsp:nvSpPr>
        <dsp:cNvPr id="0" name=""/>
        <dsp:cNvSpPr/>
      </dsp:nvSpPr>
      <dsp:spPr>
        <a:xfrm>
          <a:off x="0" y="2284785"/>
          <a:ext cx="9738564" cy="689129"/>
        </a:xfrm>
        <a:prstGeom prst="roundRect">
          <a:avLst/>
        </a:prstGeom>
        <a:gradFill rotWithShape="0">
          <a:gsLst>
            <a:gs pos="0">
              <a:schemeClr val="accent3">
                <a:hueOff val="9853121"/>
                <a:satOff val="-2556"/>
                <a:lumOff val="2824"/>
                <a:alphaOff val="0"/>
                <a:tint val="58000"/>
                <a:satMod val="108000"/>
                <a:lumMod val="110000"/>
              </a:schemeClr>
            </a:gs>
            <a:gs pos="100000">
              <a:schemeClr val="accent3">
                <a:hueOff val="9853121"/>
                <a:satOff val="-2556"/>
                <a:lumOff val="2824"/>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Guide job seekers in selecting job titles that match their expertise level and salary expectations.</a:t>
          </a:r>
          <a:endParaRPr lang="en-IN" sz="1900" kern="1200" dirty="0"/>
        </a:p>
      </dsp:txBody>
      <dsp:txXfrm>
        <a:off x="33641" y="2318426"/>
        <a:ext cx="9671282" cy="621847"/>
      </dsp:txXfrm>
    </dsp:sp>
    <dsp:sp modelId="{A21121AD-075A-45AF-B189-C7A55E67F246}">
      <dsp:nvSpPr>
        <dsp:cNvPr id="0" name=""/>
        <dsp:cNvSpPr/>
      </dsp:nvSpPr>
      <dsp:spPr>
        <a:xfrm>
          <a:off x="0" y="3028635"/>
          <a:ext cx="9738564" cy="689129"/>
        </a:xfrm>
        <a:prstGeom prst="roundRect">
          <a:avLst/>
        </a:prstGeom>
        <a:gradFill rotWithShape="0">
          <a:gsLst>
            <a:gs pos="0">
              <a:schemeClr val="accent3">
                <a:hueOff val="13137495"/>
                <a:satOff val="-3408"/>
                <a:lumOff val="3765"/>
                <a:alphaOff val="0"/>
                <a:tint val="58000"/>
                <a:satMod val="108000"/>
                <a:lumMod val="110000"/>
              </a:schemeClr>
            </a:gs>
            <a:gs pos="100000">
              <a:schemeClr val="accent3">
                <a:hueOff val="13137495"/>
                <a:satOff val="-3408"/>
                <a:lumOff val="3765"/>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Facilitate informed career planning by presenting salary trends over a four-year period.</a:t>
          </a:r>
          <a:endParaRPr lang="en-IN" sz="1900" kern="1200" dirty="0"/>
        </a:p>
      </dsp:txBody>
      <dsp:txXfrm>
        <a:off x="33641" y="3062276"/>
        <a:ext cx="9671282" cy="621847"/>
      </dsp:txXfrm>
    </dsp:sp>
    <dsp:sp modelId="{6A8EF22F-3C42-4DC2-8EFB-2446A2202B53}">
      <dsp:nvSpPr>
        <dsp:cNvPr id="0" name=""/>
        <dsp:cNvSpPr/>
      </dsp:nvSpPr>
      <dsp:spPr>
        <a:xfrm>
          <a:off x="0" y="3772485"/>
          <a:ext cx="9738564" cy="689129"/>
        </a:xfrm>
        <a:prstGeom prst="roundRect">
          <a:avLst/>
        </a:prstGeom>
        <a:gradFill rotWithShape="0">
          <a:gsLst>
            <a:gs pos="0">
              <a:schemeClr val="accent3">
                <a:hueOff val="16421869"/>
                <a:satOff val="-4260"/>
                <a:lumOff val="4706"/>
                <a:alphaOff val="0"/>
                <a:tint val="58000"/>
                <a:satMod val="108000"/>
                <a:lumMod val="110000"/>
              </a:schemeClr>
            </a:gs>
            <a:gs pos="100000">
              <a:schemeClr val="accent3">
                <a:hueOff val="16421869"/>
                <a:satOff val="-4260"/>
                <a:lumOff val="4706"/>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Assist job seekers in understanding the impact of company size on salary levels, helping them target organizations that fit their career objectives.</a:t>
          </a:r>
          <a:endParaRPr lang="en-IN" sz="1900" kern="1200" dirty="0"/>
        </a:p>
      </dsp:txBody>
      <dsp:txXfrm>
        <a:off x="33641" y="3806126"/>
        <a:ext cx="9671282" cy="621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BC3CB-9CA9-4665-B614-127AF9411B02}">
      <dsp:nvSpPr>
        <dsp:cNvPr id="0" name=""/>
        <dsp:cNvSpPr/>
      </dsp:nvSpPr>
      <dsp:spPr>
        <a:xfrm>
          <a:off x="3999395" y="1138068"/>
          <a:ext cx="1457944" cy="1458122"/>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84E1E52-6E22-4123-8794-5A547F15D816}">
      <dsp:nvSpPr>
        <dsp:cNvPr id="0" name=""/>
        <dsp:cNvSpPr/>
      </dsp:nvSpPr>
      <dsp:spPr>
        <a:xfrm>
          <a:off x="3893087" y="0"/>
          <a:ext cx="1670560" cy="8940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IN" sz="3000" kern="1200" dirty="0"/>
            <a:t>Numpy</a:t>
          </a:r>
        </a:p>
      </dsp:txBody>
      <dsp:txXfrm>
        <a:off x="3893087" y="0"/>
        <a:ext cx="1670560" cy="894005"/>
      </dsp:txXfrm>
    </dsp:sp>
    <dsp:sp modelId="{E6D11947-6B9B-46C5-9FCA-F63D4C144F2A}">
      <dsp:nvSpPr>
        <dsp:cNvPr id="0" name=""/>
        <dsp:cNvSpPr/>
      </dsp:nvSpPr>
      <dsp:spPr>
        <a:xfrm>
          <a:off x="4427059" y="1343690"/>
          <a:ext cx="1457944" cy="1458122"/>
        </a:xfrm>
        <a:prstGeom prst="ellipse">
          <a:avLst/>
        </a:prstGeom>
        <a:solidFill>
          <a:schemeClr val="accent3">
            <a:alpha val="50000"/>
            <a:hueOff val="2736978"/>
            <a:satOff val="-710"/>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4F809-249A-443E-B66A-E293753DB9F4}">
      <dsp:nvSpPr>
        <dsp:cNvPr id="0" name=""/>
        <dsp:cNvSpPr/>
      </dsp:nvSpPr>
      <dsp:spPr>
        <a:xfrm>
          <a:off x="6064816" y="849305"/>
          <a:ext cx="1579439" cy="9834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b="0" i="0" kern="1200"/>
            <a:t>Python</a:t>
          </a:r>
          <a:endParaRPr lang="en-IN" sz="3000" kern="1200"/>
        </a:p>
      </dsp:txBody>
      <dsp:txXfrm>
        <a:off x="6064816" y="849305"/>
        <a:ext cx="1579439" cy="983405"/>
      </dsp:txXfrm>
    </dsp:sp>
    <dsp:sp modelId="{1C477AC0-9C85-4BE8-B304-4E8934612D87}">
      <dsp:nvSpPr>
        <dsp:cNvPr id="0" name=""/>
        <dsp:cNvSpPr/>
      </dsp:nvSpPr>
      <dsp:spPr>
        <a:xfrm>
          <a:off x="4532153" y="1806337"/>
          <a:ext cx="1457944" cy="1458122"/>
        </a:xfrm>
        <a:prstGeom prst="ellipse">
          <a:avLst/>
        </a:prstGeom>
        <a:solidFill>
          <a:schemeClr val="accent3">
            <a:alpha val="50000"/>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1796401-6CBC-4C04-BE45-0D4120F528EC}">
      <dsp:nvSpPr>
        <dsp:cNvPr id="0" name=""/>
        <dsp:cNvSpPr/>
      </dsp:nvSpPr>
      <dsp:spPr>
        <a:xfrm>
          <a:off x="6216685" y="2100912"/>
          <a:ext cx="1549065" cy="10504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b="0" i="0" kern="1200"/>
            <a:t>SQL</a:t>
          </a:r>
          <a:endParaRPr lang="en-IN" sz="3000" kern="1200"/>
        </a:p>
      </dsp:txBody>
      <dsp:txXfrm>
        <a:off x="6216685" y="2100912"/>
        <a:ext cx="1549065" cy="1050456"/>
      </dsp:txXfrm>
    </dsp:sp>
    <dsp:sp modelId="{0EBAEEB1-F33F-497E-8CA8-42019CC87DFC}">
      <dsp:nvSpPr>
        <dsp:cNvPr id="0" name=""/>
        <dsp:cNvSpPr/>
      </dsp:nvSpPr>
      <dsp:spPr>
        <a:xfrm>
          <a:off x="4236311" y="2177350"/>
          <a:ext cx="1457944" cy="1458122"/>
        </a:xfrm>
        <a:prstGeom prst="ellipse">
          <a:avLst/>
        </a:prstGeom>
        <a:solidFill>
          <a:schemeClr val="accent3">
            <a:alpha val="50000"/>
            <a:hueOff val="8210934"/>
            <a:satOff val="-2130"/>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865A21A-2709-40ED-92A4-C77EF8D57D45}">
      <dsp:nvSpPr>
        <dsp:cNvPr id="0" name=""/>
        <dsp:cNvSpPr/>
      </dsp:nvSpPr>
      <dsp:spPr>
        <a:xfrm>
          <a:off x="5548461" y="3508971"/>
          <a:ext cx="1670560" cy="9610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b="0" i="0" kern="1200"/>
            <a:t>Tableau</a:t>
          </a:r>
          <a:endParaRPr lang="en-IN" sz="3000" kern="1200"/>
        </a:p>
      </dsp:txBody>
      <dsp:txXfrm>
        <a:off x="5548461" y="3508971"/>
        <a:ext cx="1670560" cy="961055"/>
      </dsp:txXfrm>
    </dsp:sp>
    <dsp:sp modelId="{5DB9E973-0E64-44F6-87C2-8F0D934B75D7}">
      <dsp:nvSpPr>
        <dsp:cNvPr id="0" name=""/>
        <dsp:cNvSpPr/>
      </dsp:nvSpPr>
      <dsp:spPr>
        <a:xfrm>
          <a:off x="3762480" y="2177350"/>
          <a:ext cx="1457944" cy="1458122"/>
        </a:xfrm>
        <a:prstGeom prst="ellipse">
          <a:avLst/>
        </a:prstGeom>
        <a:solidFill>
          <a:schemeClr val="accent3">
            <a:alpha val="50000"/>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2E664FD-30DE-4D03-92DB-62DFC05E74D7}">
      <dsp:nvSpPr>
        <dsp:cNvPr id="0" name=""/>
        <dsp:cNvSpPr/>
      </dsp:nvSpPr>
      <dsp:spPr>
        <a:xfrm>
          <a:off x="2237713" y="3508971"/>
          <a:ext cx="1670560" cy="9610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IN" sz="3000" kern="1200" dirty="0"/>
            <a:t>EDA</a:t>
          </a:r>
        </a:p>
      </dsp:txBody>
      <dsp:txXfrm>
        <a:off x="2237713" y="3508971"/>
        <a:ext cx="1670560" cy="961055"/>
      </dsp:txXfrm>
    </dsp:sp>
    <dsp:sp modelId="{288FBFB7-59E5-48B8-9770-F1647F3C9A8C}">
      <dsp:nvSpPr>
        <dsp:cNvPr id="0" name=""/>
        <dsp:cNvSpPr/>
      </dsp:nvSpPr>
      <dsp:spPr>
        <a:xfrm>
          <a:off x="3466638" y="1806337"/>
          <a:ext cx="1457944" cy="1458122"/>
        </a:xfrm>
        <a:prstGeom prst="ellipse">
          <a:avLst/>
        </a:prstGeom>
        <a:solidFill>
          <a:schemeClr val="accent3">
            <a:alpha val="50000"/>
            <a:hueOff val="13684891"/>
            <a:satOff val="-3550"/>
            <a:lumOff val="39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1F6AE4A-8E66-43F4-B690-5AAFBFF02C23}">
      <dsp:nvSpPr>
        <dsp:cNvPr id="0" name=""/>
        <dsp:cNvSpPr/>
      </dsp:nvSpPr>
      <dsp:spPr>
        <a:xfrm>
          <a:off x="1690984" y="2100912"/>
          <a:ext cx="1549065" cy="10504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b="0" i="0" kern="1200"/>
            <a:t>Pandas</a:t>
          </a:r>
          <a:endParaRPr lang="en-IN" sz="3000" kern="1200"/>
        </a:p>
      </dsp:txBody>
      <dsp:txXfrm>
        <a:off x="1690984" y="2100912"/>
        <a:ext cx="1549065" cy="1050456"/>
      </dsp:txXfrm>
    </dsp:sp>
    <dsp:sp modelId="{5A35DA08-1E38-4B45-8BE7-C71E08A5ACD9}">
      <dsp:nvSpPr>
        <dsp:cNvPr id="0" name=""/>
        <dsp:cNvSpPr/>
      </dsp:nvSpPr>
      <dsp:spPr>
        <a:xfrm>
          <a:off x="3571732" y="1343690"/>
          <a:ext cx="1457944" cy="1458122"/>
        </a:xfrm>
        <a:prstGeom prst="ellipse">
          <a:avLst/>
        </a:prstGeom>
        <a:solidFill>
          <a:schemeClr val="accent3">
            <a:alpha val="50000"/>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88ABDF5-5A42-43F3-B2A4-A1F55E022410}">
      <dsp:nvSpPr>
        <dsp:cNvPr id="0" name=""/>
        <dsp:cNvSpPr/>
      </dsp:nvSpPr>
      <dsp:spPr>
        <a:xfrm>
          <a:off x="1812479" y="849305"/>
          <a:ext cx="1579439" cy="9834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b="0" i="0" kern="1200" dirty="0"/>
            <a:t>Matplotlib</a:t>
          </a:r>
          <a:endParaRPr lang="en-IN" sz="3000" kern="1200" dirty="0"/>
        </a:p>
      </dsp:txBody>
      <dsp:txXfrm>
        <a:off x="1812479" y="849305"/>
        <a:ext cx="1579439" cy="983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75B9D-71CA-4AE7-9BDD-1A47F9D7F478}">
      <dsp:nvSpPr>
        <dsp:cNvPr id="0" name=""/>
        <dsp:cNvSpPr/>
      </dsp:nvSpPr>
      <dsp:spPr>
        <a:xfrm>
          <a:off x="2031502" y="202311"/>
          <a:ext cx="7373870" cy="43503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5EF222-9A49-44E9-B6DC-A92F3D83D20D}">
      <dsp:nvSpPr>
        <dsp:cNvPr id="0" name=""/>
        <dsp:cNvSpPr/>
      </dsp:nvSpPr>
      <dsp:spPr>
        <a:xfrm>
          <a:off x="1334343" y="2041011"/>
          <a:ext cx="2723123" cy="2723123"/>
        </a:xfrm>
        <a:prstGeom prst="rect">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dirty="0"/>
            <a:t>Dataset Description:</a:t>
          </a:r>
          <a:r>
            <a:rPr lang="en-US" sz="2500" b="0" i="0" kern="1200" dirty="0"/>
            <a:t> </a:t>
          </a:r>
          <a:r>
            <a:rPr lang="en-US" sz="2500" b="1" i="0" kern="1200" dirty="0"/>
            <a:t>The data has records of 3951 data sciences jobs with salaries depending on 11 specific variables.</a:t>
          </a:r>
          <a:endParaRPr lang="en-IN" sz="2500" kern="1200" dirty="0"/>
        </a:p>
      </dsp:txBody>
      <dsp:txXfrm>
        <a:off x="1334343" y="2041011"/>
        <a:ext cx="2723123" cy="27231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A441D-20E9-4F04-AEF6-F85310A54230}">
      <dsp:nvSpPr>
        <dsp:cNvPr id="0" name=""/>
        <dsp:cNvSpPr/>
      </dsp:nvSpPr>
      <dsp:spPr>
        <a:xfrm>
          <a:off x="559268" y="357"/>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Job Title: </a:t>
          </a:r>
          <a:r>
            <a:rPr lang="en-US" sz="1400" kern="1200" dirty="0"/>
            <a:t>The title or position of the job.</a:t>
          </a:r>
          <a:endParaRPr lang="en-IN" sz="1400" kern="1200" dirty="0"/>
        </a:p>
      </dsp:txBody>
      <dsp:txXfrm>
        <a:off x="559268" y="357"/>
        <a:ext cx="2043595" cy="1226157"/>
      </dsp:txXfrm>
    </dsp:sp>
    <dsp:sp modelId="{CA11FE05-F2DC-4A9C-AECF-45D9913FC594}">
      <dsp:nvSpPr>
        <dsp:cNvPr id="0" name=""/>
        <dsp:cNvSpPr/>
      </dsp:nvSpPr>
      <dsp:spPr>
        <a:xfrm>
          <a:off x="2807223" y="357"/>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Employment Type: </a:t>
          </a:r>
          <a:r>
            <a:rPr lang="en-US" sz="1400" kern="1200" dirty="0"/>
            <a:t>The type of employment, such as full-time, part-time, contract, etc.</a:t>
          </a:r>
          <a:endParaRPr lang="en-IN" sz="1400" kern="1200" dirty="0"/>
        </a:p>
      </dsp:txBody>
      <dsp:txXfrm>
        <a:off x="2807223" y="357"/>
        <a:ext cx="2043595" cy="1226157"/>
      </dsp:txXfrm>
    </dsp:sp>
    <dsp:sp modelId="{9372BA88-53F6-4DF9-AECD-EA270A22075A}">
      <dsp:nvSpPr>
        <dsp:cNvPr id="0" name=""/>
        <dsp:cNvSpPr/>
      </dsp:nvSpPr>
      <dsp:spPr>
        <a:xfrm>
          <a:off x="5055179" y="357"/>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Experience Level: </a:t>
          </a:r>
          <a:r>
            <a:rPr lang="en-US" sz="1400" kern="1200" dirty="0"/>
            <a:t>The level of experience required for the job, e.g., entry-level, mid-level, senior, etc.</a:t>
          </a:r>
          <a:endParaRPr lang="en-IN" sz="1400" kern="1200" dirty="0"/>
        </a:p>
      </dsp:txBody>
      <dsp:txXfrm>
        <a:off x="5055179" y="357"/>
        <a:ext cx="2043595" cy="1226157"/>
      </dsp:txXfrm>
    </dsp:sp>
    <dsp:sp modelId="{68541710-3716-4169-A858-9A644240194B}">
      <dsp:nvSpPr>
        <dsp:cNvPr id="0" name=""/>
        <dsp:cNvSpPr/>
      </dsp:nvSpPr>
      <dsp:spPr>
        <a:xfrm>
          <a:off x="7303134" y="357"/>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Expertise Level: </a:t>
          </a:r>
          <a:r>
            <a:rPr lang="en-US" sz="1400" kern="1200" dirty="0"/>
            <a:t>The level of expertise or skill required for the job, e.g., junior, intermediate, expert, etc.</a:t>
          </a:r>
          <a:endParaRPr lang="en-IN" sz="1400" kern="1200" dirty="0"/>
        </a:p>
      </dsp:txBody>
      <dsp:txXfrm>
        <a:off x="7303134" y="357"/>
        <a:ext cx="2043595" cy="1226157"/>
      </dsp:txXfrm>
    </dsp:sp>
    <dsp:sp modelId="{2ADFA32F-0E5D-4A3C-92BC-CB934D96552A}">
      <dsp:nvSpPr>
        <dsp:cNvPr id="0" name=""/>
        <dsp:cNvSpPr/>
      </dsp:nvSpPr>
      <dsp:spPr>
        <a:xfrm>
          <a:off x="559268" y="1430874"/>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Salary: </a:t>
          </a:r>
          <a:r>
            <a:rPr lang="en-US" sz="1400" kern="1200" dirty="0"/>
            <a:t>The salary amount associated with the job.</a:t>
          </a:r>
          <a:endParaRPr lang="en-IN" sz="1400" kern="1200" dirty="0"/>
        </a:p>
      </dsp:txBody>
      <dsp:txXfrm>
        <a:off x="559268" y="1430874"/>
        <a:ext cx="2043595" cy="1226157"/>
      </dsp:txXfrm>
    </dsp:sp>
    <dsp:sp modelId="{C517DF22-0087-485C-A026-8798F9F86EFF}">
      <dsp:nvSpPr>
        <dsp:cNvPr id="0" name=""/>
        <dsp:cNvSpPr/>
      </dsp:nvSpPr>
      <dsp:spPr>
        <a:xfrm>
          <a:off x="2807223" y="1430874"/>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Salary Currency: </a:t>
          </a:r>
          <a:r>
            <a:rPr lang="en-US" sz="1400" kern="1200" dirty="0"/>
            <a:t>The currency in which the salary is provided.</a:t>
          </a:r>
          <a:endParaRPr lang="en-IN" sz="1400" kern="1200" dirty="0"/>
        </a:p>
      </dsp:txBody>
      <dsp:txXfrm>
        <a:off x="2807223" y="1430874"/>
        <a:ext cx="2043595" cy="1226157"/>
      </dsp:txXfrm>
    </dsp:sp>
    <dsp:sp modelId="{D6D924B5-8D3E-4204-9E7B-519E7E140459}">
      <dsp:nvSpPr>
        <dsp:cNvPr id="0" name=""/>
        <dsp:cNvSpPr/>
      </dsp:nvSpPr>
      <dsp:spPr>
        <a:xfrm>
          <a:off x="5055179" y="1430874"/>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Company Location:</a:t>
          </a:r>
        </a:p>
        <a:p>
          <a:pPr marL="0" lvl="0" indent="0" algn="ctr" defTabSz="622300">
            <a:lnSpc>
              <a:spcPct val="90000"/>
            </a:lnSpc>
            <a:spcBef>
              <a:spcPct val="0"/>
            </a:spcBef>
            <a:spcAft>
              <a:spcPct val="35000"/>
            </a:spcAft>
            <a:buNone/>
          </a:pPr>
          <a:r>
            <a:rPr lang="en-US" sz="1400" kern="1200" dirty="0"/>
            <a:t>The location of the company where the job is based.</a:t>
          </a:r>
          <a:endParaRPr lang="en-IN" sz="1400" kern="1200" dirty="0"/>
        </a:p>
      </dsp:txBody>
      <dsp:txXfrm>
        <a:off x="5055179" y="1430874"/>
        <a:ext cx="2043595" cy="1226157"/>
      </dsp:txXfrm>
    </dsp:sp>
    <dsp:sp modelId="{277A4D19-2797-42B9-88CF-CA96EE42D7B7}">
      <dsp:nvSpPr>
        <dsp:cNvPr id="0" name=""/>
        <dsp:cNvSpPr/>
      </dsp:nvSpPr>
      <dsp:spPr>
        <a:xfrm>
          <a:off x="7303134" y="1430874"/>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Salary in USD: </a:t>
          </a:r>
          <a:r>
            <a:rPr lang="en-US" sz="1400" kern="1200" dirty="0"/>
            <a:t>The salary amount converted to United States Dollars (USD) if the original salary is in a different currency.</a:t>
          </a:r>
          <a:endParaRPr lang="en-IN" sz="1400" kern="1200" dirty="0"/>
        </a:p>
      </dsp:txBody>
      <dsp:txXfrm>
        <a:off x="7303134" y="1430874"/>
        <a:ext cx="2043595" cy="1226157"/>
      </dsp:txXfrm>
    </dsp:sp>
    <dsp:sp modelId="{A233E0FD-9C75-40F6-880B-DF2F51D12039}">
      <dsp:nvSpPr>
        <dsp:cNvPr id="0" name=""/>
        <dsp:cNvSpPr/>
      </dsp:nvSpPr>
      <dsp:spPr>
        <a:xfrm>
          <a:off x="1683245" y="2861391"/>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Employee Residence: </a:t>
          </a:r>
          <a:r>
            <a:rPr lang="en-US" sz="1400" kern="1200" dirty="0"/>
            <a:t>The location where the employee resides.</a:t>
          </a:r>
          <a:endParaRPr lang="en-IN" sz="1400" kern="1200" dirty="0"/>
        </a:p>
      </dsp:txBody>
      <dsp:txXfrm>
        <a:off x="1683245" y="2861391"/>
        <a:ext cx="2043595" cy="1226157"/>
      </dsp:txXfrm>
    </dsp:sp>
    <dsp:sp modelId="{A9B27078-7142-4A69-BD03-E85C68B3F214}">
      <dsp:nvSpPr>
        <dsp:cNvPr id="0" name=""/>
        <dsp:cNvSpPr/>
      </dsp:nvSpPr>
      <dsp:spPr>
        <a:xfrm>
          <a:off x="3931201" y="2861391"/>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Company Size: </a:t>
          </a:r>
          <a:r>
            <a:rPr lang="en-US" sz="1400" kern="1200" dirty="0"/>
            <a:t>The size of the company, often categorized by the number of employees.</a:t>
          </a:r>
          <a:endParaRPr lang="en-IN" sz="1400" kern="1200" dirty="0"/>
        </a:p>
      </dsp:txBody>
      <dsp:txXfrm>
        <a:off x="3931201" y="2861391"/>
        <a:ext cx="2043595" cy="1226157"/>
      </dsp:txXfrm>
    </dsp:sp>
    <dsp:sp modelId="{E3B8A657-A6E0-428F-9830-03A266F89B17}">
      <dsp:nvSpPr>
        <dsp:cNvPr id="0" name=""/>
        <dsp:cNvSpPr/>
      </dsp:nvSpPr>
      <dsp:spPr>
        <a:xfrm>
          <a:off x="6179157" y="2861391"/>
          <a:ext cx="2043595" cy="1226157"/>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Year: </a:t>
          </a:r>
          <a:r>
            <a:rPr lang="en-US" sz="1400" kern="1200" dirty="0"/>
            <a:t>The year in which the job information is recorded.</a:t>
          </a:r>
          <a:endParaRPr lang="en-IN" sz="1400" kern="1200" dirty="0"/>
        </a:p>
      </dsp:txBody>
      <dsp:txXfrm>
        <a:off x="6179157" y="2861391"/>
        <a:ext cx="2043595" cy="1226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F479A-7D03-4B00-944A-AE1631FF8ECF}">
      <dsp:nvSpPr>
        <dsp:cNvPr id="0" name=""/>
        <dsp:cNvSpPr/>
      </dsp:nvSpPr>
      <dsp:spPr>
        <a:xfrm>
          <a:off x="0" y="916400"/>
          <a:ext cx="3467100" cy="1358073"/>
        </a:xfrm>
        <a:prstGeom prst="rightArrow">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F2050B-BCCE-4036-A719-46D685DF793F}">
      <dsp:nvSpPr>
        <dsp:cNvPr id="0" name=""/>
        <dsp:cNvSpPr/>
      </dsp:nvSpPr>
      <dsp:spPr>
        <a:xfrm>
          <a:off x="279670" y="1255919"/>
          <a:ext cx="2840719" cy="679036"/>
        </a:xfrm>
        <a:prstGeom prst="rect">
          <a:avLst/>
        </a:prstGeom>
        <a:noFill/>
        <a:ln>
          <a:noFill/>
        </a:ln>
        <a:effectLst>
          <a:outerShdw blurRad="76200" dir="13500000" sy="23000" kx="1200000" algn="br" rotWithShape="0">
            <a:prstClr val="black">
              <a:alpha val="20000"/>
            </a:prstClr>
          </a:outerShdw>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marL="0" lvl="0" indent="0" algn="ctr" defTabSz="666750">
            <a:lnSpc>
              <a:spcPct val="90000"/>
            </a:lnSpc>
            <a:spcBef>
              <a:spcPct val="0"/>
            </a:spcBef>
            <a:spcAft>
              <a:spcPct val="35000"/>
            </a:spcAft>
            <a:buNone/>
          </a:pPr>
          <a:r>
            <a:rPr lang="en-US" sz="1500" b="1" kern="1200" dirty="0"/>
            <a:t>T</a:t>
          </a:r>
          <a:r>
            <a:rPr lang="en-US" sz="1500" b="1" i="0" kern="1200" dirty="0"/>
            <a:t>here are no missing values and Duplicate Values in the Dataset</a:t>
          </a:r>
          <a:endParaRPr lang="en-IN" sz="1500" kern="1200" dirty="0"/>
        </a:p>
      </dsp:txBody>
      <dsp:txXfrm>
        <a:off x="279670" y="1255919"/>
        <a:ext cx="2840719" cy="6790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B4515-5383-49ED-B797-FC5FAE5B80B7}">
      <dsp:nvSpPr>
        <dsp:cNvPr id="0" name=""/>
        <dsp:cNvSpPr/>
      </dsp:nvSpPr>
      <dsp:spPr>
        <a:xfrm>
          <a:off x="0" y="363911"/>
          <a:ext cx="3412191" cy="204731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bg1"/>
              </a:solidFill>
            </a:rPr>
            <a:t>Pandas:</a:t>
          </a:r>
          <a:r>
            <a:rPr lang="en-US" sz="2300" kern="1200" dirty="0"/>
            <a:t> Pandas is used for handling the DataFrame and data manipulation.</a:t>
          </a:r>
          <a:endParaRPr lang="en-IN" sz="2300" kern="1200" dirty="0"/>
        </a:p>
      </dsp:txBody>
      <dsp:txXfrm>
        <a:off x="0" y="363911"/>
        <a:ext cx="3412191" cy="2047314"/>
      </dsp:txXfrm>
    </dsp:sp>
    <dsp:sp modelId="{57C920AF-81CF-411F-A285-AC6092B929B5}">
      <dsp:nvSpPr>
        <dsp:cNvPr id="0" name=""/>
        <dsp:cNvSpPr/>
      </dsp:nvSpPr>
      <dsp:spPr>
        <a:xfrm>
          <a:off x="3753410" y="363911"/>
          <a:ext cx="3412191" cy="2047314"/>
        </a:xfrm>
        <a:prstGeom prst="rect">
          <a:avLst/>
        </a:prstGeom>
        <a:gradFill rotWithShape="0">
          <a:gsLst>
            <a:gs pos="0">
              <a:schemeClr val="accent3">
                <a:hueOff val="4105467"/>
                <a:satOff val="-1065"/>
                <a:lumOff val="1177"/>
                <a:alphaOff val="0"/>
                <a:tint val="94000"/>
                <a:satMod val="105000"/>
                <a:lumMod val="102000"/>
              </a:schemeClr>
            </a:gs>
            <a:gs pos="100000">
              <a:schemeClr val="accent3">
                <a:hueOff val="4105467"/>
                <a:satOff val="-1065"/>
                <a:lumOff val="117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bg1"/>
              </a:solidFill>
            </a:rPr>
            <a:t>NumPy:</a:t>
          </a:r>
          <a:r>
            <a:rPr lang="en-US" sz="2300" kern="1200" dirty="0"/>
            <a:t> NumPy is utilized for calculations involving arrays and mathematical operations.</a:t>
          </a:r>
          <a:endParaRPr lang="en-IN" sz="2300" kern="1200" dirty="0"/>
        </a:p>
      </dsp:txBody>
      <dsp:txXfrm>
        <a:off x="3753410" y="363911"/>
        <a:ext cx="3412191" cy="2047314"/>
      </dsp:txXfrm>
    </dsp:sp>
    <dsp:sp modelId="{BAD452E4-36B7-4BD2-B081-C2C370AA464B}">
      <dsp:nvSpPr>
        <dsp:cNvPr id="0" name=""/>
        <dsp:cNvSpPr/>
      </dsp:nvSpPr>
      <dsp:spPr>
        <a:xfrm>
          <a:off x="7506820" y="363911"/>
          <a:ext cx="3412191" cy="2047314"/>
        </a:xfrm>
        <a:prstGeom prst="rect">
          <a:avLst/>
        </a:prstGeom>
        <a:gradFill rotWithShape="0">
          <a:gsLst>
            <a:gs pos="0">
              <a:schemeClr val="accent3">
                <a:hueOff val="8210934"/>
                <a:satOff val="-2130"/>
                <a:lumOff val="2353"/>
                <a:alphaOff val="0"/>
                <a:tint val="94000"/>
                <a:satMod val="105000"/>
                <a:lumMod val="102000"/>
              </a:schemeClr>
            </a:gs>
            <a:gs pos="100000">
              <a:schemeClr val="accent3">
                <a:hueOff val="8210934"/>
                <a:satOff val="-2130"/>
                <a:lumOff val="235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bg1"/>
              </a:solidFill>
            </a:rPr>
            <a:t>Boxplot: </a:t>
          </a:r>
          <a:r>
            <a:rPr lang="en-US" sz="2300" kern="1200" dirty="0"/>
            <a:t>A boxplot is used to visualize the distribution of data and identify potential outliers.</a:t>
          </a:r>
          <a:endParaRPr lang="en-IN" sz="2300" kern="1200" dirty="0"/>
        </a:p>
      </dsp:txBody>
      <dsp:txXfrm>
        <a:off x="7506820" y="363911"/>
        <a:ext cx="3412191" cy="2047314"/>
      </dsp:txXfrm>
    </dsp:sp>
    <dsp:sp modelId="{CC669F8E-A1D3-4E5B-97AF-445936B07A32}">
      <dsp:nvSpPr>
        <dsp:cNvPr id="0" name=""/>
        <dsp:cNvSpPr/>
      </dsp:nvSpPr>
      <dsp:spPr>
        <a:xfrm>
          <a:off x="1876705" y="2752445"/>
          <a:ext cx="3412191" cy="2047314"/>
        </a:xfrm>
        <a:prstGeom prst="rect">
          <a:avLst/>
        </a:prstGeom>
        <a:gradFill rotWithShape="0">
          <a:gsLst>
            <a:gs pos="0">
              <a:schemeClr val="accent3">
                <a:hueOff val="12316402"/>
                <a:satOff val="-3195"/>
                <a:lumOff val="3530"/>
                <a:alphaOff val="0"/>
                <a:tint val="94000"/>
                <a:satMod val="105000"/>
                <a:lumMod val="102000"/>
              </a:schemeClr>
            </a:gs>
            <a:gs pos="100000">
              <a:schemeClr val="accent3">
                <a:hueOff val="12316402"/>
                <a:satOff val="-3195"/>
                <a:lumOff val="353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bg1"/>
              </a:solidFill>
            </a:rPr>
            <a:t>Data Filtering: </a:t>
          </a:r>
          <a:r>
            <a:rPr lang="en-US" sz="2300" kern="1200" dirty="0"/>
            <a:t>The boolean mask is applied to the original DataFrame to filter out rows containing outliers.</a:t>
          </a:r>
          <a:endParaRPr lang="en-IN" sz="2300" kern="1200" dirty="0"/>
        </a:p>
      </dsp:txBody>
      <dsp:txXfrm>
        <a:off x="1876705" y="2752445"/>
        <a:ext cx="3412191" cy="2047314"/>
      </dsp:txXfrm>
    </dsp:sp>
    <dsp:sp modelId="{3CC66DDB-180E-456D-816C-92106151A2FD}">
      <dsp:nvSpPr>
        <dsp:cNvPr id="0" name=""/>
        <dsp:cNvSpPr/>
      </dsp:nvSpPr>
      <dsp:spPr>
        <a:xfrm>
          <a:off x="5630115" y="2752445"/>
          <a:ext cx="3412191" cy="2047314"/>
        </a:xfrm>
        <a:prstGeom prst="rect">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bg1"/>
              </a:solidFill>
            </a:rPr>
            <a:t>Boxplot Visualization: </a:t>
          </a:r>
          <a:r>
            <a:rPr lang="en-US" sz="2300" kern="1200" dirty="0"/>
            <a:t>A boxplot is used to visually inspect the distribution of data, identify outliers, and confirm the effectiveness of the outlier removal process.</a:t>
          </a:r>
          <a:endParaRPr lang="en-IN" sz="2300" kern="1200" dirty="0"/>
        </a:p>
      </dsp:txBody>
      <dsp:txXfrm>
        <a:off x="5630115" y="2752445"/>
        <a:ext cx="3412191" cy="20473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732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634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0065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823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889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19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24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50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183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501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98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589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74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12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86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46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7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2046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7A5A-6023-D5DB-6A59-10AD0A9030B8}"/>
              </a:ext>
            </a:extLst>
          </p:cNvPr>
          <p:cNvSpPr>
            <a:spLocks noGrp="1"/>
          </p:cNvSpPr>
          <p:nvPr>
            <p:ph type="ctrTitle"/>
          </p:nvPr>
        </p:nvSpPr>
        <p:spPr>
          <a:xfrm>
            <a:off x="1479176" y="733426"/>
            <a:ext cx="10712823" cy="1893234"/>
          </a:xfrm>
          <a:effectLst>
            <a:glow rad="127000">
              <a:schemeClr val="tx1"/>
            </a:glow>
            <a:outerShdw blurRad="76200" dir="13500000" sy="23000" kx="1200000" algn="br" rotWithShape="0">
              <a:prstClr val="black">
                <a:alpha val="20000"/>
              </a:prstClr>
            </a:outerShdw>
            <a:softEdge rad="12700"/>
          </a:effectLst>
        </p:spPr>
        <p:txBody>
          <a:bodyPr>
            <a:normAutofit fontScale="90000"/>
          </a:bodyPr>
          <a:lstStyle/>
          <a:p>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t>
            </a: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44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altLang="en-US" sz="3600" b="1" dirty="0">
                <a:solidFill>
                  <a:schemeClr val="bg1"/>
                </a:solidFill>
                <a:effectLst>
                  <a:outerShdw blurRad="50800" dist="38100" dir="16200000" rotWithShape="0">
                    <a:prstClr val="black">
                      <a:alpha val="40000"/>
                    </a:prstClr>
                  </a:outerShdw>
                </a:effectLst>
                <a:latin typeface="Sitka Small Semibold" pitchFamily="2" charset="0"/>
                <a:cs typeface="Times New Roman" panose="02020603050405020304" pitchFamily="18" charset="0"/>
              </a:rPr>
              <a:t>EMPOWERING DATA ANALYST CAREER CHOICES</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D2FBE537-A164-E33D-7E20-8129AF272963}"/>
              </a:ext>
            </a:extLst>
          </p:cNvPr>
          <p:cNvSpPr>
            <a:spLocks noGrp="1"/>
          </p:cNvSpPr>
          <p:nvPr>
            <p:ph type="subTitle" idx="1"/>
          </p:nvPr>
        </p:nvSpPr>
        <p:spPr>
          <a:xfrm>
            <a:off x="7055222" y="3505201"/>
            <a:ext cx="8758518" cy="1655762"/>
          </a:xfrm>
          <a:effectLst>
            <a:outerShdw blurRad="50800" dist="38100" dir="2700000" algn="tl" rotWithShape="0">
              <a:schemeClr val="bg1">
                <a:lumMod val="50000"/>
                <a:lumOff val="50000"/>
                <a:alpha val="40000"/>
              </a:schemeClr>
            </a:outerShdw>
          </a:effectLst>
        </p:spPr>
        <p:txBody>
          <a:bodyPr>
            <a:normAutofit fontScale="92500" lnSpcReduction="20000"/>
          </a:bodyPr>
          <a:lstStyle/>
          <a:p>
            <a:r>
              <a:rPr lang="en-IN" b="1" dirty="0">
                <a:solidFill>
                  <a:schemeClr val="tx1"/>
                </a:solidFill>
                <a:effectLst>
                  <a:outerShdw blurRad="50800" dist="38100" dir="16200000" rotWithShape="0">
                    <a:prstClr val="black">
                      <a:alpha val="40000"/>
                    </a:prstClr>
                  </a:outerShdw>
                </a:effectLst>
                <a:latin typeface="Sitka Small Semibold" pitchFamily="2" charset="0"/>
              </a:rPr>
              <a:t>By</a:t>
            </a:r>
          </a:p>
          <a:p>
            <a:r>
              <a:rPr lang="en-IN" b="1" dirty="0">
                <a:solidFill>
                  <a:schemeClr val="tx1"/>
                </a:solidFill>
                <a:effectLst>
                  <a:outerShdw blurRad="50800" dist="38100" dir="16200000" rotWithShape="0">
                    <a:prstClr val="black">
                      <a:alpha val="40000"/>
                    </a:prstClr>
                  </a:outerShdw>
                </a:effectLst>
                <a:latin typeface="Sitka Small Semibold" pitchFamily="2" charset="0"/>
              </a:rPr>
              <a:t>Shaik Aayesha Mohammadi</a:t>
            </a:r>
          </a:p>
          <a:p>
            <a:r>
              <a:rPr lang="en-IN" b="1" dirty="0">
                <a:solidFill>
                  <a:schemeClr val="tx1"/>
                </a:solidFill>
                <a:effectLst>
                  <a:outerShdw blurRad="50800" dist="38100" dir="16200000" rotWithShape="0">
                    <a:prstClr val="black">
                      <a:alpha val="40000"/>
                    </a:prstClr>
                  </a:outerShdw>
                </a:effectLst>
                <a:latin typeface="Sitka Small Semibold" pitchFamily="2" charset="0"/>
              </a:rPr>
              <a:t>Batch No:DA132S13</a:t>
            </a:r>
          </a:p>
          <a:p>
            <a:r>
              <a:rPr lang="en-IN" b="1" dirty="0">
                <a:solidFill>
                  <a:schemeClr val="tx1"/>
                </a:solidFill>
                <a:effectLst>
                  <a:outerShdw blurRad="50800" dist="38100" dir="16200000" rotWithShape="0">
                    <a:prstClr val="black">
                      <a:alpha val="40000"/>
                    </a:prstClr>
                  </a:outerShdw>
                </a:effectLst>
                <a:latin typeface="Sitka Small Semibold" pitchFamily="2" charset="0"/>
              </a:rPr>
              <a:t>ENROLLMENT ID:EN12024078064</a:t>
            </a:r>
          </a:p>
        </p:txBody>
      </p:sp>
    </p:spTree>
    <p:extLst>
      <p:ext uri="{BB962C8B-B14F-4D97-AF65-F5344CB8AC3E}">
        <p14:creationId xmlns:p14="http://schemas.microsoft.com/office/powerpoint/2010/main" val="158126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BF3F-62EE-77D8-1532-5D21162B9E69}"/>
              </a:ext>
            </a:extLst>
          </p:cNvPr>
          <p:cNvSpPr>
            <a:spLocks noGrp="1"/>
          </p:cNvSpPr>
          <p:nvPr>
            <p:ph type="title"/>
          </p:nvPr>
        </p:nvSpPr>
        <p:spPr>
          <a:xfrm>
            <a:off x="1141413" y="286872"/>
            <a:ext cx="9905998" cy="1048870"/>
          </a:xfrm>
        </p:spPr>
        <p:txBody>
          <a:bodyPr>
            <a:normAutofit/>
          </a:bodyPr>
          <a:lstStyle/>
          <a:p>
            <a:r>
              <a:rPr lang="en-US" sz="2800" dirty="0">
                <a:solidFill>
                  <a:schemeClr val="bg1"/>
                </a:solidFill>
                <a:latin typeface="Sitka Small Semibold" pitchFamily="2" charset="0"/>
              </a:rPr>
              <a:t>Methods and Tools for Removing Outliers</a:t>
            </a:r>
            <a:endParaRPr lang="en-IN" sz="2800" dirty="0">
              <a:solidFill>
                <a:schemeClr val="bg1"/>
              </a:solidFill>
              <a:latin typeface="Sitka Small Semibold" pitchFamily="2" charset="0"/>
            </a:endParaRPr>
          </a:p>
        </p:txBody>
      </p:sp>
      <p:graphicFrame>
        <p:nvGraphicFramePr>
          <p:cNvPr id="7" name="Content Placeholder 6">
            <a:extLst>
              <a:ext uri="{FF2B5EF4-FFF2-40B4-BE49-F238E27FC236}">
                <a16:creationId xmlns:a16="http://schemas.microsoft.com/office/drawing/2014/main" id="{FA73DA93-10FD-7DC7-39B2-D85C4962CCFB}"/>
              </a:ext>
            </a:extLst>
          </p:cNvPr>
          <p:cNvGraphicFramePr>
            <a:graphicFrameLocks noGrp="1"/>
          </p:cNvGraphicFramePr>
          <p:nvPr>
            <p:ph idx="1"/>
            <p:extLst>
              <p:ext uri="{D42A27DB-BD31-4B8C-83A1-F6EECF244321}">
                <p14:modId xmlns:p14="http://schemas.microsoft.com/office/powerpoint/2010/main" val="4265201229"/>
              </p:ext>
            </p:extLst>
          </p:nvPr>
        </p:nvGraphicFramePr>
        <p:xfrm>
          <a:off x="941295" y="1515035"/>
          <a:ext cx="10919012" cy="5163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5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14FB-9F08-8E8A-8E45-FE89DD4C059D}"/>
              </a:ext>
            </a:extLst>
          </p:cNvPr>
          <p:cNvSpPr>
            <a:spLocks noGrp="1"/>
          </p:cNvSpPr>
          <p:nvPr>
            <p:ph type="title"/>
          </p:nvPr>
        </p:nvSpPr>
        <p:spPr>
          <a:xfrm>
            <a:off x="1141413" y="510989"/>
            <a:ext cx="9905998" cy="788894"/>
          </a:xfrm>
        </p:spPr>
        <p:txBody>
          <a:bodyPr>
            <a:normAutofit/>
          </a:bodyPr>
          <a:lstStyle/>
          <a:p>
            <a:r>
              <a:rPr lang="en-US" sz="4000" b="1" i="0" dirty="0">
                <a:solidFill>
                  <a:schemeClr val="bg1"/>
                </a:solidFill>
                <a:effectLst/>
                <a:latin typeface="Sitka Small Semibold" pitchFamily="2" charset="0"/>
                <a:cs typeface="Times New Roman" panose="02020603050405020304" pitchFamily="18" charset="0"/>
              </a:rPr>
              <a:t>processed Data</a:t>
            </a:r>
            <a:endParaRPr lang="en-IN" sz="4000" dirty="0">
              <a:latin typeface="Times New Roman" panose="02020603050405020304" pitchFamily="18" charset="0"/>
              <a:cs typeface="Times New Roman" panose="02020603050405020304" pitchFamily="18" charset="0"/>
            </a:endParaRPr>
          </a:p>
        </p:txBody>
      </p:sp>
      <p:graphicFrame>
        <p:nvGraphicFramePr>
          <p:cNvPr id="21" name="Diagram 20">
            <a:extLst>
              <a:ext uri="{FF2B5EF4-FFF2-40B4-BE49-F238E27FC236}">
                <a16:creationId xmlns:a16="http://schemas.microsoft.com/office/drawing/2014/main" id="{0C332D02-25AF-9D3E-E543-4DDE0FA3B896}"/>
              </a:ext>
            </a:extLst>
          </p:cNvPr>
          <p:cNvGraphicFramePr/>
          <p:nvPr>
            <p:extLst>
              <p:ext uri="{D42A27DB-BD31-4B8C-83A1-F6EECF244321}">
                <p14:modId xmlns:p14="http://schemas.microsoft.com/office/powerpoint/2010/main" val="2347771688"/>
              </p:ext>
            </p:extLst>
          </p:nvPr>
        </p:nvGraphicFramePr>
        <p:xfrm>
          <a:off x="968190" y="2151727"/>
          <a:ext cx="2984685" cy="2248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A3AC23B8-51F0-CBC0-DBFF-AC2D581E01D3}"/>
              </a:ext>
            </a:extLst>
          </p:cNvPr>
          <p:cNvPicPr>
            <a:picLocks noGrp="1" noChangeAspect="1"/>
          </p:cNvPicPr>
          <p:nvPr>
            <p:ph idx="1"/>
          </p:nvPr>
        </p:nvPicPr>
        <p:blipFill rotWithShape="1">
          <a:blip r:embed="rId7"/>
          <a:srcRect l="22929" t="27873" r="17545" b="19561"/>
          <a:stretch/>
        </p:blipFill>
        <p:spPr>
          <a:xfrm>
            <a:off x="4021757" y="1676400"/>
            <a:ext cx="8026009" cy="4554071"/>
          </a:xfr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32590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63C6-E5E9-0548-C866-E22FC4460A8C}"/>
              </a:ext>
            </a:extLst>
          </p:cNvPr>
          <p:cNvSpPr>
            <a:spLocks noGrp="1"/>
          </p:cNvSpPr>
          <p:nvPr>
            <p:ph type="title"/>
          </p:nvPr>
        </p:nvSpPr>
        <p:spPr>
          <a:xfrm>
            <a:off x="1141413" y="304800"/>
            <a:ext cx="9905998" cy="1470212"/>
          </a:xfrm>
        </p:spPr>
        <p:txBody>
          <a:bodyPr>
            <a:normAutofit/>
          </a:bodyPr>
          <a:lstStyle/>
          <a:p>
            <a:pPr algn="l"/>
            <a:r>
              <a:rPr lang="en-US" b="1" i="0" dirty="0">
                <a:solidFill>
                  <a:schemeClr val="bg1"/>
                </a:solidFill>
                <a:effectLst/>
                <a:latin typeface="Sitka Small Semibold" pitchFamily="2" charset="0"/>
                <a:cs typeface="Times New Roman" panose="02020603050405020304" pitchFamily="18" charset="0"/>
              </a:rPr>
              <a:t>EXPLORATORY DATA ANALYSIS (EDA)</a:t>
            </a:r>
            <a:endParaRPr lang="en-US" sz="3200" b="1" i="0" dirty="0">
              <a:solidFill>
                <a:schemeClr val="bg1"/>
              </a:solidFill>
              <a:effectLst/>
              <a:latin typeface="Sitka Small Semibold" pitchFamily="2"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178ADAC-35CA-72AD-2DEE-1AAC069DD9AC}"/>
              </a:ext>
            </a:extLst>
          </p:cNvPr>
          <p:cNvGraphicFramePr>
            <a:graphicFrameLocks noGrp="1"/>
          </p:cNvGraphicFramePr>
          <p:nvPr>
            <p:ph idx="1"/>
            <p:extLst>
              <p:ext uri="{D42A27DB-BD31-4B8C-83A1-F6EECF244321}">
                <p14:modId xmlns:p14="http://schemas.microsoft.com/office/powerpoint/2010/main" val="293380266"/>
              </p:ext>
            </p:extLst>
          </p:nvPr>
        </p:nvGraphicFramePr>
        <p:xfrm>
          <a:off x="2554941" y="1532965"/>
          <a:ext cx="7126941" cy="475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80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6B9F-BC26-8E1D-07AA-B08248538861}"/>
              </a:ext>
            </a:extLst>
          </p:cNvPr>
          <p:cNvSpPr>
            <a:spLocks noGrp="1"/>
          </p:cNvSpPr>
          <p:nvPr>
            <p:ph type="title"/>
          </p:nvPr>
        </p:nvSpPr>
        <p:spPr>
          <a:xfrm>
            <a:off x="1141413" y="304800"/>
            <a:ext cx="9905998" cy="1532965"/>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4400" b="1" i="0" dirty="0">
                <a:solidFill>
                  <a:schemeClr val="bg1"/>
                </a:solidFill>
                <a:effectLst/>
                <a:latin typeface="Sitka Text Semibold" pitchFamily="2" charset="0"/>
                <a:cs typeface="Times New Roman" panose="02020603050405020304" pitchFamily="18" charset="0"/>
              </a:rPr>
              <a:t>HYPOTHESES</a:t>
            </a:r>
            <a:br>
              <a:rPr lang="en-US" sz="4800" b="1" i="0" dirty="0">
                <a:solidFill>
                  <a:schemeClr val="bg1"/>
                </a:solidFill>
                <a:effectLst/>
                <a:latin typeface="Sitka Text Semibold" pitchFamily="2" charset="0"/>
                <a:cs typeface="Times New Roman" panose="02020603050405020304" pitchFamily="18" charset="0"/>
              </a:rPr>
            </a:br>
            <a:endParaRPr lang="en-US" sz="3200" b="1" dirty="0">
              <a:solidFill>
                <a:schemeClr val="bg1"/>
              </a:solidFill>
              <a:latin typeface="Sitka Text Semibold" pitchFamily="2"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AA54C7BB-DBBA-8EB3-00FE-5DB3E1609779}"/>
              </a:ext>
            </a:extLst>
          </p:cNvPr>
          <p:cNvGraphicFramePr>
            <a:graphicFrameLocks noGrp="1"/>
          </p:cNvGraphicFramePr>
          <p:nvPr>
            <p:ph idx="1"/>
            <p:extLst>
              <p:ext uri="{D42A27DB-BD31-4B8C-83A1-F6EECF244321}">
                <p14:modId xmlns:p14="http://schemas.microsoft.com/office/powerpoint/2010/main" val="3251049338"/>
              </p:ext>
            </p:extLst>
          </p:nvPr>
        </p:nvGraphicFramePr>
        <p:xfrm>
          <a:off x="914400" y="950259"/>
          <a:ext cx="10497671" cy="575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01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solidFill>
                  <a:schemeClr val="bg1"/>
                </a:solidFill>
                <a:effectLst/>
                <a:latin typeface="Arial Black" panose="020B0A04020102020204" pitchFamily="34" charset="0"/>
              </a:rPr>
              <a:t>top 10 company location with highest data Analyst salAry</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19DE8D3-FC39-B019-2AF3-50140739125A}"/>
              </a:ext>
            </a:extLst>
          </p:cNvPr>
          <p:cNvPicPr>
            <a:picLocks noGrp="1" noChangeAspect="1"/>
          </p:cNvPicPr>
          <p:nvPr>
            <p:ph idx="1"/>
          </p:nvPr>
        </p:nvPicPr>
        <p:blipFill rotWithShape="1">
          <a:blip r:embed="rId2"/>
          <a:srcRect l="23971" t="17736" r="1850" b="11643"/>
          <a:stretch/>
        </p:blipFill>
        <p:spPr>
          <a:xfrm>
            <a:off x="1783976" y="1094364"/>
            <a:ext cx="10094931" cy="5405925"/>
          </a:xfr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91017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solidFill>
                  <a:schemeClr val="bg1"/>
                </a:solidFill>
                <a:effectLst/>
                <a:latin typeface="Arial Black" panose="020B0A04020102020204" pitchFamily="34" charset="0"/>
              </a:rPr>
              <a:t>top 10 highest data analyst job title salaries</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48F8AFC-76B8-93FD-A0EB-ED7FE617B25C}"/>
              </a:ext>
            </a:extLst>
          </p:cNvPr>
          <p:cNvPicPr>
            <a:picLocks noChangeAspect="1"/>
          </p:cNvPicPr>
          <p:nvPr/>
        </p:nvPicPr>
        <p:blipFill rotWithShape="1">
          <a:blip r:embed="rId2"/>
          <a:srcRect l="24632" t="17385" r="2280" b="11764"/>
          <a:stretch/>
        </p:blipFill>
        <p:spPr>
          <a:xfrm>
            <a:off x="1622613" y="1192306"/>
            <a:ext cx="9817940" cy="5353443"/>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4212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solidFill>
                  <a:schemeClr val="bg1"/>
                </a:solidFill>
                <a:effectLst/>
                <a:latin typeface="Arial Black" panose="020B0A04020102020204" pitchFamily="34" charset="0"/>
              </a:rPr>
              <a:t>salary trend over the years for data analyst</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952A0C-F357-E3AB-6D7C-BD64B7083294}"/>
              </a:ext>
            </a:extLst>
          </p:cNvPr>
          <p:cNvPicPr>
            <a:picLocks noChangeAspect="1"/>
          </p:cNvPicPr>
          <p:nvPr/>
        </p:nvPicPr>
        <p:blipFill rotWithShape="1">
          <a:blip r:embed="rId2"/>
          <a:srcRect l="23955" t="21071" b="12025"/>
          <a:stretch/>
        </p:blipFill>
        <p:spPr>
          <a:xfrm>
            <a:off x="1133514" y="1192306"/>
            <a:ext cx="10801828" cy="5345629"/>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94420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effectLst/>
                <a:latin typeface="Arial Black" panose="020B0A04020102020204" pitchFamily="34" charset="0"/>
              </a:rPr>
              <a:t> </a:t>
            </a:r>
            <a:r>
              <a:rPr lang="en-US" sz="1800" b="1" dirty="0">
                <a:solidFill>
                  <a:schemeClr val="bg1"/>
                </a:solidFill>
                <a:effectLst/>
                <a:latin typeface="Arial Black" panose="020B0A04020102020204" pitchFamily="34" charset="0"/>
              </a:rPr>
              <a:t>Do salaries vary for data analysts based on company size?</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ED55BB-CED3-BBAC-B7AB-6E59150269C2}"/>
              </a:ext>
            </a:extLst>
          </p:cNvPr>
          <p:cNvPicPr>
            <a:picLocks noChangeAspect="1"/>
          </p:cNvPicPr>
          <p:nvPr/>
        </p:nvPicPr>
        <p:blipFill rotWithShape="1">
          <a:blip r:embed="rId2"/>
          <a:srcRect l="23858" t="20962" r="2106" b="11942"/>
          <a:stretch/>
        </p:blipFill>
        <p:spPr>
          <a:xfrm>
            <a:off x="1657068" y="1425388"/>
            <a:ext cx="10199703" cy="5199531"/>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23452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effectLst/>
                <a:latin typeface="Arial Black" panose="020B0A04020102020204" pitchFamily="34" charset="0"/>
              </a:rPr>
              <a:t> </a:t>
            </a:r>
            <a:r>
              <a:rPr lang="en-US" sz="1800" b="1" dirty="0">
                <a:solidFill>
                  <a:schemeClr val="bg1"/>
                </a:solidFill>
                <a:effectLst/>
                <a:latin typeface="Arial Black" panose="020B0A04020102020204" pitchFamily="34" charset="0"/>
              </a:rPr>
              <a:t>What is the differences in salaries based on employment type ?</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ADDD74-BC21-1721-0620-B2CB02787046}"/>
              </a:ext>
            </a:extLst>
          </p:cNvPr>
          <p:cNvPicPr>
            <a:picLocks noChangeAspect="1"/>
          </p:cNvPicPr>
          <p:nvPr/>
        </p:nvPicPr>
        <p:blipFill rotWithShape="1">
          <a:blip r:embed="rId2"/>
          <a:srcRect l="23750" t="21549" r="909" b="12549"/>
          <a:stretch/>
        </p:blipFill>
        <p:spPr>
          <a:xfrm>
            <a:off x="1267865" y="1192306"/>
            <a:ext cx="10695052" cy="5262283"/>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57291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039906" y="170329"/>
            <a:ext cx="10473670"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solidFill>
                  <a:schemeClr val="bg1"/>
                </a:solidFill>
                <a:effectLst/>
                <a:latin typeface="Arial Black" panose="020B0A04020102020204" pitchFamily="34" charset="0"/>
              </a:rPr>
              <a:t>Do salaries vary based on experience levels?"</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DC41FE-3608-1F31-81B5-2C59A17D409B}"/>
              </a:ext>
            </a:extLst>
          </p:cNvPr>
          <p:cNvPicPr>
            <a:picLocks noChangeAspect="1"/>
          </p:cNvPicPr>
          <p:nvPr/>
        </p:nvPicPr>
        <p:blipFill rotWithShape="1">
          <a:blip r:embed="rId2"/>
          <a:srcRect l="24297" t="21389" r="4062" b="12189"/>
          <a:stretch/>
        </p:blipFill>
        <p:spPr>
          <a:xfrm>
            <a:off x="1787189" y="1343025"/>
            <a:ext cx="10118244" cy="5276849"/>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96055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42A8-59DB-7058-4686-41840CBFB117}"/>
              </a:ext>
            </a:extLst>
          </p:cNvPr>
          <p:cNvSpPr>
            <a:spLocks noGrp="1"/>
          </p:cNvSpPr>
          <p:nvPr>
            <p:ph type="title"/>
          </p:nvPr>
        </p:nvSpPr>
        <p:spPr>
          <a:xfrm>
            <a:off x="1141413" y="304800"/>
            <a:ext cx="10351340" cy="1434354"/>
          </a:xfrm>
        </p:spPr>
        <p:txBody>
          <a:bodyPr>
            <a:normAutofit/>
          </a:bodyPr>
          <a:lstStyle/>
          <a:p>
            <a:pPr algn="ctr"/>
            <a:r>
              <a:rPr lang="en-US" b="1" i="0" u="none" strike="noStrike" cap="none" dirty="0">
                <a:solidFill>
                  <a:schemeClr val="bg1"/>
                </a:solidFill>
                <a:latin typeface="Sitka Small Semibold" pitchFamily="2" charset="0"/>
                <a:ea typeface="Times New Roman" panose="02020603050405020304"/>
                <a:cs typeface="Times New Roman" panose="02020603050405020304"/>
                <a:sym typeface="Times New Roman" panose="02020603050405020304"/>
              </a:rPr>
              <a:t>TABLE OF CONTENTS</a:t>
            </a:r>
            <a:br>
              <a:rPr lang="en-IN" dirty="0">
                <a:solidFill>
                  <a:schemeClr val="bg1"/>
                </a:solidFill>
                <a:latin typeface="Sitka Small Semibold" pitchFamily="2" charset="0"/>
              </a:rPr>
            </a:br>
            <a:endParaRPr lang="en-IN" dirty="0">
              <a:solidFill>
                <a:schemeClr val="bg1"/>
              </a:solidFill>
              <a:latin typeface="Sitka Small Semibold" pitchFamily="2" charset="0"/>
            </a:endParaRPr>
          </a:p>
        </p:txBody>
      </p:sp>
      <p:graphicFrame>
        <p:nvGraphicFramePr>
          <p:cNvPr id="12" name="Content Placeholder 11">
            <a:extLst>
              <a:ext uri="{FF2B5EF4-FFF2-40B4-BE49-F238E27FC236}">
                <a16:creationId xmlns:a16="http://schemas.microsoft.com/office/drawing/2014/main" id="{268CA9BD-9F7F-DC23-9AD7-F61F67403E1F}"/>
              </a:ext>
            </a:extLst>
          </p:cNvPr>
          <p:cNvGraphicFramePr>
            <a:graphicFrameLocks noGrp="1"/>
          </p:cNvGraphicFramePr>
          <p:nvPr>
            <p:ph idx="1"/>
            <p:extLst>
              <p:ext uri="{D42A27DB-BD31-4B8C-83A1-F6EECF244321}">
                <p14:modId xmlns:p14="http://schemas.microsoft.com/office/powerpoint/2010/main" val="4075624634"/>
              </p:ext>
            </p:extLst>
          </p:nvPr>
        </p:nvGraphicFramePr>
        <p:xfrm>
          <a:off x="1810871" y="1281953"/>
          <a:ext cx="9359153" cy="5342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12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1800" b="1" dirty="0">
                <a:solidFill>
                  <a:schemeClr val="bg1"/>
                </a:solidFill>
                <a:effectLst/>
                <a:latin typeface="Arial Black" panose="020B0A04020102020204" pitchFamily="34" charset="0"/>
              </a:rPr>
              <a:t>top 10 entry-level job titles of data analyst positions</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750742-46E0-E8BE-2366-B6BA5292C96D}"/>
              </a:ext>
            </a:extLst>
          </p:cNvPr>
          <p:cNvPicPr>
            <a:picLocks noChangeAspect="1"/>
          </p:cNvPicPr>
          <p:nvPr/>
        </p:nvPicPr>
        <p:blipFill rotWithShape="1">
          <a:blip r:embed="rId2"/>
          <a:srcRect l="24264" t="21307" r="1691" b="11765"/>
          <a:stretch/>
        </p:blipFill>
        <p:spPr>
          <a:xfrm>
            <a:off x="1889136" y="1335741"/>
            <a:ext cx="10173523" cy="5172635"/>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51269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240025" y="80682"/>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1800" b="1" dirty="0">
                <a:solidFill>
                  <a:schemeClr val="bg1"/>
                </a:solidFill>
                <a:effectLst/>
                <a:latin typeface="Arial Black" panose="020B0A04020102020204" pitchFamily="34" charset="0"/>
              </a:rPr>
              <a:t>Most Popular Data Analyst Job Titles in 2023</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38F5F1-17D2-087B-561F-A919D5BD6DCC}"/>
              </a:ext>
            </a:extLst>
          </p:cNvPr>
          <p:cNvPicPr>
            <a:picLocks noChangeAspect="1"/>
          </p:cNvPicPr>
          <p:nvPr/>
        </p:nvPicPr>
        <p:blipFill rotWithShape="1">
          <a:blip r:embed="rId2"/>
          <a:srcRect l="24264" t="21961" b="11634"/>
          <a:stretch/>
        </p:blipFill>
        <p:spPr>
          <a:xfrm>
            <a:off x="1294940" y="1281953"/>
            <a:ext cx="10615059" cy="523538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5358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1800" b="1" dirty="0">
                <a:solidFill>
                  <a:schemeClr val="bg1"/>
                </a:solidFill>
                <a:effectLst/>
                <a:latin typeface="Arial Black" panose="020B0A04020102020204" pitchFamily="34" charset="0"/>
              </a:rPr>
              <a:t>which data analyst job titles corresponds to lowest salaries ?</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839894-65F2-44BA-6F56-1AA390DDE2CB}"/>
              </a:ext>
            </a:extLst>
          </p:cNvPr>
          <p:cNvPicPr>
            <a:picLocks noChangeAspect="1"/>
          </p:cNvPicPr>
          <p:nvPr/>
        </p:nvPicPr>
        <p:blipFill rotWithShape="1">
          <a:blip r:embed="rId2"/>
          <a:srcRect l="23970" t="21372" r="1986" b="11962"/>
          <a:stretch/>
        </p:blipFill>
        <p:spPr>
          <a:xfrm>
            <a:off x="1963271" y="1229811"/>
            <a:ext cx="10086260" cy="5108235"/>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48550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1"/>
            <a:ext cx="9905998" cy="107576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effectLst/>
                <a:latin typeface="Arial Black" panose="020B0A04020102020204" pitchFamily="34" charset="0"/>
              </a:rPr>
              <a:t> </a:t>
            </a:r>
            <a:r>
              <a:rPr lang="en-US" sz="1800" b="1" dirty="0">
                <a:solidFill>
                  <a:schemeClr val="bg1"/>
                </a:solidFill>
                <a:effectLst/>
                <a:latin typeface="Arial Black" panose="020B0A04020102020204" pitchFamily="34" charset="0"/>
              </a:rPr>
              <a:t>Do employees working in their home country have higher or lower salaries compared to those working abroad?</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1800F9-6989-61B3-1318-3EB2A4B37B16}"/>
              </a:ext>
            </a:extLst>
          </p:cNvPr>
          <p:cNvPicPr>
            <a:picLocks noChangeAspect="1"/>
          </p:cNvPicPr>
          <p:nvPr/>
        </p:nvPicPr>
        <p:blipFill rotWithShape="1">
          <a:blip r:embed="rId2"/>
          <a:srcRect l="23823" t="20654" r="2942" b="12157"/>
          <a:stretch/>
        </p:blipFill>
        <p:spPr>
          <a:xfrm>
            <a:off x="1415727" y="1192306"/>
            <a:ext cx="10335923" cy="533400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01193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918-18AF-658C-B7CD-35EF110825A9}"/>
              </a:ext>
            </a:extLst>
          </p:cNvPr>
          <p:cNvSpPr>
            <a:spLocks noGrp="1"/>
          </p:cNvSpPr>
          <p:nvPr>
            <p:ph type="title"/>
          </p:nvPr>
        </p:nvSpPr>
        <p:spPr>
          <a:xfrm>
            <a:off x="1141413" y="116542"/>
            <a:ext cx="9006634" cy="70821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000" b="1" dirty="0">
                <a:effectLst/>
                <a:latin typeface="Arial Black" panose="020B0A04020102020204" pitchFamily="34" charset="0"/>
              </a:rPr>
              <a:t> </a:t>
            </a:r>
            <a:r>
              <a:rPr lang="en-US" b="1" dirty="0">
                <a:solidFill>
                  <a:schemeClr val="bg1"/>
                </a:solidFill>
                <a:effectLst/>
                <a:latin typeface="Arial Black" panose="020B0A04020102020204" pitchFamily="34" charset="0"/>
              </a:rPr>
              <a:t>dASHBOARD</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C7AB6C-9A70-E269-9F8F-7823F8A78EC3}"/>
              </a:ext>
            </a:extLst>
          </p:cNvPr>
          <p:cNvPicPr>
            <a:picLocks noChangeAspect="1"/>
          </p:cNvPicPr>
          <p:nvPr/>
        </p:nvPicPr>
        <p:blipFill rotWithShape="1">
          <a:blip r:embed="rId2"/>
          <a:srcRect l="13162" t="9151" b="12026"/>
          <a:stretch/>
        </p:blipFill>
        <p:spPr>
          <a:xfrm>
            <a:off x="125506" y="759006"/>
            <a:ext cx="11716872" cy="5982451"/>
          </a:xfrm>
          <a:prstGeom prst="rect">
            <a:avLst/>
          </a:prstGeom>
        </p:spPr>
      </p:pic>
    </p:spTree>
    <p:extLst>
      <p:ext uri="{BB962C8B-B14F-4D97-AF65-F5344CB8AC3E}">
        <p14:creationId xmlns:p14="http://schemas.microsoft.com/office/powerpoint/2010/main" val="224400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E9B1-91AB-DE98-FB96-B27B5A289FC4}"/>
              </a:ext>
            </a:extLst>
          </p:cNvPr>
          <p:cNvSpPr>
            <a:spLocks noGrp="1"/>
          </p:cNvSpPr>
          <p:nvPr>
            <p:ph type="title"/>
          </p:nvPr>
        </p:nvSpPr>
        <p:spPr>
          <a:xfrm>
            <a:off x="1141413" y="0"/>
            <a:ext cx="8898993" cy="968188"/>
          </a:xfrm>
        </p:spPr>
        <p:txBody>
          <a:bodyPr>
            <a:normAutofit/>
          </a:bodyPr>
          <a:lstStyle/>
          <a:p>
            <a:pPr algn="ctr"/>
            <a:r>
              <a:rPr lang="en-US" sz="4400" b="1" i="0" dirty="0">
                <a:solidFill>
                  <a:schemeClr val="bg1"/>
                </a:solidFill>
                <a:effectLst/>
                <a:latin typeface="Sitka Small Semibold" pitchFamily="2" charset="0"/>
                <a:cs typeface="Times New Roman" panose="02020603050405020304" pitchFamily="18" charset="0"/>
              </a:rPr>
              <a:t>INSIGHTS</a:t>
            </a:r>
          </a:p>
        </p:txBody>
      </p:sp>
      <p:sp>
        <p:nvSpPr>
          <p:cNvPr id="4" name="Rectangle 1">
            <a:extLst>
              <a:ext uri="{FF2B5EF4-FFF2-40B4-BE49-F238E27FC236}">
                <a16:creationId xmlns:a16="http://schemas.microsoft.com/office/drawing/2014/main" id="{99BC2900-E41B-1206-D4DF-9DF64CD313B3}"/>
              </a:ext>
            </a:extLst>
          </p:cNvPr>
          <p:cNvSpPr>
            <a:spLocks noChangeArrowheads="1"/>
          </p:cNvSpPr>
          <p:nvPr/>
        </p:nvSpPr>
        <p:spPr bwMode="auto">
          <a:xfrm>
            <a:off x="0" y="-615810"/>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Content Placeholder 14">
            <a:extLst>
              <a:ext uri="{FF2B5EF4-FFF2-40B4-BE49-F238E27FC236}">
                <a16:creationId xmlns:a16="http://schemas.microsoft.com/office/drawing/2014/main" id="{CC87AAC0-B423-03AB-769F-13E064C445C7}"/>
              </a:ext>
            </a:extLst>
          </p:cNvPr>
          <p:cNvGraphicFramePr>
            <a:graphicFrameLocks noGrp="1"/>
          </p:cNvGraphicFramePr>
          <p:nvPr>
            <p:ph idx="1"/>
            <p:extLst>
              <p:ext uri="{D42A27DB-BD31-4B8C-83A1-F6EECF244321}">
                <p14:modId xmlns:p14="http://schemas.microsoft.com/office/powerpoint/2010/main" val="1148828162"/>
              </p:ext>
            </p:extLst>
          </p:nvPr>
        </p:nvGraphicFramePr>
        <p:xfrm>
          <a:off x="1141412" y="833718"/>
          <a:ext cx="10279623" cy="5647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86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E9B1-91AB-DE98-FB96-B27B5A289FC4}"/>
              </a:ext>
            </a:extLst>
          </p:cNvPr>
          <p:cNvSpPr>
            <a:spLocks noGrp="1"/>
          </p:cNvSpPr>
          <p:nvPr>
            <p:ph type="title"/>
          </p:nvPr>
        </p:nvSpPr>
        <p:spPr>
          <a:xfrm>
            <a:off x="1141413" y="0"/>
            <a:ext cx="8898993" cy="968188"/>
          </a:xfrm>
        </p:spPr>
        <p:txBody>
          <a:bodyPr>
            <a:normAutofit/>
          </a:bodyPr>
          <a:lstStyle/>
          <a:p>
            <a:pPr algn="ctr"/>
            <a:r>
              <a:rPr lang="en-US" sz="4400" b="1" i="0" dirty="0">
                <a:solidFill>
                  <a:schemeClr val="bg1"/>
                </a:solidFill>
                <a:effectLst/>
                <a:latin typeface="Sitka Small Semibold" pitchFamily="2" charset="0"/>
                <a:cs typeface="Times New Roman" panose="02020603050405020304" pitchFamily="18" charset="0"/>
              </a:rPr>
              <a:t>INSIGHTS</a:t>
            </a:r>
          </a:p>
        </p:txBody>
      </p:sp>
      <p:sp>
        <p:nvSpPr>
          <p:cNvPr id="4" name="Rectangle 1">
            <a:extLst>
              <a:ext uri="{FF2B5EF4-FFF2-40B4-BE49-F238E27FC236}">
                <a16:creationId xmlns:a16="http://schemas.microsoft.com/office/drawing/2014/main" id="{99BC2900-E41B-1206-D4DF-9DF64CD313B3}"/>
              </a:ext>
            </a:extLst>
          </p:cNvPr>
          <p:cNvSpPr>
            <a:spLocks noChangeArrowheads="1"/>
          </p:cNvSpPr>
          <p:nvPr/>
        </p:nvSpPr>
        <p:spPr bwMode="auto">
          <a:xfrm>
            <a:off x="0" y="-615810"/>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Content Placeholder 2">
            <a:extLst>
              <a:ext uri="{FF2B5EF4-FFF2-40B4-BE49-F238E27FC236}">
                <a16:creationId xmlns:a16="http://schemas.microsoft.com/office/drawing/2014/main" id="{9406FED0-F033-42F8-0AF0-64418A8D9F6D}"/>
              </a:ext>
            </a:extLst>
          </p:cNvPr>
          <p:cNvGraphicFramePr>
            <a:graphicFrameLocks noGrp="1"/>
          </p:cNvGraphicFramePr>
          <p:nvPr>
            <p:ph idx="1"/>
            <p:extLst>
              <p:ext uri="{D42A27DB-BD31-4B8C-83A1-F6EECF244321}">
                <p14:modId xmlns:p14="http://schemas.microsoft.com/office/powerpoint/2010/main" val="2147654560"/>
              </p:ext>
            </p:extLst>
          </p:nvPr>
        </p:nvGraphicFramePr>
        <p:xfrm>
          <a:off x="1141412" y="833718"/>
          <a:ext cx="10154117" cy="5764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578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E9B1-91AB-DE98-FB96-B27B5A289FC4}"/>
              </a:ext>
            </a:extLst>
          </p:cNvPr>
          <p:cNvSpPr>
            <a:spLocks noGrp="1"/>
          </p:cNvSpPr>
          <p:nvPr>
            <p:ph type="title"/>
          </p:nvPr>
        </p:nvSpPr>
        <p:spPr>
          <a:xfrm>
            <a:off x="1141413" y="0"/>
            <a:ext cx="8898993" cy="968188"/>
          </a:xfrm>
        </p:spPr>
        <p:txBody>
          <a:bodyPr>
            <a:normAutofit/>
          </a:bodyPr>
          <a:lstStyle/>
          <a:p>
            <a:pPr algn="ctr"/>
            <a:r>
              <a:rPr lang="en-US" sz="4400" b="1" i="0" dirty="0">
                <a:solidFill>
                  <a:schemeClr val="bg1"/>
                </a:solidFill>
                <a:effectLst/>
                <a:latin typeface="Sitka Small Semibold" pitchFamily="2" charset="0"/>
                <a:cs typeface="Times New Roman" panose="02020603050405020304" pitchFamily="18" charset="0"/>
              </a:rPr>
              <a:t>INSIGHTS</a:t>
            </a:r>
          </a:p>
        </p:txBody>
      </p:sp>
      <p:sp>
        <p:nvSpPr>
          <p:cNvPr id="4" name="Rectangle 1">
            <a:extLst>
              <a:ext uri="{FF2B5EF4-FFF2-40B4-BE49-F238E27FC236}">
                <a16:creationId xmlns:a16="http://schemas.microsoft.com/office/drawing/2014/main" id="{99BC2900-E41B-1206-D4DF-9DF64CD313B3}"/>
              </a:ext>
            </a:extLst>
          </p:cNvPr>
          <p:cNvSpPr>
            <a:spLocks noChangeArrowheads="1"/>
          </p:cNvSpPr>
          <p:nvPr/>
        </p:nvSpPr>
        <p:spPr bwMode="auto">
          <a:xfrm>
            <a:off x="0" y="-615810"/>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ontent Placeholder 5">
            <a:extLst>
              <a:ext uri="{FF2B5EF4-FFF2-40B4-BE49-F238E27FC236}">
                <a16:creationId xmlns:a16="http://schemas.microsoft.com/office/drawing/2014/main" id="{2EC128CA-009B-39A5-7E34-39C90710C15F}"/>
              </a:ext>
            </a:extLst>
          </p:cNvPr>
          <p:cNvGraphicFramePr>
            <a:graphicFrameLocks noGrp="1"/>
          </p:cNvGraphicFramePr>
          <p:nvPr>
            <p:ph idx="1"/>
            <p:extLst>
              <p:ext uri="{D42A27DB-BD31-4B8C-83A1-F6EECF244321}">
                <p14:modId xmlns:p14="http://schemas.microsoft.com/office/powerpoint/2010/main" val="2417810230"/>
              </p:ext>
            </p:extLst>
          </p:nvPr>
        </p:nvGraphicFramePr>
        <p:xfrm>
          <a:off x="1389528" y="1129552"/>
          <a:ext cx="10085295" cy="5226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07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E9B1-91AB-DE98-FB96-B27B5A289FC4}"/>
              </a:ext>
            </a:extLst>
          </p:cNvPr>
          <p:cNvSpPr>
            <a:spLocks noGrp="1"/>
          </p:cNvSpPr>
          <p:nvPr>
            <p:ph type="title"/>
          </p:nvPr>
        </p:nvSpPr>
        <p:spPr>
          <a:xfrm>
            <a:off x="1141413" y="0"/>
            <a:ext cx="8898993" cy="968188"/>
          </a:xfrm>
        </p:spPr>
        <p:txBody>
          <a:bodyPr>
            <a:normAutofit/>
          </a:bodyPr>
          <a:lstStyle/>
          <a:p>
            <a:pPr algn="ctr"/>
            <a:r>
              <a:rPr lang="en-US" sz="4400" b="1" i="0" dirty="0">
                <a:solidFill>
                  <a:schemeClr val="bg1"/>
                </a:solidFill>
                <a:effectLst/>
                <a:latin typeface="Sitka Small Semibold" pitchFamily="2" charset="0"/>
                <a:cs typeface="Times New Roman" panose="02020603050405020304" pitchFamily="18" charset="0"/>
              </a:rPr>
              <a:t>INSIGHTS</a:t>
            </a:r>
          </a:p>
        </p:txBody>
      </p:sp>
      <p:sp>
        <p:nvSpPr>
          <p:cNvPr id="4" name="Rectangle 1">
            <a:extLst>
              <a:ext uri="{FF2B5EF4-FFF2-40B4-BE49-F238E27FC236}">
                <a16:creationId xmlns:a16="http://schemas.microsoft.com/office/drawing/2014/main" id="{99BC2900-E41B-1206-D4DF-9DF64CD313B3}"/>
              </a:ext>
            </a:extLst>
          </p:cNvPr>
          <p:cNvSpPr>
            <a:spLocks noChangeArrowheads="1"/>
          </p:cNvSpPr>
          <p:nvPr/>
        </p:nvSpPr>
        <p:spPr bwMode="auto">
          <a:xfrm>
            <a:off x="0" y="-615810"/>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Content Placeholder 2">
            <a:extLst>
              <a:ext uri="{FF2B5EF4-FFF2-40B4-BE49-F238E27FC236}">
                <a16:creationId xmlns:a16="http://schemas.microsoft.com/office/drawing/2014/main" id="{6E82C6F1-96BA-0233-D00E-2ACDC1A242D7}"/>
              </a:ext>
            </a:extLst>
          </p:cNvPr>
          <p:cNvGraphicFramePr>
            <a:graphicFrameLocks noGrp="1"/>
          </p:cNvGraphicFramePr>
          <p:nvPr>
            <p:ph idx="1"/>
            <p:extLst>
              <p:ext uri="{D42A27DB-BD31-4B8C-83A1-F6EECF244321}">
                <p14:modId xmlns:p14="http://schemas.microsoft.com/office/powerpoint/2010/main" val="3022132026"/>
              </p:ext>
            </p:extLst>
          </p:nvPr>
        </p:nvGraphicFramePr>
        <p:xfrm>
          <a:off x="1141412" y="833718"/>
          <a:ext cx="9905999" cy="4957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400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EA21-BB72-A7B2-97D1-10C92785A7F1}"/>
              </a:ext>
            </a:extLst>
          </p:cNvPr>
          <p:cNvSpPr>
            <a:spLocks noGrp="1"/>
          </p:cNvSpPr>
          <p:nvPr>
            <p:ph type="title"/>
          </p:nvPr>
        </p:nvSpPr>
        <p:spPr>
          <a:xfrm>
            <a:off x="1141413" y="618518"/>
            <a:ext cx="9905998" cy="1748164"/>
          </a:xfrm>
        </p:spPr>
        <p:txBody>
          <a:bodyPr/>
          <a:lstStyle/>
          <a:p>
            <a:r>
              <a:rPr lang="en-IN" altLang="en-US" sz="4000" b="1" dirty="0">
                <a:solidFill>
                  <a:schemeClr val="bg1"/>
                </a:solidFill>
                <a:latin typeface="Sitka Small Semibold" pitchFamily="2" charset="0"/>
                <a:cs typeface="Times New Roman" panose="02020603050405020304" pitchFamily="18" charset="0"/>
              </a:rPr>
              <a:t>ADVANTAGES</a:t>
            </a:r>
            <a:br>
              <a:rPr lang="en-IN" altLang="en-US" sz="3600" b="1" dirty="0">
                <a:latin typeface="Times New Roman" panose="02020603050405020304" pitchFamily="18" charset="0"/>
                <a:cs typeface="Times New Roman" panose="02020603050405020304" pitchFamily="18" charset="0"/>
              </a:rPr>
            </a:br>
            <a:endParaRPr lang="en-IN" b="1" dirty="0"/>
          </a:p>
        </p:txBody>
      </p:sp>
      <p:graphicFrame>
        <p:nvGraphicFramePr>
          <p:cNvPr id="6" name="Content Placeholder 5">
            <a:extLst>
              <a:ext uri="{FF2B5EF4-FFF2-40B4-BE49-F238E27FC236}">
                <a16:creationId xmlns:a16="http://schemas.microsoft.com/office/drawing/2014/main" id="{86E251BF-56B0-2EDD-4E69-5EA32F29B44C}"/>
              </a:ext>
            </a:extLst>
          </p:cNvPr>
          <p:cNvGraphicFramePr>
            <a:graphicFrameLocks noGrp="1"/>
          </p:cNvGraphicFramePr>
          <p:nvPr>
            <p:ph idx="1"/>
            <p:extLst>
              <p:ext uri="{D42A27DB-BD31-4B8C-83A1-F6EECF244321}">
                <p14:modId xmlns:p14="http://schemas.microsoft.com/office/powerpoint/2010/main" val="982338312"/>
              </p:ext>
            </p:extLst>
          </p:nvPr>
        </p:nvGraphicFramePr>
        <p:xfrm>
          <a:off x="959224" y="1317812"/>
          <a:ext cx="10524564" cy="55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20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F6F5-7F60-5AF9-F67D-AA08019C034A}"/>
              </a:ext>
            </a:extLst>
          </p:cNvPr>
          <p:cNvSpPr>
            <a:spLocks noGrp="1"/>
          </p:cNvSpPr>
          <p:nvPr>
            <p:ph type="title"/>
          </p:nvPr>
        </p:nvSpPr>
        <p:spPr>
          <a:xfrm>
            <a:off x="1141413" y="564776"/>
            <a:ext cx="9905998" cy="2151530"/>
          </a:xfrm>
        </p:spPr>
        <p:txBody>
          <a:bodyPr>
            <a:normAutofit/>
          </a:bodyPr>
          <a:lstStyle/>
          <a:p>
            <a:pPr algn="just"/>
            <a:r>
              <a:rPr lang="en-US" sz="4900" b="1" i="0" dirty="0">
                <a:solidFill>
                  <a:schemeClr val="bg1"/>
                </a:solidFill>
                <a:effectLst/>
                <a:latin typeface="Sitka Small Semibold" pitchFamily="2" charset="0"/>
                <a:cs typeface="Times New Roman" panose="02020603050405020304" pitchFamily="18" charset="0"/>
              </a:rPr>
              <a:t>INTRODUCTION</a:t>
            </a:r>
            <a:br>
              <a:rPr lang="en-US" sz="4400" b="0" i="0" dirty="0">
                <a:effectLst/>
                <a:latin typeface="Times New Roman" panose="02020603050405020304" pitchFamily="18" charset="0"/>
                <a:cs typeface="Times New Roman" panose="02020603050405020304" pitchFamily="18" charset="0"/>
              </a:rPr>
            </a:br>
            <a:endParaRPr lang="en-IN" sz="4400" b="1" dirty="0"/>
          </a:p>
        </p:txBody>
      </p:sp>
      <p:graphicFrame>
        <p:nvGraphicFramePr>
          <p:cNvPr id="5" name="Content Placeholder 4">
            <a:extLst>
              <a:ext uri="{FF2B5EF4-FFF2-40B4-BE49-F238E27FC236}">
                <a16:creationId xmlns:a16="http://schemas.microsoft.com/office/drawing/2014/main" id="{DFB8EFE2-FEA4-E347-0630-EC06FC018635}"/>
              </a:ext>
            </a:extLst>
          </p:cNvPr>
          <p:cNvGraphicFramePr>
            <a:graphicFrameLocks noGrp="1"/>
          </p:cNvGraphicFramePr>
          <p:nvPr>
            <p:ph idx="1"/>
            <p:extLst>
              <p:ext uri="{D42A27DB-BD31-4B8C-83A1-F6EECF244321}">
                <p14:modId xmlns:p14="http://schemas.microsoft.com/office/powerpoint/2010/main" val="3721529096"/>
              </p:ext>
            </p:extLst>
          </p:nvPr>
        </p:nvGraphicFramePr>
        <p:xfrm>
          <a:off x="1590675" y="1981201"/>
          <a:ext cx="9184901" cy="4150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117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263D-0671-40AF-96ED-017E1C097F3B}"/>
              </a:ext>
            </a:extLst>
          </p:cNvPr>
          <p:cNvSpPr>
            <a:spLocks noGrp="1"/>
          </p:cNvSpPr>
          <p:nvPr>
            <p:ph type="title"/>
          </p:nvPr>
        </p:nvSpPr>
        <p:spPr>
          <a:xfrm>
            <a:off x="1141413" y="618517"/>
            <a:ext cx="9905998" cy="1730235"/>
          </a:xfrm>
        </p:spPr>
        <p:txBody>
          <a:bodyPr/>
          <a:lstStyle/>
          <a:p>
            <a:r>
              <a:rPr lang="en-IN" altLang="en-US" sz="3600" b="1" dirty="0">
                <a:solidFill>
                  <a:schemeClr val="bg1"/>
                </a:solidFill>
                <a:latin typeface="Sitka Small Semibold" pitchFamily="2" charset="0"/>
                <a:cs typeface="Times New Roman" panose="02020603050405020304" pitchFamily="18" charset="0"/>
              </a:rPr>
              <a:t>DISADVANTAGES</a:t>
            </a:r>
            <a:br>
              <a:rPr lang="en-IN" altLang="en-US" sz="3600" b="1" dirty="0">
                <a:latin typeface="Times New Roman" panose="02020603050405020304" pitchFamily="18" charset="0"/>
                <a:cs typeface="Times New Roman" panose="02020603050405020304" pitchFamily="18" charset="0"/>
              </a:rPr>
            </a:br>
            <a:endParaRPr lang="en-IN" b="1" dirty="0"/>
          </a:p>
        </p:txBody>
      </p:sp>
      <p:graphicFrame>
        <p:nvGraphicFramePr>
          <p:cNvPr id="4" name="Content Placeholder 3">
            <a:extLst>
              <a:ext uri="{FF2B5EF4-FFF2-40B4-BE49-F238E27FC236}">
                <a16:creationId xmlns:a16="http://schemas.microsoft.com/office/drawing/2014/main" id="{ECB16FF0-B27C-C5DC-D0CD-9BC7048D7213}"/>
              </a:ext>
            </a:extLst>
          </p:cNvPr>
          <p:cNvGraphicFramePr>
            <a:graphicFrameLocks noGrp="1"/>
          </p:cNvGraphicFramePr>
          <p:nvPr>
            <p:ph idx="1"/>
            <p:extLst>
              <p:ext uri="{D42A27DB-BD31-4B8C-83A1-F6EECF244321}">
                <p14:modId xmlns:p14="http://schemas.microsoft.com/office/powerpoint/2010/main" val="2463127119"/>
              </p:ext>
            </p:extLst>
          </p:nvPr>
        </p:nvGraphicFramePr>
        <p:xfrm>
          <a:off x="1141412" y="1792940"/>
          <a:ext cx="10414094" cy="4231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10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2CFC-9A85-1654-B7A1-65C5036F623A}"/>
              </a:ext>
            </a:extLst>
          </p:cNvPr>
          <p:cNvSpPr>
            <a:spLocks noGrp="1"/>
          </p:cNvSpPr>
          <p:nvPr>
            <p:ph type="title"/>
          </p:nvPr>
        </p:nvSpPr>
        <p:spPr>
          <a:xfrm>
            <a:off x="1141413" y="457200"/>
            <a:ext cx="9905998" cy="1639888"/>
          </a:xfrm>
        </p:spPr>
        <p:txBody>
          <a:bodyPr>
            <a:normAutofit/>
          </a:bodyPr>
          <a:lstStyle/>
          <a:p>
            <a:r>
              <a:rPr lang="en-IN" altLang="en-US" sz="3600" b="1" dirty="0">
                <a:solidFill>
                  <a:schemeClr val="bg1"/>
                </a:solidFill>
                <a:latin typeface="Sitka Small Semibold" pitchFamily="2" charset="0"/>
                <a:cs typeface="Times New Roman" panose="02020603050405020304" pitchFamily="18" charset="0"/>
              </a:rPr>
              <a:t>APPLICATIONS</a:t>
            </a:r>
            <a:br>
              <a:rPr lang="en-US" sz="3600" b="1" dirty="0">
                <a:solidFill>
                  <a:schemeClr val="bg1"/>
                </a:solidFill>
                <a:latin typeface="Sitka Small Semibold" pitchFamily="2" charset="0"/>
                <a:cs typeface="Times New Roman" panose="02020603050405020304" pitchFamily="18" charset="0"/>
              </a:rPr>
            </a:br>
            <a:endParaRPr lang="en-IN" b="1" dirty="0">
              <a:solidFill>
                <a:schemeClr val="bg1"/>
              </a:solidFill>
              <a:latin typeface="Sitka Small Semibold" pitchFamily="2" charset="0"/>
            </a:endParaRPr>
          </a:p>
        </p:txBody>
      </p:sp>
      <p:graphicFrame>
        <p:nvGraphicFramePr>
          <p:cNvPr id="4" name="Content Placeholder 3">
            <a:extLst>
              <a:ext uri="{FF2B5EF4-FFF2-40B4-BE49-F238E27FC236}">
                <a16:creationId xmlns:a16="http://schemas.microsoft.com/office/drawing/2014/main" id="{322BB3E4-5BC6-C6A8-7CD1-A7B3D02A025D}"/>
              </a:ext>
            </a:extLst>
          </p:cNvPr>
          <p:cNvGraphicFramePr>
            <a:graphicFrameLocks noGrp="1"/>
          </p:cNvGraphicFramePr>
          <p:nvPr>
            <p:ph idx="1"/>
            <p:extLst>
              <p:ext uri="{D42A27DB-BD31-4B8C-83A1-F6EECF244321}">
                <p14:modId xmlns:p14="http://schemas.microsoft.com/office/powerpoint/2010/main" val="1732708618"/>
              </p:ext>
            </p:extLst>
          </p:nvPr>
        </p:nvGraphicFramePr>
        <p:xfrm>
          <a:off x="1141412" y="1909482"/>
          <a:ext cx="9905999" cy="459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292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2F24-436C-07DF-034E-D63B9C869DDB}"/>
              </a:ext>
            </a:extLst>
          </p:cNvPr>
          <p:cNvSpPr>
            <a:spLocks noGrp="1"/>
          </p:cNvSpPr>
          <p:nvPr>
            <p:ph type="title"/>
          </p:nvPr>
        </p:nvSpPr>
        <p:spPr/>
        <p:txBody>
          <a:bodyPr/>
          <a:lstStyle/>
          <a:p>
            <a:r>
              <a:rPr lang="en-IN" altLang="en-US" sz="3600" b="1" dirty="0">
                <a:solidFill>
                  <a:schemeClr val="bg1"/>
                </a:solidFill>
                <a:latin typeface="Sitka Text Semibold" pitchFamily="2" charset="0"/>
                <a:cs typeface="Times New Roman" panose="02020603050405020304" pitchFamily="18" charset="0"/>
              </a:rPr>
              <a:t>CONCLUSION</a:t>
            </a:r>
            <a:br>
              <a:rPr lang="en-US" sz="3600" b="1" dirty="0">
                <a:solidFill>
                  <a:schemeClr val="bg1"/>
                </a:solidFill>
                <a:latin typeface="Sitka Text Semibold" pitchFamily="2" charset="0"/>
                <a:cs typeface="Times New Roman" panose="02020603050405020304" pitchFamily="18" charset="0"/>
              </a:rPr>
            </a:br>
            <a:endParaRPr lang="en-IN" b="1" dirty="0">
              <a:solidFill>
                <a:schemeClr val="bg1"/>
              </a:solidFill>
              <a:latin typeface="Sitka Text Semibold" pitchFamily="2" charset="0"/>
            </a:endParaRPr>
          </a:p>
        </p:txBody>
      </p:sp>
      <p:graphicFrame>
        <p:nvGraphicFramePr>
          <p:cNvPr id="4" name="Content Placeholder 3">
            <a:extLst>
              <a:ext uri="{FF2B5EF4-FFF2-40B4-BE49-F238E27FC236}">
                <a16:creationId xmlns:a16="http://schemas.microsoft.com/office/drawing/2014/main" id="{C6326CF7-37F2-49D8-FEA4-20B53F6AE6F3}"/>
              </a:ext>
            </a:extLst>
          </p:cNvPr>
          <p:cNvGraphicFramePr>
            <a:graphicFrameLocks noGrp="1"/>
          </p:cNvGraphicFramePr>
          <p:nvPr>
            <p:ph idx="1"/>
            <p:extLst>
              <p:ext uri="{D42A27DB-BD31-4B8C-83A1-F6EECF244321}">
                <p14:modId xmlns:p14="http://schemas.microsoft.com/office/powerpoint/2010/main" val="4001744511"/>
              </p:ext>
            </p:extLst>
          </p:nvPr>
        </p:nvGraphicFramePr>
        <p:xfrm>
          <a:off x="1141412" y="1568824"/>
          <a:ext cx="9905999" cy="4554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259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AB824F-C99C-9B75-AB7D-0E8961F6EBD2}"/>
              </a:ext>
            </a:extLst>
          </p:cNvPr>
          <p:cNvSpPr txBox="1"/>
          <p:nvPr/>
        </p:nvSpPr>
        <p:spPr>
          <a:xfrm>
            <a:off x="1586753" y="2231323"/>
            <a:ext cx="8283387" cy="1569660"/>
          </a:xfrm>
          <a:prstGeom prst="rect">
            <a:avLst/>
          </a:prstGeom>
          <a:noFill/>
          <a:ln>
            <a:noFill/>
          </a:ln>
          <a:effectLst>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9600" b="1" dirty="0">
                <a:solidFill>
                  <a:schemeClr val="bg1"/>
                </a:solidFill>
                <a:latin typeface="Times New Roman" panose="02020603050405020304" pitchFamily="18" charset="0"/>
                <a:cs typeface="Times New Roman" panose="02020603050405020304" pitchFamily="18" charset="0"/>
              </a:rPr>
              <a:t>THANK YOU</a:t>
            </a:r>
            <a:endParaRPr lang="en-IN" sz="9600" dirty="0">
              <a:solidFill>
                <a:schemeClr val="bg1"/>
              </a:solidFill>
            </a:endParaRPr>
          </a:p>
        </p:txBody>
      </p:sp>
    </p:spTree>
    <p:extLst>
      <p:ext uri="{BB962C8B-B14F-4D97-AF65-F5344CB8AC3E}">
        <p14:creationId xmlns:p14="http://schemas.microsoft.com/office/powerpoint/2010/main" val="162179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F6F5-7F60-5AF9-F67D-AA08019C034A}"/>
              </a:ext>
            </a:extLst>
          </p:cNvPr>
          <p:cNvSpPr>
            <a:spLocks noGrp="1"/>
          </p:cNvSpPr>
          <p:nvPr>
            <p:ph type="title"/>
          </p:nvPr>
        </p:nvSpPr>
        <p:spPr>
          <a:xfrm>
            <a:off x="1141413" y="564776"/>
            <a:ext cx="9905998" cy="2151530"/>
          </a:xfrm>
        </p:spPr>
        <p:txBody>
          <a:bodyPr>
            <a:normAutofit/>
          </a:bodyPr>
          <a:lstStyle/>
          <a:p>
            <a:pPr algn="ctr"/>
            <a:r>
              <a:rPr lang="en-US" sz="4900" b="1" i="0" dirty="0">
                <a:solidFill>
                  <a:schemeClr val="bg1"/>
                </a:solidFill>
                <a:effectLst/>
                <a:latin typeface="Sitka Small Semibold" pitchFamily="2" charset="0"/>
                <a:cs typeface="Times New Roman" panose="02020603050405020304" pitchFamily="18" charset="0"/>
              </a:rPr>
              <a:t>Need of study</a:t>
            </a:r>
            <a:br>
              <a:rPr lang="en-US" sz="4400" b="0" i="0" dirty="0">
                <a:effectLst/>
                <a:latin typeface="Times New Roman" panose="02020603050405020304" pitchFamily="18" charset="0"/>
                <a:cs typeface="Times New Roman" panose="02020603050405020304" pitchFamily="18" charset="0"/>
              </a:rPr>
            </a:br>
            <a:endParaRPr lang="en-IN" sz="4400" b="1" dirty="0"/>
          </a:p>
        </p:txBody>
      </p:sp>
      <p:graphicFrame>
        <p:nvGraphicFramePr>
          <p:cNvPr id="4" name="Content Placeholder 3">
            <a:extLst>
              <a:ext uri="{FF2B5EF4-FFF2-40B4-BE49-F238E27FC236}">
                <a16:creationId xmlns:a16="http://schemas.microsoft.com/office/drawing/2014/main" id="{A4A4B0EB-D134-266F-5C2A-3EE30CD22830}"/>
              </a:ext>
            </a:extLst>
          </p:cNvPr>
          <p:cNvGraphicFramePr>
            <a:graphicFrameLocks noGrp="1"/>
          </p:cNvGraphicFramePr>
          <p:nvPr>
            <p:ph idx="1"/>
            <p:extLst>
              <p:ext uri="{D42A27DB-BD31-4B8C-83A1-F6EECF244321}">
                <p14:modId xmlns:p14="http://schemas.microsoft.com/office/powerpoint/2010/main" val="3023835811"/>
              </p:ext>
            </p:extLst>
          </p:nvPr>
        </p:nvGraphicFramePr>
        <p:xfrm>
          <a:off x="1590675" y="1981201"/>
          <a:ext cx="7786407" cy="4446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37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F6F5-7F60-5AF9-F67D-AA08019C034A}"/>
              </a:ext>
            </a:extLst>
          </p:cNvPr>
          <p:cNvSpPr>
            <a:spLocks noGrp="1"/>
          </p:cNvSpPr>
          <p:nvPr>
            <p:ph type="title"/>
          </p:nvPr>
        </p:nvSpPr>
        <p:spPr>
          <a:xfrm>
            <a:off x="1141413" y="564776"/>
            <a:ext cx="9905998" cy="2151530"/>
          </a:xfrm>
        </p:spPr>
        <p:txBody>
          <a:bodyPr>
            <a:normAutofit/>
          </a:bodyPr>
          <a:lstStyle/>
          <a:p>
            <a:pPr algn="ctr"/>
            <a:r>
              <a:rPr lang="en-US" sz="4900" b="1" i="0" dirty="0">
                <a:solidFill>
                  <a:schemeClr val="bg1"/>
                </a:solidFill>
                <a:effectLst/>
                <a:latin typeface="Sitka Small Semibold" pitchFamily="2" charset="0"/>
                <a:cs typeface="Times New Roman" panose="02020603050405020304" pitchFamily="18" charset="0"/>
              </a:rPr>
              <a:t>BUSINESS OBJECTIVE</a:t>
            </a:r>
            <a:br>
              <a:rPr lang="en-US" sz="4400" b="0" i="0" dirty="0">
                <a:effectLst/>
                <a:latin typeface="Times New Roman" panose="02020603050405020304" pitchFamily="18" charset="0"/>
                <a:cs typeface="Times New Roman" panose="02020603050405020304" pitchFamily="18" charset="0"/>
              </a:rPr>
            </a:br>
            <a:endParaRPr lang="en-IN" sz="4400" b="1" dirty="0"/>
          </a:p>
        </p:txBody>
      </p:sp>
      <p:graphicFrame>
        <p:nvGraphicFramePr>
          <p:cNvPr id="8" name="Content Placeholder 7">
            <a:extLst>
              <a:ext uri="{FF2B5EF4-FFF2-40B4-BE49-F238E27FC236}">
                <a16:creationId xmlns:a16="http://schemas.microsoft.com/office/drawing/2014/main" id="{8B306313-A242-6715-81F1-854A6CDB6C06}"/>
              </a:ext>
            </a:extLst>
          </p:cNvPr>
          <p:cNvGraphicFramePr>
            <a:graphicFrameLocks noGrp="1"/>
          </p:cNvGraphicFramePr>
          <p:nvPr>
            <p:ph idx="1"/>
            <p:extLst>
              <p:ext uri="{D42A27DB-BD31-4B8C-83A1-F6EECF244321}">
                <p14:modId xmlns:p14="http://schemas.microsoft.com/office/powerpoint/2010/main" val="3870817178"/>
              </p:ext>
            </p:extLst>
          </p:nvPr>
        </p:nvGraphicFramePr>
        <p:xfrm>
          <a:off x="1308847" y="1981200"/>
          <a:ext cx="9738564" cy="4514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6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F6F5-7F60-5AF9-F67D-AA08019C034A}"/>
              </a:ext>
            </a:extLst>
          </p:cNvPr>
          <p:cNvSpPr>
            <a:spLocks noGrp="1"/>
          </p:cNvSpPr>
          <p:nvPr>
            <p:ph type="title"/>
          </p:nvPr>
        </p:nvSpPr>
        <p:spPr>
          <a:xfrm>
            <a:off x="1141413" y="564776"/>
            <a:ext cx="9905998" cy="2151530"/>
          </a:xfrm>
        </p:spPr>
        <p:txBody>
          <a:bodyPr>
            <a:normAutofit/>
          </a:bodyPr>
          <a:lstStyle/>
          <a:p>
            <a:pPr algn="ctr"/>
            <a:r>
              <a:rPr lang="en-US" sz="4900" b="1" i="0" dirty="0">
                <a:solidFill>
                  <a:schemeClr val="bg1"/>
                </a:solidFill>
                <a:effectLst/>
                <a:latin typeface="Sitka Small Semibold" pitchFamily="2" charset="0"/>
                <a:cs typeface="Times New Roman" panose="02020603050405020304" pitchFamily="18" charset="0"/>
              </a:rPr>
              <a:t>Tools or libraries used</a:t>
            </a:r>
            <a:br>
              <a:rPr lang="en-US" sz="4400" b="0" i="0" dirty="0">
                <a:effectLst/>
                <a:latin typeface="Times New Roman" panose="02020603050405020304" pitchFamily="18" charset="0"/>
                <a:cs typeface="Times New Roman" panose="02020603050405020304" pitchFamily="18" charset="0"/>
              </a:rPr>
            </a:br>
            <a:endParaRPr lang="en-IN" sz="4400" b="1" dirty="0"/>
          </a:p>
        </p:txBody>
      </p:sp>
      <p:graphicFrame>
        <p:nvGraphicFramePr>
          <p:cNvPr id="5" name="Content Placeholder 4">
            <a:extLst>
              <a:ext uri="{FF2B5EF4-FFF2-40B4-BE49-F238E27FC236}">
                <a16:creationId xmlns:a16="http://schemas.microsoft.com/office/drawing/2014/main" id="{50DB1640-1CF7-B375-6D02-741DDB636761}"/>
              </a:ext>
            </a:extLst>
          </p:cNvPr>
          <p:cNvGraphicFramePr>
            <a:graphicFrameLocks noGrp="1"/>
          </p:cNvGraphicFramePr>
          <p:nvPr>
            <p:ph idx="1"/>
            <p:extLst>
              <p:ext uri="{D42A27DB-BD31-4B8C-83A1-F6EECF244321}">
                <p14:modId xmlns:p14="http://schemas.microsoft.com/office/powerpoint/2010/main" val="3931652491"/>
              </p:ext>
            </p:extLst>
          </p:nvPr>
        </p:nvGraphicFramePr>
        <p:xfrm>
          <a:off x="1590675" y="2026024"/>
          <a:ext cx="9456736" cy="4470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82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F88-D395-ECEE-35D2-5FDA6219F11F}"/>
              </a:ext>
            </a:extLst>
          </p:cNvPr>
          <p:cNvSpPr>
            <a:spLocks noGrp="1"/>
          </p:cNvSpPr>
          <p:nvPr>
            <p:ph type="title"/>
          </p:nvPr>
        </p:nvSpPr>
        <p:spPr>
          <a:xfrm>
            <a:off x="1141413" y="224118"/>
            <a:ext cx="10145152" cy="1452282"/>
          </a:xfrm>
        </p:spPr>
        <p:txBody>
          <a:bodyPr>
            <a:normAutofit/>
          </a:bodyPr>
          <a:lstStyle/>
          <a:p>
            <a:pPr algn="ctr"/>
            <a:r>
              <a:rPr lang="en-US" sz="4400" b="1" i="0" dirty="0">
                <a:solidFill>
                  <a:schemeClr val="bg1"/>
                </a:solidFill>
                <a:effectLst/>
                <a:latin typeface="Sitka Small Semibold" pitchFamily="2" charset="0"/>
                <a:cs typeface="Times New Roman" panose="02020603050405020304" pitchFamily="18" charset="0"/>
              </a:rPr>
              <a:t>Visual Inspection of data</a:t>
            </a:r>
            <a:endParaRPr lang="en-US" sz="4400" b="1" i="0" dirty="0">
              <a:effectLst/>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BA2B4FBF-01F0-D917-5646-DB2E919C6F09}"/>
              </a:ext>
            </a:extLst>
          </p:cNvPr>
          <p:cNvGraphicFramePr>
            <a:graphicFrameLocks noGrp="1"/>
          </p:cNvGraphicFramePr>
          <p:nvPr>
            <p:ph idx="1"/>
            <p:extLst>
              <p:ext uri="{D42A27DB-BD31-4B8C-83A1-F6EECF244321}">
                <p14:modId xmlns:p14="http://schemas.microsoft.com/office/powerpoint/2010/main" val="2180642408"/>
              </p:ext>
            </p:extLst>
          </p:nvPr>
        </p:nvGraphicFramePr>
        <p:xfrm>
          <a:off x="681318" y="1577787"/>
          <a:ext cx="10739717" cy="4966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0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14FB-9F08-8E8A-8E45-FE89DD4C059D}"/>
              </a:ext>
            </a:extLst>
          </p:cNvPr>
          <p:cNvSpPr>
            <a:spLocks noGrp="1"/>
          </p:cNvSpPr>
          <p:nvPr>
            <p:ph type="title"/>
          </p:nvPr>
        </p:nvSpPr>
        <p:spPr>
          <a:xfrm>
            <a:off x="1141413" y="510989"/>
            <a:ext cx="9905998" cy="788894"/>
          </a:xfrm>
        </p:spPr>
        <p:txBody>
          <a:bodyPr>
            <a:normAutofit/>
          </a:bodyPr>
          <a:lstStyle/>
          <a:p>
            <a:r>
              <a:rPr lang="en-US" sz="4000" b="1" i="0" dirty="0">
                <a:solidFill>
                  <a:schemeClr val="bg1"/>
                </a:solidFill>
                <a:effectLst/>
                <a:latin typeface="Sitka Small Semibold" pitchFamily="2" charset="0"/>
                <a:cs typeface="Times New Roman" panose="02020603050405020304" pitchFamily="18" charset="0"/>
              </a:rPr>
              <a:t>dataset EXPLORATION</a:t>
            </a:r>
            <a:endParaRPr lang="en-IN" sz="4000"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96F2D094-9E0D-23D5-E12B-9C997ACE4575}"/>
              </a:ext>
            </a:extLst>
          </p:cNvPr>
          <p:cNvGraphicFramePr>
            <a:graphicFrameLocks noGrp="1"/>
          </p:cNvGraphicFramePr>
          <p:nvPr>
            <p:ph idx="1"/>
            <p:extLst>
              <p:ext uri="{D42A27DB-BD31-4B8C-83A1-F6EECF244321}">
                <p14:modId xmlns:p14="http://schemas.microsoft.com/office/powerpoint/2010/main" val="470060919"/>
              </p:ext>
            </p:extLst>
          </p:nvPr>
        </p:nvGraphicFramePr>
        <p:xfrm>
          <a:off x="1141412" y="1703294"/>
          <a:ext cx="9905999" cy="4087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64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14FB-9F08-8E8A-8E45-FE89DD4C059D}"/>
              </a:ext>
            </a:extLst>
          </p:cNvPr>
          <p:cNvSpPr>
            <a:spLocks noGrp="1"/>
          </p:cNvSpPr>
          <p:nvPr>
            <p:ph type="title"/>
          </p:nvPr>
        </p:nvSpPr>
        <p:spPr>
          <a:xfrm>
            <a:off x="1141413" y="510989"/>
            <a:ext cx="9905998" cy="788894"/>
          </a:xfrm>
        </p:spPr>
        <p:txBody>
          <a:bodyPr>
            <a:normAutofit/>
          </a:bodyPr>
          <a:lstStyle/>
          <a:p>
            <a:r>
              <a:rPr lang="en-US" sz="4000" b="1" i="0" dirty="0">
                <a:solidFill>
                  <a:schemeClr val="bg1"/>
                </a:solidFill>
                <a:effectLst/>
                <a:latin typeface="Sitka Small Semibold" pitchFamily="2" charset="0"/>
                <a:cs typeface="Times New Roman" panose="02020603050405020304" pitchFamily="18" charset="0"/>
              </a:rPr>
              <a:t>Data CLeaning</a:t>
            </a:r>
            <a:endParaRPr lang="en-IN" sz="4000" dirty="0">
              <a:latin typeface="Times New Roman" panose="02020603050405020304" pitchFamily="18" charset="0"/>
              <a:cs typeface="Times New Roman" panose="02020603050405020304" pitchFamily="18" charset="0"/>
            </a:endParaRPr>
          </a:p>
        </p:txBody>
      </p:sp>
      <p:pic>
        <p:nvPicPr>
          <p:cNvPr id="18" name="Content Placeholder 17">
            <a:extLst>
              <a:ext uri="{FF2B5EF4-FFF2-40B4-BE49-F238E27FC236}">
                <a16:creationId xmlns:a16="http://schemas.microsoft.com/office/drawing/2014/main" id="{68E916DE-9489-DFAF-84CA-E91AF271CA9A}"/>
              </a:ext>
            </a:extLst>
          </p:cNvPr>
          <p:cNvPicPr>
            <a:picLocks noGrp="1" noChangeAspect="1"/>
          </p:cNvPicPr>
          <p:nvPr>
            <p:ph idx="1"/>
          </p:nvPr>
        </p:nvPicPr>
        <p:blipFill rotWithShape="1">
          <a:blip r:embed="rId2"/>
          <a:srcRect l="22939" t="20775" r="30852" b="14680"/>
          <a:stretch/>
        </p:blipFill>
        <p:spPr>
          <a:xfrm>
            <a:off x="4796118" y="1245527"/>
            <a:ext cx="6607090" cy="5191132"/>
          </a:xfrm>
          <a:effectLst>
            <a:outerShdw blurRad="76200" dir="13500000" sy="23000" kx="1200000" algn="br" rotWithShape="0">
              <a:schemeClr val="tx1">
                <a:alpha val="20000"/>
              </a:schemeClr>
            </a:outerShdw>
          </a:effectLst>
        </p:spPr>
      </p:pic>
      <p:graphicFrame>
        <p:nvGraphicFramePr>
          <p:cNvPr id="21" name="Diagram 20">
            <a:extLst>
              <a:ext uri="{FF2B5EF4-FFF2-40B4-BE49-F238E27FC236}">
                <a16:creationId xmlns:a16="http://schemas.microsoft.com/office/drawing/2014/main" id="{0C332D02-25AF-9D3E-E543-4DDE0FA3B896}"/>
              </a:ext>
            </a:extLst>
          </p:cNvPr>
          <p:cNvGraphicFramePr/>
          <p:nvPr>
            <p:extLst>
              <p:ext uri="{D42A27DB-BD31-4B8C-83A1-F6EECF244321}">
                <p14:modId xmlns:p14="http://schemas.microsoft.com/office/powerpoint/2010/main" val="2747429299"/>
              </p:ext>
            </p:extLst>
          </p:nvPr>
        </p:nvGraphicFramePr>
        <p:xfrm>
          <a:off x="895350" y="2038350"/>
          <a:ext cx="3467100" cy="3190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760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Retrospect</Template>
  <TotalTime>2446</TotalTime>
  <Words>2023</Words>
  <Application>Microsoft Office PowerPoint</Application>
  <PresentationFormat>Widescreen</PresentationFormat>
  <Paragraphs>143</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Sitka Small Semibold</vt:lpstr>
      <vt:lpstr>Sitka Text Semibold</vt:lpstr>
      <vt:lpstr>Söhne</vt:lpstr>
      <vt:lpstr>Times New Roman</vt:lpstr>
      <vt:lpstr>Tw Cen MT</vt:lpstr>
      <vt:lpstr>Circuit</vt:lpstr>
      <vt:lpstr>                                                                                 EMPOWERING DATA ANALYST CAREER CHOICES                  </vt:lpstr>
      <vt:lpstr>TABLE OF CONTENTS </vt:lpstr>
      <vt:lpstr>INTRODUCTION </vt:lpstr>
      <vt:lpstr>Need of study </vt:lpstr>
      <vt:lpstr>BUSINESS OBJECTIVE </vt:lpstr>
      <vt:lpstr>Tools or libraries used </vt:lpstr>
      <vt:lpstr>Visual Inspection of data</vt:lpstr>
      <vt:lpstr>dataset EXPLORATION</vt:lpstr>
      <vt:lpstr>Data CLeaning</vt:lpstr>
      <vt:lpstr>Methods and Tools for Removing Outliers</vt:lpstr>
      <vt:lpstr>processed Data</vt:lpstr>
      <vt:lpstr>EXPLORATORY DATA ANALYSIS (EDA)</vt:lpstr>
      <vt:lpstr>  HYPOTHESES </vt:lpstr>
      <vt:lpstr>top 10 company location with highest data Analyst salAry</vt:lpstr>
      <vt:lpstr>top 10 highest data analyst job title salaries</vt:lpstr>
      <vt:lpstr>salary trend over the years for data analyst</vt:lpstr>
      <vt:lpstr> Do salaries vary for data analysts based on company size?</vt:lpstr>
      <vt:lpstr> What is the differences in salaries based on employment type ?</vt:lpstr>
      <vt:lpstr>Do salaries vary based on experience levels?"</vt:lpstr>
      <vt:lpstr>top 10 entry-level job titles of data analyst positions</vt:lpstr>
      <vt:lpstr>Most Popular Data Analyst Job Titles in 2023</vt:lpstr>
      <vt:lpstr>which data analyst job titles corresponds to lowest salaries ?</vt:lpstr>
      <vt:lpstr> Do employees working in their home country have higher or lower salaries compared to those working abroad?</vt:lpstr>
      <vt:lpstr> dASHBOARD</vt:lpstr>
      <vt:lpstr>INSIGHTS</vt:lpstr>
      <vt:lpstr>INSIGHTS</vt:lpstr>
      <vt:lpstr>INSIGHTS</vt:lpstr>
      <vt:lpstr>INSIGHTS</vt:lpstr>
      <vt:lpstr>ADVANTAGES </vt:lpstr>
      <vt:lpstr>DISADVANTAGES </vt:lpstr>
      <vt:lpstr>APPLICATIONS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pictures                                                      data analysis</dc:title>
  <dc:creator>Shaik Aameena Mohammadi</dc:creator>
  <cp:lastModifiedBy>Aayesha Mohammadi Shaik</cp:lastModifiedBy>
  <cp:revision>32</cp:revision>
  <dcterms:created xsi:type="dcterms:W3CDTF">2023-07-16T16:52:50Z</dcterms:created>
  <dcterms:modified xsi:type="dcterms:W3CDTF">2023-10-09T07:41:58Z</dcterms:modified>
</cp:coreProperties>
</file>