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6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74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3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1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1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9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5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8DBD62-8599-4E61-8D52-9C4918A93A0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57FA66-3A0F-48E5-969F-ADA9A2CE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5BF89A-FCB7-1995-8971-3FAA08E40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6306" y="1672046"/>
            <a:ext cx="6659386" cy="1862602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Bookshop Management System with Oracle Database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E139E37-CCD0-36EC-EA48-258D1F71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2292" y="3695659"/>
            <a:ext cx="6247415" cy="158022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MAHDSE22.1F-007                   K.F.RISHADHA   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MAHDSE22.1F-009                           A.A.NIZAR     </a:t>
            </a: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MAHDSE22.1F-029                   A.M.LAKSHANI            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MAHDSE22.1F-040                  K.L.S.DILSHAN    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9EE9E34-5A4B-3E5E-3D1F-096064439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253975"/>
            <a:ext cx="2482974" cy="1547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9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8E9F9-FA2E-5A56-744E-1279C43A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C3C546-A138-4A00-1FEF-133F1D26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dirty="0" smtClean="0">
                <a:latin typeface="Footlight MT Light" panose="0204060206030A020304" pitchFamily="18" charset="0"/>
              </a:rPr>
              <a:t>This presentation focuses about an efficient bookshop management system </a:t>
            </a:r>
            <a:r>
              <a:rPr lang="en-US" dirty="0" smtClean="0">
                <a:latin typeface="Footlight MT Light" panose="0204060206030A020304" pitchFamily="18" charset="0"/>
              </a:rPr>
              <a:t>“The Book Corner”. </a:t>
            </a:r>
          </a:p>
          <a:p>
            <a:pPr>
              <a:buClrTx/>
            </a:pPr>
            <a:r>
              <a:rPr lang="en-US" dirty="0">
                <a:latin typeface="Footlight MT Light" panose="0204060206030A020304" pitchFamily="18" charset="0"/>
              </a:rPr>
              <a:t>T</a:t>
            </a:r>
            <a:r>
              <a:rPr lang="en-US" dirty="0" smtClean="0">
                <a:latin typeface="Footlight MT Light" panose="0204060206030A020304" pitchFamily="18" charset="0"/>
              </a:rPr>
              <a:t>he innovative solution streamlines operations, increasing productivity and profitability.</a:t>
            </a:r>
          </a:p>
          <a:p>
            <a:pPr>
              <a:buClrTx/>
            </a:pPr>
            <a:r>
              <a:rPr lang="en-US" dirty="0" smtClean="0">
                <a:latin typeface="Footlight MT Light" panose="0204060206030A020304" pitchFamily="18" charset="0"/>
              </a:rPr>
              <a:t>This results in exploring the features and benefits of the solution.</a:t>
            </a:r>
            <a:r>
              <a:rPr lang="en-US" dirty="0" smtClean="0">
                <a:latin typeface="Footlight MT Light" panose="0204060206030A020304" pitchFamily="18" charset="0"/>
              </a:rPr>
              <a:t> </a:t>
            </a:r>
            <a:endParaRPr lang="en-US" dirty="0">
              <a:latin typeface="Footlight MT Light" panose="0204060206030A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7DBBD2-9D1A-DCFD-2367-C49E37248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39" y="810631"/>
            <a:ext cx="2268887" cy="1380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33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675ED-C90A-7C22-C297-ACDDB6D6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Challenges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50E0E922-7DC9-B628-9E8C-591525F84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39" y="2943581"/>
            <a:ext cx="2812973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48FBE87-2E58-9987-FD41-78E59BC364BB}"/>
              </a:ext>
            </a:extLst>
          </p:cNvPr>
          <p:cNvSpPr txBox="1"/>
          <p:nvPr/>
        </p:nvSpPr>
        <p:spPr>
          <a:xfrm>
            <a:off x="1216240" y="2736547"/>
            <a:ext cx="68130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b="0" i="0" dirty="0" smtClean="0">
                <a:effectLst/>
                <a:latin typeface="Bell MT" panose="02020503060305020303" pitchFamily="18" charset="0"/>
              </a:rPr>
              <a:t>Book store faces several challenges, including inventory management, customer service, and sales tracking.</a:t>
            </a:r>
          </a:p>
          <a:p>
            <a:pPr algn="just"/>
            <a:r>
              <a:rPr lang="en-US" sz="2800" b="0" i="0" dirty="0" smtClean="0">
                <a:effectLst/>
                <a:latin typeface="Bell MT" panose="02020503060305020303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b="0" i="0" dirty="0" smtClean="0">
                <a:effectLst/>
                <a:latin typeface="Bell MT" panose="02020503060305020303" pitchFamily="18" charset="0"/>
              </a:rPr>
              <a:t>These issues can lead to inefficient operations and reduced profitability.</a:t>
            </a:r>
            <a:endParaRPr lang="en-US" sz="2800" b="0" i="0" dirty="0">
              <a:effectLst/>
              <a:latin typeface="Bell MT" panose="02020503060305020303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55" y="791967"/>
            <a:ext cx="2129790" cy="1494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21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1E754B-BD5B-F2BF-6A3C-40AD694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024" y="1050565"/>
            <a:ext cx="9601196" cy="917689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Oracle Database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5A4561-560A-BFFB-C0A3-72EA2F11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568" y="2670143"/>
            <a:ext cx="9601196" cy="331893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An Oracle database can help overcome these challenges by providing a centralized system, for inventory management, customer data, and sales tracking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.</a:t>
            </a:r>
            <a:endParaRPr lang="en-US" b="0" i="0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b="0" i="0" dirty="0" smtClean="0"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The solution is customizable to meet the specific needs of each book store allow data-driven decisions, track sales trends and inventory.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Customers benefit from improved service and a better shopping experience</a:t>
            </a:r>
            <a:endParaRPr lang="en-US" b="0" i="0" dirty="0"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26" y="801189"/>
            <a:ext cx="1444960" cy="1444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18DBF2-B93C-6AFA-F89A-87A74BF6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3" y="2907718"/>
            <a:ext cx="2178821" cy="201910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321EACE2-E5BF-7462-36CB-AE04D6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727" y="3113673"/>
            <a:ext cx="4014201" cy="1304925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11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149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Bell MT</vt:lpstr>
      <vt:lpstr>Bookman Old Style</vt:lpstr>
      <vt:lpstr>Comic Sans MS</vt:lpstr>
      <vt:lpstr>Footlight MT Light</vt:lpstr>
      <vt:lpstr>Garamond</vt:lpstr>
      <vt:lpstr>Times New Roman</vt:lpstr>
      <vt:lpstr>Wingdings</vt:lpstr>
      <vt:lpstr>Organic</vt:lpstr>
      <vt:lpstr>Efficient Bookshop Management System with Oracle Database</vt:lpstr>
      <vt:lpstr>Introduction</vt:lpstr>
      <vt:lpstr>Challenges</vt:lpstr>
      <vt:lpstr>Oracle Database Solution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          System</dc:title>
  <dc:creator>AFRA NIZAR</dc:creator>
  <cp:lastModifiedBy>User</cp:lastModifiedBy>
  <cp:revision>12</cp:revision>
  <dcterms:created xsi:type="dcterms:W3CDTF">2023-04-04T16:10:03Z</dcterms:created>
  <dcterms:modified xsi:type="dcterms:W3CDTF">2023-06-20T15:36:36Z</dcterms:modified>
</cp:coreProperties>
</file>