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C4D79"/>
                </a:solidFill>
              </a:defRPr>
            </a:pPr>
            <a:r>
              <a:t>Indian Dietary Patterns and Health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595959"/>
                </a:solidFill>
              </a:defRPr>
            </a:pPr>
            <a:r>
              <a:t>Examining the relationship between diet, health metrics, and regional patterns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Health Impact by Primary Cuisine</a:t>
            </a:r>
          </a:p>
        </p:txBody>
      </p:sp>
      <p:pic>
        <p:nvPicPr>
          <p:cNvPr id="3" name="Picture 2" descr="cuisine_heal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26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Average health scores across different primary cuisines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Health Impact by Spice Level</a:t>
            </a:r>
          </a:p>
        </p:txBody>
      </p:sp>
      <p:pic>
        <p:nvPicPr>
          <p:cNvPr id="3" name="Picture 2" descr="spice_heal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288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Average health scores across different spice levels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Statistical Insights: Correlations</a:t>
            </a:r>
          </a:p>
        </p:txBody>
      </p:sp>
      <p:pic>
        <p:nvPicPr>
          <p:cNvPr id="3" name="Picture 2" descr="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64556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Correlation matrix showing relationships between different health metrics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Factors Correlated with BMI</a:t>
            </a:r>
          </a:p>
        </p:txBody>
      </p:sp>
      <p:pic>
        <p:nvPicPr>
          <p:cNvPr id="3" name="Picture 2" descr="bmi_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237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Bar chart showing strength of correlation between various factors and BMI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Diet type significantly impacts health scores, with plant-based diets showing better outcomes</a:t>
            </a:r>
          </a:p>
          <a:p>
            <a:pPr>
              <a:defRPr sz="1800"/>
            </a:pPr>
            <a:r>
              <a:t>Regional cuisine patterns show strong correlation with health metrics</a:t>
            </a:r>
          </a:p>
          <a:p>
            <a:pPr>
              <a:defRPr sz="1800"/>
            </a:pPr>
            <a:r>
              <a:t>Moderate spice levels correlate with better health outcomes</a:t>
            </a:r>
          </a:p>
          <a:p>
            <a:pPr>
              <a:defRPr sz="1800"/>
            </a:pPr>
            <a:r>
              <a:t>Exercise level has a stronger impact on health than diet type alone</a:t>
            </a:r>
          </a:p>
          <a:p>
            <a:pPr>
              <a:defRPr sz="1800"/>
            </a:pPr>
            <a:r>
              <a:t>South Indian cuisine shows the most favorable health outcomes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Vegetarian and plant-based diets show better health metrics across regions</a:t>
            </a:r>
          </a:p>
          <a:p>
            <a:pPr>
              <a:defRPr sz="1800"/>
            </a:pPr>
            <a:r>
              <a:t>Regional cuisine patterns significantly impact health outcomes</a:t>
            </a:r>
          </a:p>
          <a:p>
            <a:pPr>
              <a:defRPr sz="1800"/>
            </a:pPr>
            <a:r>
              <a:t>Combination of diet type, exercise level, and cuisine style is a stronger predictor of health than any single factor</a:t>
            </a:r>
          </a:p>
          <a:p>
            <a:pPr>
              <a:defRPr sz="1800"/>
            </a:pPr>
            <a:r>
              <a:t>Health risk distribution varies significantly by region, suggesting need for targeted interventions</a:t>
            </a:r>
          </a:p>
          <a:p>
            <a:pPr>
              <a:defRPr sz="1800"/>
            </a:pPr>
            <a:r>
              <a:t>Cultural dietary patterns have measurable impacts on population health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C4D79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595959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Analysis of dietary patterns across different regions of India</a:t>
            </a:r>
          </a:p>
          <a:p>
            <a:pPr>
              <a:defRPr sz="1800"/>
            </a:pPr>
            <a:r>
              <a:t>Investigation of health metrics (BMI, Health Score) in relation to diet</a:t>
            </a:r>
          </a:p>
          <a:p>
            <a:pPr>
              <a:defRPr sz="1800"/>
            </a:pPr>
            <a:r>
              <a:t>Datasets: Indian Food, Health Impact, and Dietary Habits Survey</a:t>
            </a:r>
          </a:p>
          <a:p>
            <a:pPr>
              <a:defRPr sz="1800"/>
            </a:pPr>
            <a:r>
              <a:t>Focus on regional patterns, demographic insights, and diet-health correlations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Data sources: Indian_Food_DF.csv, food_impact_india.csv, Dietary Habits Survey Data.csv</a:t>
            </a:r>
          </a:p>
          <a:p>
            <a:pPr>
              <a:defRPr sz="1800"/>
            </a:pPr>
            <a:r>
              <a:t>Key metrics: BMI, Health Score, Common Diseases, Dietary patterns</a:t>
            </a:r>
          </a:p>
          <a:p>
            <a:pPr>
              <a:defRPr sz="1800"/>
            </a:pPr>
            <a:r>
              <a:t>Statistical approaches: Distribution analysis, correlation analysis, categorical comparisons</a:t>
            </a:r>
          </a:p>
          <a:p>
            <a:pPr>
              <a:defRPr sz="1800"/>
            </a:pPr>
            <a:r>
              <a:t>Data visualization: Regional maps, comparative plots, distribution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BMI Distribution by Region</a:t>
            </a:r>
          </a:p>
        </p:txBody>
      </p:sp>
      <p:pic>
        <p:nvPicPr>
          <p:cNvPr id="3" name="Picture 2" descr="bmi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3609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Box plot showing the distribution of BMI values across different regions of India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BMI Category Distribution by Region</a:t>
            </a:r>
          </a:p>
        </p:txBody>
      </p:sp>
      <p:pic>
        <p:nvPicPr>
          <p:cNvPr id="3" name="Picture 2" descr="bmi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63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Percentage breakdown of BMI categories (Underweight, Normal, Overweight, Obese) by region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Health Score by Region</a:t>
            </a:r>
          </a:p>
        </p:txBody>
      </p:sp>
      <p:pic>
        <p:nvPicPr>
          <p:cNvPr id="3" name="Picture 2" descr="health_score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26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Average health scores across different regions of India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Health Risk Distribution by Region</a:t>
            </a:r>
          </a:p>
        </p:txBody>
      </p:sp>
      <p:pic>
        <p:nvPicPr>
          <p:cNvPr id="3" name="Picture 2" descr="health_ris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546310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Percentage breakdown of health risk levels (High, Medium, Low) by region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Health Impact by Diet Type</a:t>
            </a:r>
          </a:p>
        </p:txBody>
      </p:sp>
      <p:pic>
        <p:nvPicPr>
          <p:cNvPr id="3" name="Picture 2" descr="diet_heal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26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Box plot showing health score distribution across different diet types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C4D79"/>
                </a:solidFill>
              </a:defRPr>
            </a:pPr>
            <a:r>
              <a:t>BMI Distribution by Diet Type</a:t>
            </a:r>
          </a:p>
        </p:txBody>
      </p:sp>
      <p:pic>
        <p:nvPicPr>
          <p:cNvPr id="3" name="Picture 2" descr="diet_bm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268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/>
            </a:pPr>
            <a:r>
              <a:t>Box plot showing BMI distribution across different diet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