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514e6146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514e6146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514e6146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514e6146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17d471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517d471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514e6146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514e6146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14e6146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14e6146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14e6146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14e6146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514e6146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514e6146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14e6146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514e6146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14e6146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14e6146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17d471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517d471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514e6146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514e6146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80300" y="3276500"/>
            <a:ext cx="59556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Mentor : 			    	             Team Member</a:t>
            </a:r>
            <a:r>
              <a:rPr lang="en" sz="1600"/>
              <a:t>s 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Dr. Binod Kumar			    Ayush Gangwar (B20CS008)</a:t>
            </a:r>
            <a:endParaRPr sz="1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 </a:t>
            </a:r>
            <a:r>
              <a:rPr lang="en" sz="1600"/>
              <a:t>            Gojiya Piyush (B20CS015)</a:t>
            </a:r>
            <a:endParaRPr sz="1600"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734675" y="1377950"/>
            <a:ext cx="5783400" cy="12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Mapping High Level DL Models to RTL</a:t>
            </a:r>
            <a:endParaRPr sz="3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34675" y="825050"/>
            <a:ext cx="57834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B.Tech Project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 and Pipelining: Introduce data pipelining and instructions pipelining ,  implement parallel computation for task distribution and improved efficiency.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 Integration: Integrate pragma directives to guide compiler optimizations for targeted performance improvements.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Inbuilt Libraries: Leverage existing C++ libraries (e.g., Eigen, MKL, Dlib) for optimized matrix calculations and other computations.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731600" y="1751925"/>
            <a:ext cx="3327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Deep learning (DL) models predominantly written in Python face challenges in direct hardware implementation.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Python's inherent complexities make it challenging to directly implement DL models on hardware platforms.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Traditional software implementations struggle to meet performance demands.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critical requirement to transition from these high-level languages to hardware execution on Field-Programmable Gate Arrays.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Implementing DL models in C++ serves as a crucial intermediary step, facilitating seamless conversion to Register Transfer Level (RTL) for hardware execution.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025" y="1555050"/>
            <a:ext cx="83682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</a:t>
            </a:r>
            <a:r>
              <a:rPr lang="en" sz="1700"/>
              <a:t>onvert Python-based deep learning models into efficient C++ representations for hardware acceleration preserving overall architecture and functionality.</a:t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 weight quantization to enhance mathematical operations and optimize memory usage in deep learning models.</a:t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Seamlessly integrate C++ code with FPGA architecture, utilizing platform-specific features for efficient resource utilization.</a:t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Evaluate hardware-based models against Python-based implementations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4900" y="1402825"/>
            <a:ext cx="83682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HDL Translation: Convert high-level deep learning model descriptions into HDL (Verilog or VHDL). Effective for manual design but can be time-consuming and complex.</a:t>
            </a:r>
            <a:endParaRPr sz="1650"/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High-Level Synthesis (HLS): Utilize HLS tools (Vivado HLS) to auto-generate RTL code. Translate C/C++ code into RTL automatically, reducing manual effort and speeding up hardware design.</a:t>
            </a:r>
            <a:endParaRPr sz="1650"/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TPUs or AI Accelerators: Leverage specialized hardware (TPUs, GPUs) for deep learning workloads. Enhances efficiency with optimized matrix multiplication but costly.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49175"/>
            <a:ext cx="8368200" cy="2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generic C++ framework for deep learning models to RTL mapping.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layers (convolution, max pooling, etc.) and activation functions.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convolution layer for flexibility with multiple channels and customizable parameters.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specific models such as MLP, CNN, VGG16 for various tasks.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Extensible framework for various deep learning models.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integration with diverse architectures.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287500"/>
            <a:ext cx="83682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MNIST (Handwritten Digit Recognition)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CIFAR-10 (Object Recognition in Natural Scenes)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1746025"/>
            <a:ext cx="5082650" cy="11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450" y="1958775"/>
            <a:ext cx="2563158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450" y="3828350"/>
            <a:ext cx="2563158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0" t="4834"/>
          <a:stretch/>
        </p:blipFill>
        <p:spPr>
          <a:xfrm>
            <a:off x="595875" y="3607625"/>
            <a:ext cx="5082650" cy="11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Continued..</a:t>
            </a:r>
            <a:endParaRPr sz="26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287500"/>
            <a:ext cx="86631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CT Scan Images (Medical Image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Hand Gesture (Gesture Classification)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772900"/>
            <a:ext cx="5142750" cy="114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25" y="2009500"/>
            <a:ext cx="2563157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50" y="3661061"/>
            <a:ext cx="5142760" cy="11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10063" l="0" r="0" t="0"/>
          <a:stretch/>
        </p:blipFill>
        <p:spPr>
          <a:xfrm>
            <a:off x="6264313" y="3897663"/>
            <a:ext cx="2537171" cy="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536875"/>
            <a:ext cx="83682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successfully delivered a versatile C++ framework for high-level deep learning models, 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Transferable to RTL for execution on diverse hardware.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on memory optimization through quantization maintains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