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1" r:id="rId2"/>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9144000" cy="5143500" type="screen16x9"/>
  <p:notesSz cx="6858000" cy="9144000"/>
  <p:embeddedFontLst>
    <p:embeddedFont>
      <p:font typeface="Georgia" panose="02040502050405020303" pitchFamily="18" charset="0"/>
      <p:regular r:id="rId16"/>
      <p:bold r:id="rId17"/>
      <p:italic r:id="rId18"/>
      <p:boldItalic r:id="rId19"/>
    </p:embeddedFont>
    <p:embeddedFont>
      <p:font typeface="Roboto"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393">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4" roundtripDataSignature="AMtx7mj53rPE5IS/m0e0fhYlti3Lb9wFm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86"/>
      </p:cViewPr>
      <p:guideLst>
        <p:guide orient="horz" pos="1393"/>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font" Target="fonts/font6.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customschemas.google.com/relationships/presentationmetadata" Target="metadata"/><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538021634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5" name="Google Shape;265;g538021634f_0_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38021634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3" name="Google Shape;273;g538021634f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538021634f_1_55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538021634f_1_5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538021634f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g538021634f_0_5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38021634f_1_54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38021634f_1_5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53802163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g538021634f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Slide layout">
  <p:cSld name="Cover Slide layout">
    <p:bg>
      <p:bgPr>
        <a:solidFill>
          <a:schemeClr val="accent1"/>
        </a:solidFill>
        <a:effectLst/>
      </p:bgPr>
    </p:bg>
    <p:spTree>
      <p:nvGrpSpPr>
        <p:cNvPr id="1" name="Shape 6"/>
        <p:cNvGrpSpPr/>
        <p:nvPr/>
      </p:nvGrpSpPr>
      <p:grpSpPr>
        <a:xfrm>
          <a:off x="0" y="0"/>
          <a:ext cx="0" cy="0"/>
          <a:chOff x="0" y="0"/>
          <a:chExt cx="0" cy="0"/>
        </a:xfrm>
      </p:grpSpPr>
      <p:sp>
        <p:nvSpPr>
          <p:cNvPr id="7" name="Google Shape;7;p9"/>
          <p:cNvSpPr txBox="1">
            <a:spLocks noGrp="1"/>
          </p:cNvSpPr>
          <p:nvPr>
            <p:ph type="body" idx="1"/>
          </p:nvPr>
        </p:nvSpPr>
        <p:spPr>
          <a:xfrm>
            <a:off x="3851920" y="1794902"/>
            <a:ext cx="5292080" cy="108012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640"/>
              </a:spcBef>
              <a:spcAft>
                <a:spcPts val="0"/>
              </a:spcAft>
              <a:buClr>
                <a:schemeClr val="lt1"/>
              </a:buClr>
              <a:buSzPts val="3200"/>
              <a:buFont typeface="Arial"/>
              <a:buNone/>
              <a:defRPr sz="3200" b="0"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 name="Google Shape;8;p9"/>
          <p:cNvSpPr txBox="1">
            <a:spLocks noGrp="1"/>
          </p:cNvSpPr>
          <p:nvPr>
            <p:ph type="body" idx="2"/>
          </p:nvPr>
        </p:nvSpPr>
        <p:spPr>
          <a:xfrm>
            <a:off x="3851772" y="2947030"/>
            <a:ext cx="5292080" cy="488816"/>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28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pic>
        <p:nvPicPr>
          <p:cNvPr id="9" name="Google Shape;9;p9" descr="E:\002-KIMS BUSINESS\007-02-Fullslidesppt-Contents\20161228\02-edu\bulb-item.png"/>
          <p:cNvPicPr preferRelativeResize="0"/>
          <p:nvPr/>
        </p:nvPicPr>
        <p:blipFill rotWithShape="1">
          <a:blip r:embed="rId2">
            <a:alphaModFix/>
          </a:blip>
          <a:srcRect/>
          <a:stretch/>
        </p:blipFill>
        <p:spPr>
          <a:xfrm>
            <a:off x="1152640" y="657349"/>
            <a:ext cx="1765300" cy="39179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2_Images and Contents Layout">
  <p:cSld name="2_Images and Contents Layout">
    <p:spTree>
      <p:nvGrpSpPr>
        <p:cNvPr id="1" name="Shape 56"/>
        <p:cNvGrpSpPr/>
        <p:nvPr/>
      </p:nvGrpSpPr>
      <p:grpSpPr>
        <a:xfrm>
          <a:off x="0" y="0"/>
          <a:ext cx="0" cy="0"/>
          <a:chOff x="0" y="0"/>
          <a:chExt cx="0" cy="0"/>
        </a:xfrm>
      </p:grpSpPr>
      <p:sp>
        <p:nvSpPr>
          <p:cNvPr id="57" name="Google Shape;57;p19"/>
          <p:cNvSpPr txBox="1">
            <a:spLocks noGrp="1"/>
          </p:cNvSpPr>
          <p:nvPr>
            <p:ph type="body" idx="1"/>
          </p:nvPr>
        </p:nvSpPr>
        <p:spPr>
          <a:xfrm>
            <a:off x="0" y="181632"/>
            <a:ext cx="9144000" cy="576064"/>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72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8" name="Google Shape;58;p19"/>
          <p:cNvSpPr txBox="1">
            <a:spLocks noGrp="1"/>
          </p:cNvSpPr>
          <p:nvPr>
            <p:ph type="body" idx="2"/>
          </p:nvPr>
        </p:nvSpPr>
        <p:spPr>
          <a:xfrm>
            <a:off x="0" y="757696"/>
            <a:ext cx="9144000" cy="288032"/>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280"/>
              </a:spcBef>
              <a:spcAft>
                <a:spcPts val="0"/>
              </a:spcAft>
              <a:buClr>
                <a:srgbClr val="3F3F3F"/>
              </a:buClr>
              <a:buSzPts val="1400"/>
              <a:buFont typeface="Arial"/>
              <a:buNone/>
              <a:defRPr sz="14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9" name="Google Shape;59;p19"/>
          <p:cNvSpPr/>
          <p:nvPr/>
        </p:nvSpPr>
        <p:spPr>
          <a:xfrm>
            <a:off x="0" y="1759754"/>
            <a:ext cx="9144000" cy="221138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60" name="Google Shape;60;p19" descr="D:\Fullppt\PNG이미지\핸드폰2.png"/>
          <p:cNvPicPr preferRelativeResize="0"/>
          <p:nvPr/>
        </p:nvPicPr>
        <p:blipFill rotWithShape="1">
          <a:blip r:embed="rId2">
            <a:alphaModFix/>
          </a:blip>
          <a:srcRect/>
          <a:stretch/>
        </p:blipFill>
        <p:spPr>
          <a:xfrm>
            <a:off x="6023208" y="1042230"/>
            <a:ext cx="2869272" cy="3474631"/>
          </a:xfrm>
          <a:prstGeom prst="rect">
            <a:avLst/>
          </a:prstGeom>
          <a:noFill/>
          <a:ln>
            <a:noFill/>
          </a:ln>
        </p:spPr>
      </p:pic>
      <p:sp>
        <p:nvSpPr>
          <p:cNvPr id="61" name="Google Shape;61;p19"/>
          <p:cNvSpPr>
            <a:spLocks noGrp="1"/>
          </p:cNvSpPr>
          <p:nvPr>
            <p:ph type="pic" idx="3"/>
          </p:nvPr>
        </p:nvSpPr>
        <p:spPr>
          <a:xfrm>
            <a:off x="7380312" y="1175233"/>
            <a:ext cx="1008112" cy="2556104"/>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2" name="Google Shape;62;p19"/>
          <p:cNvSpPr>
            <a:spLocks noGrp="1"/>
          </p:cNvSpPr>
          <p:nvPr>
            <p:ph type="pic" idx="4"/>
          </p:nvPr>
        </p:nvSpPr>
        <p:spPr>
          <a:xfrm>
            <a:off x="5643269" y="1261134"/>
            <a:ext cx="1654766" cy="2556104"/>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4_Images and Contents Layout">
  <p:cSld name="4_Images and Contents Layout">
    <p:spTree>
      <p:nvGrpSpPr>
        <p:cNvPr id="1" name="Shape 63"/>
        <p:cNvGrpSpPr/>
        <p:nvPr/>
      </p:nvGrpSpPr>
      <p:grpSpPr>
        <a:xfrm>
          <a:off x="0" y="0"/>
          <a:ext cx="0" cy="0"/>
          <a:chOff x="0" y="0"/>
          <a:chExt cx="0" cy="0"/>
        </a:xfrm>
      </p:grpSpPr>
      <p:sp>
        <p:nvSpPr>
          <p:cNvPr id="64" name="Google Shape;64;p20"/>
          <p:cNvSpPr>
            <a:spLocks noGrp="1"/>
          </p:cNvSpPr>
          <p:nvPr>
            <p:ph type="pic" idx="2"/>
          </p:nvPr>
        </p:nvSpPr>
        <p:spPr>
          <a:xfrm>
            <a:off x="0" y="-1"/>
            <a:ext cx="3059832" cy="5143501"/>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5" name="Google Shape;65;p20"/>
          <p:cNvSpPr/>
          <p:nvPr/>
        </p:nvSpPr>
        <p:spPr>
          <a:xfrm>
            <a:off x="4860032" y="0"/>
            <a:ext cx="36000" cy="5143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6" name="Google Shape;66;p20"/>
          <p:cNvSpPr/>
          <p:nvPr/>
        </p:nvSpPr>
        <p:spPr>
          <a:xfrm>
            <a:off x="4896032" y="1311750"/>
            <a:ext cx="180000" cy="2520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5_Images and Contents Layout">
  <p:cSld name="5_Images and Contents Layout">
    <p:bg>
      <p:bgPr>
        <a:solidFill>
          <a:schemeClr val="accent1"/>
        </a:solidFill>
        <a:effectLst/>
      </p:bgPr>
    </p:bg>
    <p:spTree>
      <p:nvGrpSpPr>
        <p:cNvPr id="1" name="Shape 67"/>
        <p:cNvGrpSpPr/>
        <p:nvPr/>
      </p:nvGrpSpPr>
      <p:grpSpPr>
        <a:xfrm>
          <a:off x="0" y="0"/>
          <a:ext cx="0" cy="0"/>
          <a:chOff x="0" y="0"/>
          <a:chExt cx="0" cy="0"/>
        </a:xfrm>
      </p:grpSpPr>
      <p:sp>
        <p:nvSpPr>
          <p:cNvPr id="68" name="Google Shape;68;p21"/>
          <p:cNvSpPr>
            <a:spLocks noGrp="1"/>
          </p:cNvSpPr>
          <p:nvPr>
            <p:ph type="pic" idx="2"/>
          </p:nvPr>
        </p:nvSpPr>
        <p:spPr>
          <a:xfrm>
            <a:off x="0" y="-1"/>
            <a:ext cx="9144000" cy="3076575"/>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6_Images and Contents Layout">
  <p:cSld name="6_Images and Contents Layout">
    <p:spTree>
      <p:nvGrpSpPr>
        <p:cNvPr id="1" name="Shape 69"/>
        <p:cNvGrpSpPr/>
        <p:nvPr/>
      </p:nvGrpSpPr>
      <p:grpSpPr>
        <a:xfrm>
          <a:off x="0" y="0"/>
          <a:ext cx="0" cy="0"/>
          <a:chOff x="0" y="0"/>
          <a:chExt cx="0" cy="0"/>
        </a:xfrm>
      </p:grpSpPr>
      <p:sp>
        <p:nvSpPr>
          <p:cNvPr id="70" name="Google Shape;70;p22"/>
          <p:cNvSpPr txBox="1">
            <a:spLocks noGrp="1"/>
          </p:cNvSpPr>
          <p:nvPr>
            <p:ph type="body" idx="1"/>
          </p:nvPr>
        </p:nvSpPr>
        <p:spPr>
          <a:xfrm>
            <a:off x="3131840" y="181632"/>
            <a:ext cx="6012160" cy="576064"/>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720"/>
              </a:spcBef>
              <a:spcAft>
                <a:spcPts val="0"/>
              </a:spcAft>
              <a:buClr>
                <a:srgbClr val="3F3F3F"/>
              </a:buClr>
              <a:buSzPts val="3600"/>
              <a:buFont typeface="Arial"/>
              <a:buNone/>
              <a:defRPr sz="36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71" name="Google Shape;71;p22"/>
          <p:cNvSpPr txBox="1">
            <a:spLocks noGrp="1"/>
          </p:cNvSpPr>
          <p:nvPr>
            <p:ph type="body" idx="2"/>
          </p:nvPr>
        </p:nvSpPr>
        <p:spPr>
          <a:xfrm>
            <a:off x="3131840" y="757696"/>
            <a:ext cx="6012160" cy="288032"/>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280"/>
              </a:spcBef>
              <a:spcAft>
                <a:spcPts val="0"/>
              </a:spcAft>
              <a:buClr>
                <a:srgbClr val="3F3F3F"/>
              </a:buClr>
              <a:buSzPts val="1400"/>
              <a:buFont typeface="Arial"/>
              <a:buNone/>
              <a:defRPr sz="14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72" name="Google Shape;72;p22"/>
          <p:cNvSpPr>
            <a:spLocks noGrp="1"/>
          </p:cNvSpPr>
          <p:nvPr>
            <p:ph type="pic" idx="3"/>
          </p:nvPr>
        </p:nvSpPr>
        <p:spPr>
          <a:xfrm>
            <a:off x="0" y="-1"/>
            <a:ext cx="3059832" cy="5143501"/>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73" name="Google Shape;73;p22"/>
          <p:cNvSpPr>
            <a:spLocks noGrp="1"/>
          </p:cNvSpPr>
          <p:nvPr>
            <p:ph type="pic" idx="4"/>
          </p:nvPr>
        </p:nvSpPr>
        <p:spPr>
          <a:xfrm>
            <a:off x="3146470" y="1131590"/>
            <a:ext cx="3059832" cy="401191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_Images and Contents Layout">
  <p:cSld name="3_Images and Contents Layout">
    <p:spTree>
      <p:nvGrpSpPr>
        <p:cNvPr id="1" name="Shape 74"/>
        <p:cNvGrpSpPr/>
        <p:nvPr/>
      </p:nvGrpSpPr>
      <p:grpSpPr>
        <a:xfrm>
          <a:off x="0" y="0"/>
          <a:ext cx="0" cy="0"/>
          <a:chOff x="0" y="0"/>
          <a:chExt cx="0" cy="0"/>
        </a:xfrm>
      </p:grpSpPr>
      <p:sp>
        <p:nvSpPr>
          <p:cNvPr id="75" name="Google Shape;75;p23"/>
          <p:cNvSpPr/>
          <p:nvPr/>
        </p:nvSpPr>
        <p:spPr>
          <a:xfrm>
            <a:off x="0" y="411510"/>
            <a:ext cx="6444208" cy="432048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6" name="Google Shape;76;p23"/>
          <p:cNvSpPr>
            <a:spLocks noGrp="1"/>
          </p:cNvSpPr>
          <p:nvPr>
            <p:ph type="pic" idx="2"/>
          </p:nvPr>
        </p:nvSpPr>
        <p:spPr>
          <a:xfrm>
            <a:off x="135622" y="195487"/>
            <a:ext cx="1944216" cy="4752526"/>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77" name="Google Shape;77;p23"/>
          <p:cNvSpPr>
            <a:spLocks noGrp="1"/>
          </p:cNvSpPr>
          <p:nvPr>
            <p:ph type="pic" idx="3"/>
          </p:nvPr>
        </p:nvSpPr>
        <p:spPr>
          <a:xfrm>
            <a:off x="2223854" y="195487"/>
            <a:ext cx="1944216" cy="4752526"/>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78" name="Google Shape;78;p23"/>
          <p:cNvSpPr>
            <a:spLocks noGrp="1"/>
          </p:cNvSpPr>
          <p:nvPr>
            <p:ph type="pic" idx="4"/>
          </p:nvPr>
        </p:nvSpPr>
        <p:spPr>
          <a:xfrm>
            <a:off x="4312086" y="195487"/>
            <a:ext cx="1944216" cy="4752526"/>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7_Images and Contents Layout">
  <p:cSld name="7_Images and Contents Layout">
    <p:bg>
      <p:bgPr>
        <a:solidFill>
          <a:schemeClr val="accent1"/>
        </a:solidFill>
        <a:effectLst/>
      </p:bgPr>
    </p:bg>
    <p:spTree>
      <p:nvGrpSpPr>
        <p:cNvPr id="1" name="Shape 79"/>
        <p:cNvGrpSpPr/>
        <p:nvPr/>
      </p:nvGrpSpPr>
      <p:grpSpPr>
        <a:xfrm>
          <a:off x="0" y="0"/>
          <a:ext cx="0" cy="0"/>
          <a:chOff x="0" y="0"/>
          <a:chExt cx="0" cy="0"/>
        </a:xfrm>
      </p:grpSpPr>
      <p:sp>
        <p:nvSpPr>
          <p:cNvPr id="80" name="Google Shape;80;p24"/>
          <p:cNvSpPr>
            <a:spLocks noGrp="1"/>
          </p:cNvSpPr>
          <p:nvPr>
            <p:ph type="pic" idx="2"/>
          </p:nvPr>
        </p:nvSpPr>
        <p:spPr>
          <a:xfrm>
            <a:off x="6444208" y="267494"/>
            <a:ext cx="2160000" cy="21600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81" name="Google Shape;81;p24"/>
          <p:cNvSpPr>
            <a:spLocks noGrp="1"/>
          </p:cNvSpPr>
          <p:nvPr>
            <p:ph type="pic" idx="3"/>
          </p:nvPr>
        </p:nvSpPr>
        <p:spPr>
          <a:xfrm>
            <a:off x="6444208" y="2715766"/>
            <a:ext cx="2160000" cy="21600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82" name="Google Shape;82;p24"/>
          <p:cNvSpPr>
            <a:spLocks noGrp="1"/>
          </p:cNvSpPr>
          <p:nvPr>
            <p:ph type="pic" idx="4"/>
          </p:nvPr>
        </p:nvSpPr>
        <p:spPr>
          <a:xfrm>
            <a:off x="3986213" y="267494"/>
            <a:ext cx="2160000" cy="21600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83" name="Google Shape;83;p24"/>
          <p:cNvSpPr>
            <a:spLocks noGrp="1"/>
          </p:cNvSpPr>
          <p:nvPr>
            <p:ph type="pic" idx="5"/>
          </p:nvPr>
        </p:nvSpPr>
        <p:spPr>
          <a:xfrm>
            <a:off x="3986213" y="2715766"/>
            <a:ext cx="2160000" cy="21600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8_Images and Contents Layout">
  <p:cSld name="8_Images and Contents Layout">
    <p:spTree>
      <p:nvGrpSpPr>
        <p:cNvPr id="1" name="Shape 84"/>
        <p:cNvGrpSpPr/>
        <p:nvPr/>
      </p:nvGrpSpPr>
      <p:grpSpPr>
        <a:xfrm>
          <a:off x="0" y="0"/>
          <a:ext cx="0" cy="0"/>
          <a:chOff x="0" y="0"/>
          <a:chExt cx="0" cy="0"/>
        </a:xfrm>
      </p:grpSpPr>
      <p:sp>
        <p:nvSpPr>
          <p:cNvPr id="85" name="Google Shape;85;p25"/>
          <p:cNvSpPr txBox="1">
            <a:spLocks noGrp="1"/>
          </p:cNvSpPr>
          <p:nvPr>
            <p:ph type="body" idx="1"/>
          </p:nvPr>
        </p:nvSpPr>
        <p:spPr>
          <a:xfrm>
            <a:off x="395536" y="3291830"/>
            <a:ext cx="8748464" cy="576064"/>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720"/>
              </a:spcBef>
              <a:spcAft>
                <a:spcPts val="0"/>
              </a:spcAft>
              <a:buClr>
                <a:srgbClr val="3F3F3F"/>
              </a:buClr>
              <a:buSzPts val="3600"/>
              <a:buFont typeface="Arial"/>
              <a:buNone/>
              <a:defRPr sz="36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6" name="Google Shape;86;p25"/>
          <p:cNvSpPr txBox="1">
            <a:spLocks noGrp="1"/>
          </p:cNvSpPr>
          <p:nvPr>
            <p:ph type="body" idx="2"/>
          </p:nvPr>
        </p:nvSpPr>
        <p:spPr>
          <a:xfrm>
            <a:off x="395536" y="3867894"/>
            <a:ext cx="8748464" cy="288032"/>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280"/>
              </a:spcBef>
              <a:spcAft>
                <a:spcPts val="0"/>
              </a:spcAft>
              <a:buClr>
                <a:srgbClr val="3F3F3F"/>
              </a:buClr>
              <a:buSzPts val="1400"/>
              <a:buFont typeface="Arial"/>
              <a:buNone/>
              <a:defRPr sz="14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7" name="Google Shape;87;p25"/>
          <p:cNvSpPr/>
          <p:nvPr/>
        </p:nvSpPr>
        <p:spPr>
          <a:xfrm>
            <a:off x="0" y="4963500"/>
            <a:ext cx="9144000" cy="180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8" name="Google Shape;88;p25"/>
          <p:cNvSpPr/>
          <p:nvPr/>
        </p:nvSpPr>
        <p:spPr>
          <a:xfrm>
            <a:off x="0" y="0"/>
            <a:ext cx="9144000" cy="7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9" name="Google Shape;89;p25"/>
          <p:cNvSpPr>
            <a:spLocks noGrp="1"/>
          </p:cNvSpPr>
          <p:nvPr>
            <p:ph type="pic" idx="3"/>
          </p:nvPr>
        </p:nvSpPr>
        <p:spPr>
          <a:xfrm>
            <a:off x="467544" y="339502"/>
            <a:ext cx="3312128" cy="2808072"/>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90" name="Google Shape;90;p25"/>
          <p:cNvSpPr>
            <a:spLocks noGrp="1"/>
          </p:cNvSpPr>
          <p:nvPr>
            <p:ph type="pic" idx="4"/>
          </p:nvPr>
        </p:nvSpPr>
        <p:spPr>
          <a:xfrm>
            <a:off x="3995936" y="339502"/>
            <a:ext cx="4680520" cy="13320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91" name="Google Shape;91;p25"/>
          <p:cNvSpPr>
            <a:spLocks noGrp="1"/>
          </p:cNvSpPr>
          <p:nvPr>
            <p:ph type="pic" idx="5"/>
          </p:nvPr>
        </p:nvSpPr>
        <p:spPr>
          <a:xfrm>
            <a:off x="3995936" y="1815574"/>
            <a:ext cx="1440000" cy="13320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92" name="Google Shape;92;p25"/>
          <p:cNvSpPr>
            <a:spLocks noGrp="1"/>
          </p:cNvSpPr>
          <p:nvPr>
            <p:ph type="pic" idx="6"/>
          </p:nvPr>
        </p:nvSpPr>
        <p:spPr>
          <a:xfrm>
            <a:off x="5616196" y="1815574"/>
            <a:ext cx="1440000" cy="13320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93" name="Google Shape;93;p25"/>
          <p:cNvSpPr>
            <a:spLocks noGrp="1"/>
          </p:cNvSpPr>
          <p:nvPr>
            <p:ph type="pic" idx="7"/>
          </p:nvPr>
        </p:nvSpPr>
        <p:spPr>
          <a:xfrm>
            <a:off x="7236456" y="1815574"/>
            <a:ext cx="1440000" cy="13320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hapes sets layout">
  <p:cSld name="shapes sets layout">
    <p:bg>
      <p:bgPr>
        <a:blipFill>
          <a:blip r:embed="rId2">
            <a:alphaModFix/>
          </a:blip>
          <a:stretch>
            <a:fillRect/>
          </a:stretch>
        </a:blipFill>
        <a:effectLst/>
      </p:bgPr>
    </p:bg>
    <p:spTree>
      <p:nvGrpSpPr>
        <p:cNvPr id="1" name="Shape 94"/>
        <p:cNvGrpSpPr/>
        <p:nvPr/>
      </p:nvGrpSpPr>
      <p:grpSpPr>
        <a:xfrm>
          <a:off x="0" y="0"/>
          <a:ext cx="0" cy="0"/>
          <a:chOff x="0" y="0"/>
          <a:chExt cx="0" cy="0"/>
        </a:xfrm>
      </p:grpSpPr>
      <p:sp>
        <p:nvSpPr>
          <p:cNvPr id="95" name="Google Shape;95;p26"/>
          <p:cNvSpPr txBox="1">
            <a:spLocks noGrp="1"/>
          </p:cNvSpPr>
          <p:nvPr>
            <p:ph type="body" idx="1"/>
          </p:nvPr>
        </p:nvSpPr>
        <p:spPr>
          <a:xfrm>
            <a:off x="242646" y="92609"/>
            <a:ext cx="8679898" cy="5431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810"/>
              </a:spcBef>
              <a:spcAft>
                <a:spcPts val="0"/>
              </a:spcAft>
              <a:buClr>
                <a:srgbClr val="262626"/>
              </a:buClr>
              <a:buSzPts val="4050"/>
              <a:buFont typeface="Arial"/>
              <a:buNone/>
              <a:defRPr sz="4050" b="0" i="0" u="none" strike="noStrike" cap="none">
                <a:solidFill>
                  <a:srgbClr val="262626"/>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icon sets layout">
  <p:cSld name="icon sets layout">
    <p:spTree>
      <p:nvGrpSpPr>
        <p:cNvPr id="1" name="Shape 96"/>
        <p:cNvGrpSpPr/>
        <p:nvPr/>
      </p:nvGrpSpPr>
      <p:grpSpPr>
        <a:xfrm>
          <a:off x="0" y="0"/>
          <a:ext cx="0" cy="0"/>
          <a:chOff x="0" y="0"/>
          <a:chExt cx="0" cy="0"/>
        </a:xfrm>
      </p:grpSpPr>
      <p:sp>
        <p:nvSpPr>
          <p:cNvPr id="97" name="Google Shape;97;p27"/>
          <p:cNvSpPr txBox="1">
            <a:spLocks noGrp="1"/>
          </p:cNvSpPr>
          <p:nvPr>
            <p:ph type="body" idx="1"/>
          </p:nvPr>
        </p:nvSpPr>
        <p:spPr>
          <a:xfrm>
            <a:off x="0" y="123478"/>
            <a:ext cx="9144000" cy="576064"/>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720"/>
              </a:spcBef>
              <a:spcAft>
                <a:spcPts val="0"/>
              </a:spcAft>
              <a:buClr>
                <a:srgbClr val="3F3F3F"/>
              </a:buClr>
              <a:buSzPts val="3600"/>
              <a:buFont typeface="Arial"/>
              <a:buNone/>
              <a:defRPr sz="36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98" name="Google Shape;98;p27"/>
          <p:cNvSpPr/>
          <p:nvPr/>
        </p:nvSpPr>
        <p:spPr>
          <a:xfrm>
            <a:off x="354008" y="1131589"/>
            <a:ext cx="2849840" cy="3649171"/>
          </a:xfrm>
          <a:prstGeom prst="roundRect">
            <a:avLst>
              <a:gd name="adj" fmla="val 3968"/>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9" name="Google Shape;99;p27"/>
          <p:cNvSpPr/>
          <p:nvPr/>
        </p:nvSpPr>
        <p:spPr>
          <a:xfrm>
            <a:off x="531932" y="1347500"/>
            <a:ext cx="108520" cy="3240473"/>
          </a:xfrm>
          <a:prstGeom prst="roundRect">
            <a:avLst>
              <a:gd name="adj" fmla="val 50000"/>
            </a:avLst>
          </a:prstGeom>
          <a:solidFill>
            <a:schemeClr val="lt1">
              <a:alpha val="40784"/>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0" name="Google Shape;100;p27"/>
          <p:cNvSpPr/>
          <p:nvPr/>
        </p:nvSpPr>
        <p:spPr>
          <a:xfrm rot="5400000">
            <a:off x="2592642" y="1238201"/>
            <a:ext cx="502331" cy="502331"/>
          </a:xfrm>
          <a:prstGeom prst="halfFrame">
            <a:avLst>
              <a:gd name="adj1" fmla="val 23728"/>
              <a:gd name="adj2" fmla="val 24642"/>
            </a:avLst>
          </a:prstGeom>
          <a:solidFill>
            <a:schemeClr val="lt1">
              <a:alpha val="2274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d Slide Layout">
  <p:cSld name="End Slide Layout">
    <p:spTree>
      <p:nvGrpSpPr>
        <p:cNvPr id="1" name="Shape 10"/>
        <p:cNvGrpSpPr/>
        <p:nvPr/>
      </p:nvGrpSpPr>
      <p:grpSpPr>
        <a:xfrm>
          <a:off x="0" y="0"/>
          <a:ext cx="0" cy="0"/>
          <a:chOff x="0" y="0"/>
          <a:chExt cx="0" cy="0"/>
        </a:xfrm>
      </p:grpSpPr>
      <p:sp>
        <p:nvSpPr>
          <p:cNvPr id="11" name="Google Shape;11;p14"/>
          <p:cNvSpPr txBox="1">
            <a:spLocks noGrp="1"/>
          </p:cNvSpPr>
          <p:nvPr>
            <p:ph type="body" idx="1"/>
          </p:nvPr>
        </p:nvSpPr>
        <p:spPr>
          <a:xfrm>
            <a:off x="0" y="3572242"/>
            <a:ext cx="9144000" cy="57606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720"/>
              </a:spcBef>
              <a:spcAft>
                <a:spcPts val="0"/>
              </a:spcAft>
              <a:buClr>
                <a:srgbClr val="3F3F3F"/>
              </a:buClr>
              <a:buSzPts val="3600"/>
              <a:buFont typeface="Arial"/>
              <a:buNone/>
              <a:defRPr sz="36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4"/>
          <p:cNvSpPr txBox="1">
            <a:spLocks noGrp="1"/>
          </p:cNvSpPr>
          <p:nvPr>
            <p:ph type="body" idx="2"/>
          </p:nvPr>
        </p:nvSpPr>
        <p:spPr>
          <a:xfrm>
            <a:off x="-148" y="4148306"/>
            <a:ext cx="9144000" cy="288032"/>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280"/>
              </a:spcBef>
              <a:spcAft>
                <a:spcPts val="0"/>
              </a:spcAft>
              <a:buClr>
                <a:srgbClr val="3F3F3F"/>
              </a:buClr>
              <a:buSzPts val="1400"/>
              <a:buFont typeface="Arial"/>
              <a:buNone/>
              <a:defRPr sz="14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3" name="Google Shape;13;p14"/>
          <p:cNvSpPr/>
          <p:nvPr/>
        </p:nvSpPr>
        <p:spPr>
          <a:xfrm>
            <a:off x="3311860" y="737642"/>
            <a:ext cx="2520280" cy="252028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4" name="Google Shape;14;p14" descr="E:\002-KIMS BUSINESS\007-02-Fullslidesppt-Contents\20161228\02-edu\bulb-item.png"/>
          <p:cNvPicPr preferRelativeResize="0"/>
          <p:nvPr/>
        </p:nvPicPr>
        <p:blipFill rotWithShape="1">
          <a:blip r:embed="rId2">
            <a:alphaModFix/>
          </a:blip>
          <a:srcRect/>
          <a:stretch/>
        </p:blipFill>
        <p:spPr>
          <a:xfrm>
            <a:off x="4162351" y="1139211"/>
            <a:ext cx="819298" cy="181836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4_Basic Layout">
  <p:cSld name="4_Basic Layout">
    <p:spTree>
      <p:nvGrpSpPr>
        <p:cNvPr id="1" name="Shape 16"/>
        <p:cNvGrpSpPr/>
        <p:nvPr/>
      </p:nvGrpSpPr>
      <p:grpSpPr>
        <a:xfrm>
          <a:off x="0" y="0"/>
          <a:ext cx="0" cy="0"/>
          <a:chOff x="0" y="0"/>
          <a:chExt cx="0" cy="0"/>
        </a:xfrm>
      </p:grpSpPr>
      <p:sp>
        <p:nvSpPr>
          <p:cNvPr id="17" name="Google Shape;17;p11"/>
          <p:cNvSpPr txBox="1">
            <a:spLocks noGrp="1"/>
          </p:cNvSpPr>
          <p:nvPr>
            <p:ph type="body" idx="1"/>
          </p:nvPr>
        </p:nvSpPr>
        <p:spPr>
          <a:xfrm>
            <a:off x="0" y="123478"/>
            <a:ext cx="9144000" cy="576064"/>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720"/>
              </a:spcBef>
              <a:spcAft>
                <a:spcPts val="0"/>
              </a:spcAft>
              <a:buClr>
                <a:srgbClr val="3F3F3F"/>
              </a:buClr>
              <a:buSzPts val="3600"/>
              <a:buFont typeface="Arial"/>
              <a:buNone/>
              <a:defRPr sz="36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8" name="Google Shape;18;p11"/>
          <p:cNvSpPr txBox="1">
            <a:spLocks noGrp="1"/>
          </p:cNvSpPr>
          <p:nvPr>
            <p:ph type="body" idx="2"/>
          </p:nvPr>
        </p:nvSpPr>
        <p:spPr>
          <a:xfrm>
            <a:off x="0" y="699542"/>
            <a:ext cx="9144000" cy="288032"/>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280"/>
              </a:spcBef>
              <a:spcAft>
                <a:spcPts val="0"/>
              </a:spcAft>
              <a:buClr>
                <a:srgbClr val="3F3F3F"/>
              </a:buClr>
              <a:buSzPts val="1400"/>
              <a:buFont typeface="Arial"/>
              <a:buNone/>
              <a:defRPr sz="14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sic Layout">
  <p:cSld name="Basic Layout">
    <p:spTree>
      <p:nvGrpSpPr>
        <p:cNvPr id="1" name="Shape 19"/>
        <p:cNvGrpSpPr/>
        <p:nvPr/>
      </p:nvGrpSpPr>
      <p:grpSpPr>
        <a:xfrm>
          <a:off x="0" y="0"/>
          <a:ext cx="0" cy="0"/>
          <a:chOff x="0" y="0"/>
          <a:chExt cx="0" cy="0"/>
        </a:xfrm>
      </p:grpSpPr>
      <p:sp>
        <p:nvSpPr>
          <p:cNvPr id="20" name="Google Shape;20;p12"/>
          <p:cNvSpPr txBox="1">
            <a:spLocks noGrp="1"/>
          </p:cNvSpPr>
          <p:nvPr>
            <p:ph type="body" idx="1"/>
          </p:nvPr>
        </p:nvSpPr>
        <p:spPr>
          <a:xfrm>
            <a:off x="0" y="123478"/>
            <a:ext cx="9144000" cy="576064"/>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720"/>
              </a:spcBef>
              <a:spcAft>
                <a:spcPts val="0"/>
              </a:spcAft>
              <a:buClr>
                <a:srgbClr val="3F3F3F"/>
              </a:buClr>
              <a:buSzPts val="3600"/>
              <a:buFont typeface="Arial"/>
              <a:buNone/>
              <a:defRPr sz="36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1" name="Google Shape;21;p12"/>
          <p:cNvSpPr txBox="1">
            <a:spLocks noGrp="1"/>
          </p:cNvSpPr>
          <p:nvPr>
            <p:ph type="body" idx="2"/>
          </p:nvPr>
        </p:nvSpPr>
        <p:spPr>
          <a:xfrm>
            <a:off x="0" y="699542"/>
            <a:ext cx="9144000" cy="288032"/>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280"/>
              </a:spcBef>
              <a:spcAft>
                <a:spcPts val="0"/>
              </a:spcAft>
              <a:buClr>
                <a:srgbClr val="3F3F3F"/>
              </a:buClr>
              <a:buSzPts val="1400"/>
              <a:buFont typeface="Arial"/>
              <a:buNone/>
              <a:defRPr sz="14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2" name="Google Shape;22;p12"/>
          <p:cNvSpPr/>
          <p:nvPr/>
        </p:nvSpPr>
        <p:spPr>
          <a:xfrm>
            <a:off x="0" y="4963500"/>
            <a:ext cx="9144000" cy="180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3" name="Google Shape;23;p12"/>
          <p:cNvSpPr/>
          <p:nvPr/>
        </p:nvSpPr>
        <p:spPr>
          <a:xfrm>
            <a:off x="0" y="0"/>
            <a:ext cx="9144000" cy="7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Agenda Layout">
  <p:cSld name="Agenda Layout">
    <p:spTree>
      <p:nvGrpSpPr>
        <p:cNvPr id="1" name="Shape 24"/>
        <p:cNvGrpSpPr/>
        <p:nvPr/>
      </p:nvGrpSpPr>
      <p:grpSpPr>
        <a:xfrm>
          <a:off x="0" y="0"/>
          <a:ext cx="0" cy="0"/>
          <a:chOff x="0" y="0"/>
          <a:chExt cx="0" cy="0"/>
        </a:xfrm>
      </p:grpSpPr>
      <p:sp>
        <p:nvSpPr>
          <p:cNvPr id="25" name="Google Shape;25;p13"/>
          <p:cNvSpPr/>
          <p:nvPr/>
        </p:nvSpPr>
        <p:spPr>
          <a:xfrm>
            <a:off x="-2604" y="0"/>
            <a:ext cx="1584176" cy="5143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26" name="Google Shape;26;p13" descr="E:\002-KIMS BUSINESS\007-02-Fullslidesppt-Contents\20161228\02-edu\bulb-item2.png"/>
          <p:cNvPicPr preferRelativeResize="0"/>
          <p:nvPr/>
        </p:nvPicPr>
        <p:blipFill rotWithShape="1">
          <a:blip r:embed="rId2">
            <a:alphaModFix/>
          </a:blip>
          <a:srcRect/>
          <a:stretch/>
        </p:blipFill>
        <p:spPr>
          <a:xfrm>
            <a:off x="789484" y="938231"/>
            <a:ext cx="1584176" cy="3515958"/>
          </a:xfrm>
          <a:prstGeom prst="rect">
            <a:avLst/>
          </a:prstGeom>
          <a:noFill/>
          <a:ln>
            <a:noFill/>
          </a:ln>
        </p:spPr>
      </p:pic>
      <p:pic>
        <p:nvPicPr>
          <p:cNvPr id="27" name="Google Shape;27;p13" descr="E:\002-KIMS BUSINESS\007-02-Fullslidesppt-Contents\20161228\02-edu\bulb-item.png"/>
          <p:cNvPicPr preferRelativeResize="0"/>
          <p:nvPr/>
        </p:nvPicPr>
        <p:blipFill rotWithShape="1">
          <a:blip r:embed="rId3">
            <a:alphaModFix/>
          </a:blip>
          <a:srcRect r="50000"/>
          <a:stretch/>
        </p:blipFill>
        <p:spPr>
          <a:xfrm>
            <a:off x="789484" y="938231"/>
            <a:ext cx="792088" cy="351595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Agenda Layout">
  <p:cSld name="1_Agenda Layout">
    <p:spTree>
      <p:nvGrpSpPr>
        <p:cNvPr id="1" name="Shape 28"/>
        <p:cNvGrpSpPr/>
        <p:nvPr/>
      </p:nvGrpSpPr>
      <p:grpSpPr>
        <a:xfrm>
          <a:off x="0" y="0"/>
          <a:ext cx="0" cy="0"/>
          <a:chOff x="0" y="0"/>
          <a:chExt cx="0" cy="0"/>
        </a:xfrm>
      </p:grpSpPr>
      <p:sp>
        <p:nvSpPr>
          <p:cNvPr id="29" name="Google Shape;29;p15"/>
          <p:cNvSpPr/>
          <p:nvPr/>
        </p:nvSpPr>
        <p:spPr>
          <a:xfrm>
            <a:off x="-2604" y="0"/>
            <a:ext cx="1584176" cy="5143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30" name="Google Shape;30;p15" descr="E:\002-KIMS BUSINESS\007-02-Fullslidesppt-Contents\20161228\02-edu\bulb-item2.png"/>
          <p:cNvPicPr preferRelativeResize="0"/>
          <p:nvPr/>
        </p:nvPicPr>
        <p:blipFill rotWithShape="1">
          <a:blip r:embed="rId2">
            <a:alphaModFix/>
          </a:blip>
          <a:srcRect/>
          <a:stretch/>
        </p:blipFill>
        <p:spPr>
          <a:xfrm>
            <a:off x="316735" y="2931790"/>
            <a:ext cx="945499" cy="2098463"/>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_Basic Layout">
  <p:cSld name="3_Basic Layout">
    <p:spTree>
      <p:nvGrpSpPr>
        <p:cNvPr id="1" name="Shape 31"/>
        <p:cNvGrpSpPr/>
        <p:nvPr/>
      </p:nvGrpSpPr>
      <p:grpSpPr>
        <a:xfrm>
          <a:off x="0" y="0"/>
          <a:ext cx="0" cy="0"/>
          <a:chOff x="0" y="0"/>
          <a:chExt cx="0" cy="0"/>
        </a:xfrm>
      </p:grpSpPr>
      <p:sp>
        <p:nvSpPr>
          <p:cNvPr id="32" name="Google Shape;32;p16"/>
          <p:cNvSpPr/>
          <p:nvPr/>
        </p:nvSpPr>
        <p:spPr>
          <a:xfrm>
            <a:off x="0" y="3399842"/>
            <a:ext cx="9144000" cy="174365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3" name="Google Shape;33;p16"/>
          <p:cNvSpPr txBox="1">
            <a:spLocks noGrp="1"/>
          </p:cNvSpPr>
          <p:nvPr>
            <p:ph type="body" idx="1"/>
          </p:nvPr>
        </p:nvSpPr>
        <p:spPr>
          <a:xfrm>
            <a:off x="0" y="123478"/>
            <a:ext cx="9144000" cy="576064"/>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720"/>
              </a:spcBef>
              <a:spcAft>
                <a:spcPts val="0"/>
              </a:spcAft>
              <a:buClr>
                <a:srgbClr val="3F3F3F"/>
              </a:buClr>
              <a:buSzPts val="3600"/>
              <a:buFont typeface="Arial"/>
              <a:buNone/>
              <a:defRPr sz="36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4" name="Google Shape;34;p16"/>
          <p:cNvSpPr txBox="1">
            <a:spLocks noGrp="1"/>
          </p:cNvSpPr>
          <p:nvPr>
            <p:ph type="body" idx="2"/>
          </p:nvPr>
        </p:nvSpPr>
        <p:spPr>
          <a:xfrm>
            <a:off x="0" y="699542"/>
            <a:ext cx="9144000" cy="288032"/>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280"/>
              </a:spcBef>
              <a:spcAft>
                <a:spcPts val="0"/>
              </a:spcAft>
              <a:buClr>
                <a:srgbClr val="3F3F3F"/>
              </a:buClr>
              <a:buSzPts val="1400"/>
              <a:buFont typeface="Arial"/>
              <a:buNone/>
              <a:defRPr sz="14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5" name="Google Shape;35;p16"/>
          <p:cNvSpPr/>
          <p:nvPr/>
        </p:nvSpPr>
        <p:spPr>
          <a:xfrm>
            <a:off x="4043561" y="2859782"/>
            <a:ext cx="1080120" cy="1080120"/>
          </a:xfrm>
          <a:prstGeom prst="ellipse">
            <a:avLst/>
          </a:prstGeom>
          <a:solidFill>
            <a:schemeClr val="accent1"/>
          </a:solidFill>
          <a:ln w="635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36" name="Google Shape;36;p16" descr="E:\002-KIMS BUSINESS\007-02-Fullslidesppt-Contents\20161228\02-edu\bulb-item.png"/>
          <p:cNvPicPr preferRelativeResize="0"/>
          <p:nvPr/>
        </p:nvPicPr>
        <p:blipFill rotWithShape="1">
          <a:blip r:embed="rId2">
            <a:alphaModFix/>
          </a:blip>
          <a:srcRect/>
          <a:stretch/>
        </p:blipFill>
        <p:spPr>
          <a:xfrm>
            <a:off x="4408057" y="3010192"/>
            <a:ext cx="351128" cy="779301"/>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s and Contents Layout">
  <p:cSld name="Images and Contents Layout">
    <p:bg>
      <p:bgPr>
        <a:solidFill>
          <a:schemeClr val="lt1"/>
        </a:solidFill>
        <a:effectLst/>
      </p:bgPr>
    </p:bg>
    <p:spTree>
      <p:nvGrpSpPr>
        <p:cNvPr id="1" name="Shape 37"/>
        <p:cNvGrpSpPr/>
        <p:nvPr/>
      </p:nvGrpSpPr>
      <p:grpSpPr>
        <a:xfrm>
          <a:off x="0" y="0"/>
          <a:ext cx="0" cy="0"/>
          <a:chOff x="0" y="0"/>
          <a:chExt cx="0" cy="0"/>
        </a:xfrm>
      </p:grpSpPr>
      <p:sp>
        <p:nvSpPr>
          <p:cNvPr id="38" name="Google Shape;38;p17"/>
          <p:cNvSpPr/>
          <p:nvPr/>
        </p:nvSpPr>
        <p:spPr>
          <a:xfrm>
            <a:off x="143508" y="92609"/>
            <a:ext cx="8856984" cy="49582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9" name="Google Shape;39;p17"/>
          <p:cNvSpPr txBox="1">
            <a:spLocks noGrp="1"/>
          </p:cNvSpPr>
          <p:nvPr>
            <p:ph type="body" idx="1"/>
          </p:nvPr>
        </p:nvSpPr>
        <p:spPr>
          <a:xfrm>
            <a:off x="0" y="181632"/>
            <a:ext cx="9144000" cy="576064"/>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72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0" name="Google Shape;40;p17"/>
          <p:cNvSpPr txBox="1">
            <a:spLocks noGrp="1"/>
          </p:cNvSpPr>
          <p:nvPr>
            <p:ph type="body" idx="2"/>
          </p:nvPr>
        </p:nvSpPr>
        <p:spPr>
          <a:xfrm>
            <a:off x="0" y="757696"/>
            <a:ext cx="9144000" cy="288032"/>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28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1" name="Google Shape;41;p17"/>
          <p:cNvSpPr>
            <a:spLocks noGrp="1"/>
          </p:cNvSpPr>
          <p:nvPr>
            <p:ph type="pic" idx="3"/>
          </p:nvPr>
        </p:nvSpPr>
        <p:spPr>
          <a:xfrm>
            <a:off x="0" y="1347774"/>
            <a:ext cx="2160240" cy="1872048"/>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42" name="Google Shape;42;p17"/>
          <p:cNvSpPr>
            <a:spLocks noGrp="1"/>
          </p:cNvSpPr>
          <p:nvPr>
            <p:ph type="pic" idx="4"/>
          </p:nvPr>
        </p:nvSpPr>
        <p:spPr>
          <a:xfrm>
            <a:off x="2327920" y="1347774"/>
            <a:ext cx="2160240" cy="1872048"/>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43" name="Google Shape;43;p17"/>
          <p:cNvSpPr>
            <a:spLocks noGrp="1"/>
          </p:cNvSpPr>
          <p:nvPr>
            <p:ph type="pic" idx="5"/>
          </p:nvPr>
        </p:nvSpPr>
        <p:spPr>
          <a:xfrm>
            <a:off x="4655840" y="1347774"/>
            <a:ext cx="2160240" cy="1872048"/>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44" name="Google Shape;44;p17"/>
          <p:cNvSpPr>
            <a:spLocks noGrp="1"/>
          </p:cNvSpPr>
          <p:nvPr>
            <p:ph type="pic" idx="6"/>
          </p:nvPr>
        </p:nvSpPr>
        <p:spPr>
          <a:xfrm>
            <a:off x="6983760" y="1347774"/>
            <a:ext cx="2160240" cy="1872048"/>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45" name="Google Shape;45;p17"/>
          <p:cNvSpPr/>
          <p:nvPr/>
        </p:nvSpPr>
        <p:spPr>
          <a:xfrm>
            <a:off x="0" y="3219822"/>
            <a:ext cx="2160000" cy="158417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6" name="Google Shape;46;p17"/>
          <p:cNvSpPr/>
          <p:nvPr/>
        </p:nvSpPr>
        <p:spPr>
          <a:xfrm>
            <a:off x="2328000" y="3219822"/>
            <a:ext cx="2160000" cy="158417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7" name="Google Shape;47;p17"/>
          <p:cNvSpPr/>
          <p:nvPr/>
        </p:nvSpPr>
        <p:spPr>
          <a:xfrm>
            <a:off x="4656000" y="3219822"/>
            <a:ext cx="2160000" cy="158417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8" name="Google Shape;48;p17"/>
          <p:cNvSpPr/>
          <p:nvPr/>
        </p:nvSpPr>
        <p:spPr>
          <a:xfrm>
            <a:off x="6984000" y="3219822"/>
            <a:ext cx="2160000" cy="158417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Images and Contents Layout">
  <p:cSld name="1_Images and Contents Layout">
    <p:spTree>
      <p:nvGrpSpPr>
        <p:cNvPr id="1" name="Shape 49"/>
        <p:cNvGrpSpPr/>
        <p:nvPr/>
      </p:nvGrpSpPr>
      <p:grpSpPr>
        <a:xfrm>
          <a:off x="0" y="0"/>
          <a:ext cx="0" cy="0"/>
          <a:chOff x="0" y="0"/>
          <a:chExt cx="0" cy="0"/>
        </a:xfrm>
      </p:grpSpPr>
      <p:sp>
        <p:nvSpPr>
          <p:cNvPr id="50" name="Google Shape;50;p18"/>
          <p:cNvSpPr/>
          <p:nvPr/>
        </p:nvSpPr>
        <p:spPr>
          <a:xfrm>
            <a:off x="0" y="2932113"/>
            <a:ext cx="9144000" cy="221138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1" name="Google Shape;51;p18"/>
          <p:cNvSpPr txBox="1">
            <a:spLocks noGrp="1"/>
          </p:cNvSpPr>
          <p:nvPr>
            <p:ph type="body" idx="1"/>
          </p:nvPr>
        </p:nvSpPr>
        <p:spPr>
          <a:xfrm>
            <a:off x="0" y="181632"/>
            <a:ext cx="9144000" cy="576064"/>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720"/>
              </a:spcBef>
              <a:spcAft>
                <a:spcPts val="0"/>
              </a:spcAft>
              <a:buClr>
                <a:srgbClr val="3F3F3F"/>
              </a:buClr>
              <a:buSzPts val="3600"/>
              <a:buFont typeface="Arial"/>
              <a:buNone/>
              <a:defRPr sz="36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2" name="Google Shape;52;p18"/>
          <p:cNvSpPr txBox="1">
            <a:spLocks noGrp="1"/>
          </p:cNvSpPr>
          <p:nvPr>
            <p:ph type="body" idx="2"/>
          </p:nvPr>
        </p:nvSpPr>
        <p:spPr>
          <a:xfrm>
            <a:off x="0" y="757696"/>
            <a:ext cx="9144000" cy="288032"/>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280"/>
              </a:spcBef>
              <a:spcAft>
                <a:spcPts val="0"/>
              </a:spcAft>
              <a:buClr>
                <a:srgbClr val="3F3F3F"/>
              </a:buClr>
              <a:buSzPts val="1400"/>
              <a:buFont typeface="Arial"/>
              <a:buNone/>
              <a:defRPr sz="14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pic>
        <p:nvPicPr>
          <p:cNvPr id="53" name="Google Shape;53;p18" descr="D:\Fullppt\005-PNG이미지\노트북.png"/>
          <p:cNvPicPr preferRelativeResize="0"/>
          <p:nvPr/>
        </p:nvPicPr>
        <p:blipFill rotWithShape="1">
          <a:blip r:embed="rId2">
            <a:alphaModFix/>
          </a:blip>
          <a:srcRect/>
          <a:stretch/>
        </p:blipFill>
        <p:spPr>
          <a:xfrm>
            <a:off x="2555776" y="1131590"/>
            <a:ext cx="7230270" cy="3677432"/>
          </a:xfrm>
          <a:prstGeom prst="rect">
            <a:avLst/>
          </a:prstGeom>
          <a:noFill/>
          <a:ln>
            <a:noFill/>
          </a:ln>
        </p:spPr>
      </p:pic>
      <p:sp>
        <p:nvSpPr>
          <p:cNvPr id="54" name="Google Shape;54;p18"/>
          <p:cNvSpPr>
            <a:spLocks noGrp="1"/>
          </p:cNvSpPr>
          <p:nvPr>
            <p:ph type="pic" idx="3"/>
          </p:nvPr>
        </p:nvSpPr>
        <p:spPr>
          <a:xfrm>
            <a:off x="4513480" y="1626257"/>
            <a:ext cx="3465217" cy="2562605"/>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55" name="Google Shape;55;p18"/>
          <p:cNvSpPr/>
          <p:nvPr/>
        </p:nvSpPr>
        <p:spPr>
          <a:xfrm>
            <a:off x="467544" y="3363838"/>
            <a:ext cx="3024336" cy="100811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
          <p:cNvSpPr txBox="1">
            <a:spLocks noGrp="1"/>
          </p:cNvSpPr>
          <p:nvPr>
            <p:ph type="body" idx="1"/>
          </p:nvPr>
        </p:nvSpPr>
        <p:spPr>
          <a:xfrm>
            <a:off x="3234939" y="766227"/>
            <a:ext cx="5796000" cy="1080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1"/>
              </a:buClr>
              <a:buSzPts val="4800"/>
              <a:buNone/>
            </a:pPr>
            <a:r>
              <a:rPr lang="en-US" sz="4800">
                <a:latin typeface="Georgia"/>
                <a:ea typeface="Georgia"/>
                <a:cs typeface="Georgia"/>
                <a:sym typeface="Georgia"/>
              </a:rPr>
              <a:t>HACKSPRINT V2.0</a:t>
            </a:r>
            <a:endParaRPr sz="4800">
              <a:latin typeface="Georgia"/>
              <a:ea typeface="Georgia"/>
              <a:cs typeface="Georgia"/>
              <a:sym typeface="Georgia"/>
            </a:endParaRPr>
          </a:p>
        </p:txBody>
      </p:sp>
      <p:sp>
        <p:nvSpPr>
          <p:cNvPr id="106" name="Google Shape;106;p1"/>
          <p:cNvSpPr txBox="1">
            <a:spLocks noGrp="1"/>
          </p:cNvSpPr>
          <p:nvPr>
            <p:ph type="body" idx="2"/>
          </p:nvPr>
        </p:nvSpPr>
        <p:spPr>
          <a:xfrm>
            <a:off x="3347725" y="2120125"/>
            <a:ext cx="5796000" cy="2709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1800"/>
              <a:buNone/>
            </a:pPr>
            <a:r>
              <a:rPr lang="en-US" sz="2200">
                <a:latin typeface="Georgia"/>
                <a:ea typeface="Georgia"/>
                <a:cs typeface="Georgia"/>
                <a:sym typeface="Georgia"/>
              </a:rPr>
              <a:t>HS101_PS03_TECH_TYCOONS</a:t>
            </a:r>
            <a:endParaRPr sz="2200">
              <a:latin typeface="Georgia"/>
              <a:ea typeface="Georgia"/>
              <a:cs typeface="Georgia"/>
              <a:sym typeface="Georgia"/>
            </a:endParaRPr>
          </a:p>
          <a:p>
            <a:pPr marL="0" lvl="0" indent="0" algn="l" rtl="0">
              <a:spcBef>
                <a:spcPts val="0"/>
              </a:spcBef>
              <a:spcAft>
                <a:spcPts val="0"/>
              </a:spcAft>
              <a:buClr>
                <a:schemeClr val="lt1"/>
              </a:buClr>
              <a:buSzPts val="1800"/>
              <a:buNone/>
            </a:pPr>
            <a:endParaRPr sz="2200">
              <a:latin typeface="Georgia"/>
              <a:ea typeface="Georgia"/>
              <a:cs typeface="Georgia"/>
              <a:sym typeface="Georgia"/>
            </a:endParaRPr>
          </a:p>
          <a:p>
            <a:pPr marL="457200" lvl="0" indent="-368300" algn="l" rtl="0">
              <a:spcBef>
                <a:spcPts val="0"/>
              </a:spcBef>
              <a:spcAft>
                <a:spcPts val="0"/>
              </a:spcAft>
              <a:buSzPts val="2200"/>
              <a:buFont typeface="Georgia"/>
              <a:buChar char="●"/>
            </a:pPr>
            <a:r>
              <a:rPr lang="en-US" sz="2200">
                <a:latin typeface="Georgia"/>
                <a:ea typeface="Georgia"/>
                <a:cs typeface="Georgia"/>
                <a:sym typeface="Georgia"/>
              </a:rPr>
              <a:t>Aayush Joshi</a:t>
            </a:r>
            <a:endParaRPr sz="2200">
              <a:latin typeface="Georgia"/>
              <a:ea typeface="Georgia"/>
              <a:cs typeface="Georgia"/>
              <a:sym typeface="Georgia"/>
            </a:endParaRPr>
          </a:p>
          <a:p>
            <a:pPr marL="457200" lvl="0" indent="-368300" algn="l" rtl="0">
              <a:spcBef>
                <a:spcPts val="0"/>
              </a:spcBef>
              <a:spcAft>
                <a:spcPts val="0"/>
              </a:spcAft>
              <a:buSzPts val="2200"/>
              <a:buFont typeface="Georgia"/>
              <a:buChar char="●"/>
            </a:pPr>
            <a:r>
              <a:rPr lang="en-US" sz="2200">
                <a:latin typeface="Georgia"/>
                <a:ea typeface="Georgia"/>
                <a:cs typeface="Georgia"/>
                <a:sym typeface="Georgia"/>
              </a:rPr>
              <a:t>Yashowardhan Shinde</a:t>
            </a:r>
            <a:endParaRPr sz="2200">
              <a:latin typeface="Georgia"/>
              <a:ea typeface="Georgia"/>
              <a:cs typeface="Georgia"/>
              <a:sym typeface="Georgia"/>
            </a:endParaRPr>
          </a:p>
          <a:p>
            <a:pPr marL="457200" lvl="0" indent="-368300" algn="l" rtl="0">
              <a:spcBef>
                <a:spcPts val="0"/>
              </a:spcBef>
              <a:spcAft>
                <a:spcPts val="0"/>
              </a:spcAft>
              <a:buSzPts val="2200"/>
              <a:buFont typeface="Georgia"/>
              <a:buChar char="●"/>
            </a:pPr>
            <a:r>
              <a:rPr lang="en-US" sz="2200">
                <a:latin typeface="Georgia"/>
                <a:ea typeface="Georgia"/>
                <a:cs typeface="Georgia"/>
                <a:sym typeface="Georgia"/>
              </a:rPr>
              <a:t>Piyush Nagpal</a:t>
            </a:r>
            <a:endParaRPr sz="2200">
              <a:latin typeface="Georgia"/>
              <a:ea typeface="Georgia"/>
              <a:cs typeface="Georgia"/>
              <a:sym typeface="Georgia"/>
            </a:endParaRPr>
          </a:p>
          <a:p>
            <a:pPr marL="457200" lvl="0" indent="-368300" algn="l" rtl="0">
              <a:spcBef>
                <a:spcPts val="0"/>
              </a:spcBef>
              <a:spcAft>
                <a:spcPts val="0"/>
              </a:spcAft>
              <a:buSzPts val="2200"/>
              <a:buFont typeface="Georgia"/>
              <a:buChar char="●"/>
            </a:pPr>
            <a:r>
              <a:rPr lang="en-US" sz="2200">
                <a:latin typeface="Georgia"/>
                <a:ea typeface="Georgia"/>
                <a:cs typeface="Georgia"/>
                <a:sym typeface="Georgia"/>
              </a:rPr>
              <a:t>Pratik Bathe</a:t>
            </a:r>
            <a:endParaRPr sz="2200">
              <a:latin typeface="Georgia"/>
              <a:ea typeface="Georgia"/>
              <a:cs typeface="Georgia"/>
              <a:sym typeface="Georgia"/>
            </a:endParaRPr>
          </a:p>
          <a:p>
            <a:pPr marL="0" lvl="0" indent="0" algn="l" rtl="0">
              <a:spcBef>
                <a:spcPts val="0"/>
              </a:spcBef>
              <a:spcAft>
                <a:spcPts val="0"/>
              </a:spcAft>
              <a:buClr>
                <a:schemeClr val="lt1"/>
              </a:buClr>
              <a:buSzPts val="1800"/>
              <a:buNone/>
            </a:pPr>
            <a:endParaRPr sz="1800">
              <a:latin typeface="Georgia"/>
              <a:ea typeface="Georgia"/>
              <a:cs typeface="Georgia"/>
              <a:sym typeface="Georgia"/>
            </a:endParaRPr>
          </a:p>
          <a:p>
            <a:pPr marL="0" lvl="0" indent="0" algn="l" rtl="0">
              <a:spcBef>
                <a:spcPts val="0"/>
              </a:spcBef>
              <a:spcAft>
                <a:spcPts val="0"/>
              </a:spcAft>
              <a:buClr>
                <a:schemeClr val="lt1"/>
              </a:buClr>
              <a:buSzPts val="1800"/>
              <a:buNone/>
            </a:pPr>
            <a:endParaRPr sz="1800">
              <a:latin typeface="Georgia"/>
              <a:ea typeface="Georgia"/>
              <a:cs typeface="Georgia"/>
              <a:sym typeface="Georgia"/>
            </a:endParaRPr>
          </a:p>
          <a:p>
            <a:pPr marL="0" lvl="0" indent="0" algn="l" rtl="0">
              <a:spcBef>
                <a:spcPts val="0"/>
              </a:spcBef>
              <a:spcAft>
                <a:spcPts val="0"/>
              </a:spcAft>
              <a:buClr>
                <a:schemeClr val="lt1"/>
              </a:buClr>
              <a:buSzPts val="1800"/>
              <a:buNone/>
            </a:pPr>
            <a:endParaRPr sz="1800">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g538021634f_0_22"/>
          <p:cNvSpPr txBox="1"/>
          <p:nvPr/>
        </p:nvSpPr>
        <p:spPr>
          <a:xfrm>
            <a:off x="2283225" y="755000"/>
            <a:ext cx="6611400" cy="4240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dirty="0">
                <a:solidFill>
                  <a:schemeClr val="dk1"/>
                </a:solidFill>
                <a:latin typeface="Arial"/>
                <a:ea typeface="Arial"/>
                <a:cs typeface="Arial"/>
                <a:sym typeface="Arial"/>
              </a:rPr>
              <a:t>On </a:t>
            </a:r>
            <a:r>
              <a:rPr lang="en-US" sz="2400" b="1" dirty="0">
                <a:solidFill>
                  <a:schemeClr val="dk1"/>
                </a:solidFill>
              </a:rPr>
              <a:t>Day 2</a:t>
            </a:r>
            <a:r>
              <a:rPr lang="en-US" sz="2400" dirty="0">
                <a:solidFill>
                  <a:schemeClr val="dk1"/>
                </a:solidFill>
                <a:latin typeface="Arial"/>
                <a:ea typeface="Arial"/>
                <a:cs typeface="Arial"/>
                <a:sym typeface="Arial"/>
              </a:rPr>
              <a:t>:</a:t>
            </a:r>
            <a:endParaRPr sz="2400" dirty="0">
              <a:solidFill>
                <a:schemeClr val="dk1"/>
              </a:solidFill>
              <a:latin typeface="Arial"/>
              <a:ea typeface="Arial"/>
              <a:cs typeface="Arial"/>
              <a:sym typeface="Arial"/>
            </a:endParaRPr>
          </a:p>
          <a:p>
            <a:pPr marL="0" marR="0" lvl="0" indent="0" algn="l" rtl="0">
              <a:spcBef>
                <a:spcPts val="0"/>
              </a:spcBef>
              <a:spcAft>
                <a:spcPts val="0"/>
              </a:spcAft>
              <a:buNone/>
            </a:pPr>
            <a:endParaRPr sz="1000" dirty="0">
              <a:solidFill>
                <a:schemeClr val="dk1"/>
              </a:solidFill>
            </a:endParaRPr>
          </a:p>
          <a:p>
            <a:pPr marL="0" marR="0" lvl="0" indent="0" algn="l" rtl="0">
              <a:spcBef>
                <a:spcPts val="0"/>
              </a:spcBef>
              <a:spcAft>
                <a:spcPts val="0"/>
              </a:spcAft>
              <a:buNone/>
            </a:pPr>
            <a:r>
              <a:rPr lang="en-US" sz="2200" b="1" dirty="0">
                <a:solidFill>
                  <a:schemeClr val="dk1"/>
                </a:solidFill>
              </a:rPr>
              <a:t>Front End Development:</a:t>
            </a:r>
            <a:endParaRPr sz="2200" b="1" dirty="0">
              <a:solidFill>
                <a:schemeClr val="dk1"/>
              </a:solidFill>
            </a:endParaRPr>
          </a:p>
          <a:p>
            <a:pPr marL="457200" marR="0" lvl="0" indent="-381000" algn="l" rtl="0">
              <a:spcBef>
                <a:spcPts val="0"/>
              </a:spcBef>
              <a:spcAft>
                <a:spcPts val="0"/>
              </a:spcAft>
              <a:buClr>
                <a:schemeClr val="dk1"/>
              </a:buClr>
              <a:buSzPts val="2400"/>
              <a:buFont typeface="Arial"/>
              <a:buChar char="●"/>
            </a:pPr>
            <a:r>
              <a:rPr lang="en-US" sz="2200" dirty="0">
                <a:solidFill>
                  <a:schemeClr val="dk1"/>
                </a:solidFill>
              </a:rPr>
              <a:t>The website was fully developed and functionalities were added.</a:t>
            </a:r>
            <a:endParaRPr sz="2200" dirty="0">
              <a:solidFill>
                <a:schemeClr val="dk1"/>
              </a:solidFill>
            </a:endParaRPr>
          </a:p>
          <a:p>
            <a:pPr marL="457200" marR="0" lvl="0" indent="-368300" algn="l" rtl="0">
              <a:spcBef>
                <a:spcPts val="0"/>
              </a:spcBef>
              <a:spcAft>
                <a:spcPts val="0"/>
              </a:spcAft>
              <a:buClr>
                <a:schemeClr val="dk1"/>
              </a:buClr>
              <a:buSzPts val="2200"/>
              <a:buChar char="●"/>
            </a:pPr>
            <a:r>
              <a:rPr lang="en-US" sz="2200" dirty="0">
                <a:solidFill>
                  <a:schemeClr val="dk1"/>
                </a:solidFill>
              </a:rPr>
              <a:t>The website was integrated with the backend of the program.</a:t>
            </a:r>
            <a:endParaRPr sz="2200" dirty="0">
              <a:solidFill>
                <a:schemeClr val="dk1"/>
              </a:solidFill>
            </a:endParaRPr>
          </a:p>
          <a:p>
            <a:pPr marL="0" marR="0" lvl="0" indent="0" algn="l" rtl="0">
              <a:spcBef>
                <a:spcPts val="0"/>
              </a:spcBef>
              <a:spcAft>
                <a:spcPts val="0"/>
              </a:spcAft>
              <a:buNone/>
            </a:pPr>
            <a:endParaRPr sz="1200" dirty="0">
              <a:solidFill>
                <a:schemeClr val="dk1"/>
              </a:solidFill>
            </a:endParaRPr>
          </a:p>
          <a:p>
            <a:pPr marL="0" marR="0" lvl="0" indent="0" algn="l" rtl="0">
              <a:spcBef>
                <a:spcPts val="0"/>
              </a:spcBef>
              <a:spcAft>
                <a:spcPts val="0"/>
              </a:spcAft>
              <a:buNone/>
            </a:pPr>
            <a:r>
              <a:rPr lang="en-US" sz="2200" b="1" dirty="0">
                <a:solidFill>
                  <a:schemeClr val="dk1"/>
                </a:solidFill>
              </a:rPr>
              <a:t>Back End Development:</a:t>
            </a:r>
            <a:endParaRPr sz="2200" b="1" dirty="0">
              <a:solidFill>
                <a:schemeClr val="dk1"/>
              </a:solidFill>
            </a:endParaRPr>
          </a:p>
          <a:p>
            <a:pPr marL="457200" marR="0" lvl="0" indent="-368300" algn="l" rtl="0">
              <a:spcBef>
                <a:spcPts val="0"/>
              </a:spcBef>
              <a:spcAft>
                <a:spcPts val="0"/>
              </a:spcAft>
              <a:buClr>
                <a:schemeClr val="dk1"/>
              </a:buClr>
              <a:buSzPts val="2200"/>
              <a:buChar char="●"/>
            </a:pPr>
            <a:r>
              <a:rPr lang="en-US" sz="2200" dirty="0">
                <a:solidFill>
                  <a:schemeClr val="dk1"/>
                </a:solidFill>
              </a:rPr>
              <a:t>Functions like converting excel to pdf and pdf to </a:t>
            </a:r>
            <a:r>
              <a:rPr lang="en-US" sz="2200" dirty="0" err="1">
                <a:solidFill>
                  <a:schemeClr val="dk1"/>
                </a:solidFill>
              </a:rPr>
              <a:t>png</a:t>
            </a:r>
            <a:r>
              <a:rPr lang="en-US" sz="2200" dirty="0">
                <a:solidFill>
                  <a:schemeClr val="dk1"/>
                </a:solidFill>
              </a:rPr>
              <a:t> were added.</a:t>
            </a:r>
            <a:endParaRPr sz="2200" dirty="0">
              <a:solidFill>
                <a:schemeClr val="dk1"/>
              </a:solidFill>
            </a:endParaRPr>
          </a:p>
          <a:p>
            <a:pPr marL="457200" marR="0" lvl="0" indent="-368300" algn="l" rtl="0">
              <a:spcBef>
                <a:spcPts val="0"/>
              </a:spcBef>
              <a:spcAft>
                <a:spcPts val="0"/>
              </a:spcAft>
              <a:buClr>
                <a:schemeClr val="dk1"/>
              </a:buClr>
              <a:buSzPts val="2200"/>
              <a:buChar char="●"/>
            </a:pPr>
            <a:r>
              <a:rPr lang="en-US" sz="2200" dirty="0">
                <a:solidFill>
                  <a:schemeClr val="dk1"/>
                </a:solidFill>
              </a:rPr>
              <a:t>The styling of the report card was done.</a:t>
            </a:r>
            <a:endParaRPr sz="2200" dirty="0">
              <a:solidFill>
                <a:schemeClr val="dk1"/>
              </a:solidFill>
            </a:endParaRPr>
          </a:p>
          <a:p>
            <a:pPr marL="457200" marR="0" lvl="0" indent="-368300" algn="l" rtl="0">
              <a:spcBef>
                <a:spcPts val="0"/>
              </a:spcBef>
              <a:spcAft>
                <a:spcPts val="0"/>
              </a:spcAft>
              <a:buClr>
                <a:schemeClr val="dk1"/>
              </a:buClr>
              <a:buSzPts val="2200"/>
              <a:buChar char="●"/>
            </a:pPr>
            <a:r>
              <a:rPr lang="en-US" sz="2200" dirty="0">
                <a:solidFill>
                  <a:schemeClr val="dk1"/>
                </a:solidFill>
              </a:rPr>
              <a:t>The back end was connected with the front end.</a:t>
            </a:r>
            <a:endParaRPr sz="2200" dirty="0">
              <a:solidFill>
                <a:schemeClr val="dk1"/>
              </a:solidFill>
            </a:endParaRPr>
          </a:p>
        </p:txBody>
      </p:sp>
      <p:sp>
        <p:nvSpPr>
          <p:cNvPr id="268" name="Google Shape;268;g538021634f_0_22"/>
          <p:cNvSpPr/>
          <p:nvPr/>
        </p:nvSpPr>
        <p:spPr>
          <a:xfrm>
            <a:off x="0" y="4882300"/>
            <a:ext cx="9144000" cy="2709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69" name="Google Shape;269;g538021634f_0_22"/>
          <p:cNvSpPr txBox="1"/>
          <p:nvPr/>
        </p:nvSpPr>
        <p:spPr>
          <a:xfrm>
            <a:off x="112900" y="0"/>
            <a:ext cx="57864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4700">
                <a:solidFill>
                  <a:srgbClr val="FFFFFF"/>
                </a:solidFill>
                <a:latin typeface="Georgia"/>
                <a:ea typeface="Georgia"/>
                <a:cs typeface="Georgia"/>
                <a:sym typeface="Georgia"/>
              </a:rPr>
              <a:t>Time</a:t>
            </a:r>
            <a:r>
              <a:rPr lang="en-US" sz="4700">
                <a:latin typeface="Georgia"/>
                <a:ea typeface="Georgia"/>
                <a:cs typeface="Georgia"/>
                <a:sym typeface="Georgia"/>
              </a:rPr>
              <a:t>line</a:t>
            </a:r>
            <a:endParaRPr sz="5000">
              <a:latin typeface="Georgia"/>
              <a:ea typeface="Georgia"/>
              <a:cs typeface="Georgia"/>
              <a:sym typeface="Georgia"/>
            </a:endParaRPr>
          </a:p>
        </p:txBody>
      </p:sp>
      <p:pic>
        <p:nvPicPr>
          <p:cNvPr id="270" name="Google Shape;270;g538021634f_0_22"/>
          <p:cNvPicPr preferRelativeResize="0"/>
          <p:nvPr/>
        </p:nvPicPr>
        <p:blipFill rotWithShape="1">
          <a:blip r:embed="rId3">
            <a:alphaModFix/>
          </a:blip>
          <a:srcRect t="-5876" r="4997"/>
          <a:stretch/>
        </p:blipFill>
        <p:spPr>
          <a:xfrm>
            <a:off x="6247900" y="-152400"/>
            <a:ext cx="2896100" cy="27463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g538021634f_0_47"/>
          <p:cNvSpPr txBox="1"/>
          <p:nvPr/>
        </p:nvSpPr>
        <p:spPr>
          <a:xfrm>
            <a:off x="2446300" y="642100"/>
            <a:ext cx="6611400" cy="4240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dirty="0">
                <a:solidFill>
                  <a:schemeClr val="dk1"/>
                </a:solidFill>
                <a:latin typeface="Arial"/>
                <a:ea typeface="Arial"/>
                <a:cs typeface="Arial"/>
                <a:sym typeface="Arial"/>
              </a:rPr>
              <a:t>On </a:t>
            </a:r>
            <a:r>
              <a:rPr lang="en-US" sz="2400" b="1" dirty="0">
                <a:solidFill>
                  <a:schemeClr val="dk1"/>
                </a:solidFill>
              </a:rPr>
              <a:t>Day 3</a:t>
            </a:r>
            <a:r>
              <a:rPr lang="en-US" sz="2400" dirty="0">
                <a:solidFill>
                  <a:schemeClr val="dk1"/>
                </a:solidFill>
                <a:latin typeface="Arial"/>
                <a:ea typeface="Arial"/>
                <a:cs typeface="Arial"/>
                <a:sym typeface="Arial"/>
              </a:rPr>
              <a:t>:</a:t>
            </a:r>
          </a:p>
          <a:p>
            <a:pPr marL="0" marR="0" lvl="0" indent="0" algn="l" rtl="0">
              <a:spcBef>
                <a:spcPts val="0"/>
              </a:spcBef>
              <a:spcAft>
                <a:spcPts val="0"/>
              </a:spcAft>
              <a:buNone/>
            </a:pPr>
            <a:endParaRPr sz="2400" dirty="0">
              <a:solidFill>
                <a:schemeClr val="dk1"/>
              </a:solidFill>
              <a:latin typeface="Arial"/>
              <a:ea typeface="Arial"/>
              <a:cs typeface="Arial"/>
              <a:sym typeface="Arial"/>
            </a:endParaRPr>
          </a:p>
          <a:p>
            <a:pPr marL="342900" marR="0" lvl="0" indent="-342900" algn="l" rtl="0">
              <a:spcBef>
                <a:spcPts val="0"/>
              </a:spcBef>
              <a:spcAft>
                <a:spcPts val="0"/>
              </a:spcAft>
              <a:buFont typeface="Arial" panose="020B0604020202020204" pitchFamily="34" charset="0"/>
              <a:buChar char="•"/>
            </a:pPr>
            <a:r>
              <a:rPr lang="en-US" sz="2200" dirty="0">
                <a:solidFill>
                  <a:schemeClr val="dk1"/>
                </a:solidFill>
              </a:rPr>
              <a:t>Power point presentation was made </a:t>
            </a:r>
          </a:p>
          <a:p>
            <a:pPr marL="342900" marR="0" lvl="0" indent="-342900" algn="l" rtl="0">
              <a:spcBef>
                <a:spcPts val="0"/>
              </a:spcBef>
              <a:spcAft>
                <a:spcPts val="0"/>
              </a:spcAft>
              <a:buFont typeface="Arial" panose="020B0604020202020204" pitchFamily="34" charset="0"/>
              <a:buChar char="•"/>
            </a:pPr>
            <a:r>
              <a:rPr lang="en-US" sz="2200" dirty="0">
                <a:solidFill>
                  <a:schemeClr val="dk1"/>
                </a:solidFill>
              </a:rPr>
              <a:t>Final touches were given in terms of </a:t>
            </a:r>
          </a:p>
          <a:p>
            <a:pPr marR="0" lvl="0" algn="l" rtl="0">
              <a:spcBef>
                <a:spcPts val="0"/>
              </a:spcBef>
              <a:spcAft>
                <a:spcPts val="0"/>
              </a:spcAft>
            </a:pPr>
            <a:r>
              <a:rPr lang="en-US" sz="2200" dirty="0">
                <a:solidFill>
                  <a:schemeClr val="dk1"/>
                </a:solidFill>
              </a:rPr>
              <a:t>    styling, to the Front End and Back End </a:t>
            </a:r>
          </a:p>
          <a:p>
            <a:pPr marR="0" lvl="0" algn="l" rtl="0">
              <a:spcBef>
                <a:spcPts val="0"/>
              </a:spcBef>
              <a:spcAft>
                <a:spcPts val="0"/>
              </a:spcAft>
            </a:pPr>
            <a:r>
              <a:rPr lang="en-US" sz="2200" dirty="0">
                <a:solidFill>
                  <a:schemeClr val="dk1"/>
                </a:solidFill>
              </a:rPr>
              <a:t>    program.</a:t>
            </a:r>
          </a:p>
          <a:p>
            <a:pPr marL="342900" marR="0" lvl="0" indent="-342900" algn="l" rtl="0">
              <a:spcBef>
                <a:spcPts val="0"/>
              </a:spcBef>
              <a:spcAft>
                <a:spcPts val="0"/>
              </a:spcAft>
              <a:buFont typeface="Arial" panose="020B0604020202020204" pitchFamily="34" charset="0"/>
              <a:buChar char="•"/>
            </a:pPr>
            <a:r>
              <a:rPr lang="en-US" sz="2200" dirty="0">
                <a:solidFill>
                  <a:schemeClr val="dk1"/>
                </a:solidFill>
              </a:rPr>
              <a:t>Flow for video presentation was decided and implemented. </a:t>
            </a:r>
          </a:p>
          <a:p>
            <a:pPr marL="457200" marR="0" lvl="0" indent="-457200" algn="l" rtl="0">
              <a:spcBef>
                <a:spcPts val="0"/>
              </a:spcBef>
              <a:spcAft>
                <a:spcPts val="0"/>
              </a:spcAft>
              <a:buFont typeface="Arial" panose="020B0604020202020204" pitchFamily="34" charset="0"/>
              <a:buChar char="•"/>
            </a:pPr>
            <a:endParaRPr sz="2200" b="1" dirty="0">
              <a:solidFill>
                <a:schemeClr val="dk1"/>
              </a:solidFill>
            </a:endParaRPr>
          </a:p>
          <a:p>
            <a:pPr marL="457200" marR="0" lvl="0" indent="-368300" algn="l" rtl="0">
              <a:spcBef>
                <a:spcPts val="0"/>
              </a:spcBef>
              <a:spcAft>
                <a:spcPts val="0"/>
              </a:spcAft>
              <a:buClr>
                <a:schemeClr val="dk1"/>
              </a:buClr>
              <a:buSzPts val="2200"/>
              <a:buChar char="●"/>
            </a:pPr>
            <a:endParaRPr sz="2200" dirty="0">
              <a:solidFill>
                <a:schemeClr val="dk1"/>
              </a:solidFill>
            </a:endParaRPr>
          </a:p>
        </p:txBody>
      </p:sp>
      <p:sp>
        <p:nvSpPr>
          <p:cNvPr id="276" name="Google Shape;276;g538021634f_0_47"/>
          <p:cNvSpPr/>
          <p:nvPr/>
        </p:nvSpPr>
        <p:spPr>
          <a:xfrm>
            <a:off x="0" y="4882300"/>
            <a:ext cx="9144000" cy="2709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77" name="Google Shape;277;g538021634f_0_47"/>
          <p:cNvSpPr txBox="1"/>
          <p:nvPr/>
        </p:nvSpPr>
        <p:spPr>
          <a:xfrm>
            <a:off x="112900" y="0"/>
            <a:ext cx="57864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4700">
                <a:solidFill>
                  <a:srgbClr val="FFFFFF"/>
                </a:solidFill>
                <a:latin typeface="Georgia"/>
                <a:ea typeface="Georgia"/>
                <a:cs typeface="Georgia"/>
                <a:sym typeface="Georgia"/>
              </a:rPr>
              <a:t>Time</a:t>
            </a:r>
            <a:r>
              <a:rPr lang="en-US" sz="4700">
                <a:latin typeface="Georgia"/>
                <a:ea typeface="Georgia"/>
                <a:cs typeface="Georgia"/>
                <a:sym typeface="Georgia"/>
              </a:rPr>
              <a:t>line</a:t>
            </a:r>
            <a:endParaRPr sz="5000">
              <a:latin typeface="Georgia"/>
              <a:ea typeface="Georgia"/>
              <a:cs typeface="Georgia"/>
              <a:sym typeface="Georgia"/>
            </a:endParaRPr>
          </a:p>
        </p:txBody>
      </p:sp>
      <p:pic>
        <p:nvPicPr>
          <p:cNvPr id="278" name="Google Shape;278;g538021634f_0_47"/>
          <p:cNvPicPr preferRelativeResize="0"/>
          <p:nvPr/>
        </p:nvPicPr>
        <p:blipFill>
          <a:blip r:embed="rId3">
            <a:alphaModFix/>
          </a:blip>
          <a:stretch>
            <a:fillRect/>
          </a:stretch>
        </p:blipFill>
        <p:spPr>
          <a:xfrm>
            <a:off x="6095501" y="0"/>
            <a:ext cx="3048502" cy="274637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g538021634f_1_555"/>
          <p:cNvSpPr txBox="1">
            <a:spLocks noGrp="1"/>
          </p:cNvSpPr>
          <p:nvPr>
            <p:ph type="body" idx="1"/>
          </p:nvPr>
        </p:nvSpPr>
        <p:spPr>
          <a:xfrm>
            <a:off x="0" y="3572242"/>
            <a:ext cx="9144000" cy="576000"/>
          </a:xfrm>
          <a:prstGeom prst="rect">
            <a:avLst/>
          </a:prstGeom>
        </p:spPr>
        <p:txBody>
          <a:bodyPr spcFirstLastPara="1" wrap="square" lIns="91425" tIns="45700" rIns="91425" bIns="45700" anchor="ctr" anchorCtr="0">
            <a:noAutofit/>
          </a:bodyPr>
          <a:lstStyle/>
          <a:p>
            <a:pPr marL="0" lvl="0" indent="0" algn="ctr" rtl="0">
              <a:spcBef>
                <a:spcPts val="720"/>
              </a:spcBef>
              <a:spcAft>
                <a:spcPts val="0"/>
              </a:spcAft>
              <a:buNone/>
            </a:pPr>
            <a:r>
              <a:rPr lang="en-US" sz="4400">
                <a:latin typeface="Georgia"/>
                <a:ea typeface="Georgia"/>
                <a:cs typeface="Georgia"/>
                <a:sym typeface="Georgia"/>
              </a:rPr>
              <a:t>Thank You!</a:t>
            </a:r>
            <a:endParaRPr sz="4400">
              <a:latin typeface="Georgia"/>
              <a:ea typeface="Georgia"/>
              <a:cs typeface="Georgia"/>
              <a:sym typeface="Georgia"/>
            </a:endParaRPr>
          </a:p>
        </p:txBody>
      </p:sp>
      <p:pic>
        <p:nvPicPr>
          <p:cNvPr id="284" name="Google Shape;284;g538021634f_1_555"/>
          <p:cNvPicPr preferRelativeResize="0"/>
          <p:nvPr/>
        </p:nvPicPr>
        <p:blipFill>
          <a:blip r:embed="rId3">
            <a:alphaModFix/>
          </a:blip>
          <a:stretch>
            <a:fillRect/>
          </a:stretch>
        </p:blipFill>
        <p:spPr>
          <a:xfrm>
            <a:off x="0" y="0"/>
            <a:ext cx="1934251" cy="848275"/>
          </a:xfrm>
          <a:prstGeom prst="rect">
            <a:avLst/>
          </a:prstGeom>
          <a:noFill/>
          <a:ln>
            <a:noFill/>
          </a:ln>
        </p:spPr>
      </p:pic>
      <p:sp>
        <p:nvSpPr>
          <p:cNvPr id="285" name="Google Shape;285;g538021634f_1_555"/>
          <p:cNvSpPr/>
          <p:nvPr/>
        </p:nvSpPr>
        <p:spPr>
          <a:xfrm>
            <a:off x="0" y="4882300"/>
            <a:ext cx="9144000" cy="2709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
          <p:cNvSpPr/>
          <p:nvPr/>
        </p:nvSpPr>
        <p:spPr>
          <a:xfrm>
            <a:off x="215516" y="177378"/>
            <a:ext cx="8712968" cy="4788744"/>
          </a:xfrm>
          <a:prstGeom prst="frame">
            <a:avLst>
              <a:gd name="adj1" fmla="val 89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12" name="Google Shape;112;p2"/>
          <p:cNvSpPr/>
          <p:nvPr/>
        </p:nvSpPr>
        <p:spPr>
          <a:xfrm>
            <a:off x="6651775" y="0"/>
            <a:ext cx="2016224" cy="5143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3" name="Google Shape;113;p2"/>
          <p:cNvSpPr txBox="1"/>
          <p:nvPr/>
        </p:nvSpPr>
        <p:spPr>
          <a:xfrm>
            <a:off x="6629850" y="771300"/>
            <a:ext cx="2088900" cy="1440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2800"/>
              <a:buFont typeface="Arial"/>
              <a:buNone/>
            </a:pPr>
            <a:r>
              <a:rPr lang="en-US" sz="3400" b="1" i="0" u="none" strike="noStrike" cap="none">
                <a:solidFill>
                  <a:schemeClr val="lt1"/>
                </a:solidFill>
                <a:latin typeface="Georgia"/>
                <a:ea typeface="Georgia"/>
                <a:cs typeface="Georgia"/>
                <a:sym typeface="Georgia"/>
              </a:rPr>
              <a:t>Tech Tycoons</a:t>
            </a:r>
            <a:endParaRPr sz="2000">
              <a:latin typeface="Georgia"/>
              <a:ea typeface="Georgia"/>
              <a:cs typeface="Georgia"/>
              <a:sym typeface="Georgia"/>
            </a:endParaRPr>
          </a:p>
        </p:txBody>
      </p:sp>
      <p:sp>
        <p:nvSpPr>
          <p:cNvPr id="114" name="Google Shape;114;p2"/>
          <p:cNvSpPr txBox="1"/>
          <p:nvPr/>
        </p:nvSpPr>
        <p:spPr>
          <a:xfrm>
            <a:off x="215525" y="313650"/>
            <a:ext cx="6375000" cy="43029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900" b="1" i="0" u="none" strike="noStrike" cap="none">
                <a:solidFill>
                  <a:schemeClr val="dk1"/>
                </a:solidFill>
                <a:latin typeface="Arial Rounded"/>
                <a:ea typeface="Arial Rounded"/>
                <a:cs typeface="Arial Rounded"/>
                <a:sym typeface="Arial Rounded"/>
              </a:rPr>
              <a:t>Problem Statement </a:t>
            </a:r>
            <a:endParaRPr sz="1900" b="1" i="0" u="none" strike="noStrike" cap="none">
              <a:solidFill>
                <a:schemeClr val="dk1"/>
              </a:solidFill>
              <a:latin typeface="Arial Rounded"/>
              <a:ea typeface="Arial Rounded"/>
              <a:cs typeface="Arial Rounded"/>
              <a:sym typeface="Arial Rounded"/>
            </a:endParaRPr>
          </a:p>
          <a:p>
            <a:pPr marL="0" marR="0" lvl="0" indent="0" algn="ctr" rtl="0">
              <a:spcBef>
                <a:spcPts val="0"/>
              </a:spcBef>
              <a:spcAft>
                <a:spcPts val="0"/>
              </a:spcAft>
              <a:buNone/>
            </a:pPr>
            <a:endParaRPr sz="500" b="1">
              <a:solidFill>
                <a:schemeClr val="dk1"/>
              </a:solidFill>
              <a:latin typeface="Arial Rounded"/>
              <a:ea typeface="Arial Rounded"/>
              <a:cs typeface="Arial Rounded"/>
              <a:sym typeface="Arial Rounded"/>
            </a:endParaRPr>
          </a:p>
          <a:p>
            <a:pPr marL="0" marR="0" lvl="0" indent="0" algn="ctr" rtl="0">
              <a:spcBef>
                <a:spcPts val="0"/>
              </a:spcBef>
              <a:spcAft>
                <a:spcPts val="0"/>
              </a:spcAft>
              <a:buNone/>
            </a:pPr>
            <a:r>
              <a:rPr lang="en-US" sz="1600" b="0" i="0" u="none" strike="noStrike" cap="none">
                <a:solidFill>
                  <a:schemeClr val="dk1"/>
                </a:solidFill>
                <a:latin typeface="Arial"/>
                <a:ea typeface="Arial"/>
                <a:cs typeface="Arial"/>
                <a:sym typeface="Arial"/>
              </a:rPr>
              <a:t>Create a Cloud based Analytical Tool for Exam Assessment. Evaluation and Digitized Report Card Generation System with an option to publish it on Professional Platform like LinkedIn and others.</a:t>
            </a:r>
            <a:endParaRPr sz="1600" b="0" i="0" u="none" strike="noStrike" cap="none">
              <a:solidFill>
                <a:schemeClr val="dk1"/>
              </a:solidFill>
              <a:latin typeface="Arial"/>
              <a:ea typeface="Arial"/>
              <a:cs typeface="Arial"/>
              <a:sym typeface="Arial"/>
            </a:endParaRPr>
          </a:p>
          <a:p>
            <a:pPr marL="0" marR="0" lvl="0" indent="0" algn="ctr" rtl="0">
              <a:spcBef>
                <a:spcPts val="0"/>
              </a:spcBef>
              <a:spcAft>
                <a:spcPts val="0"/>
              </a:spcAft>
              <a:buNone/>
            </a:pPr>
            <a:endParaRPr sz="1000">
              <a:solidFill>
                <a:schemeClr val="dk1"/>
              </a:solidFill>
            </a:endParaRPr>
          </a:p>
          <a:p>
            <a:pPr marL="0" marR="0" lvl="0" indent="0" algn="ctr" rtl="0">
              <a:spcBef>
                <a:spcPts val="0"/>
              </a:spcBef>
              <a:spcAft>
                <a:spcPts val="0"/>
              </a:spcAft>
              <a:buNone/>
            </a:pPr>
            <a:r>
              <a:rPr lang="en-US" sz="1900" b="1" i="0" u="none" strike="noStrike" cap="none">
                <a:solidFill>
                  <a:schemeClr val="dk1"/>
                </a:solidFill>
                <a:latin typeface="Arial Rounded"/>
                <a:ea typeface="Arial Rounded"/>
                <a:cs typeface="Arial Rounded"/>
                <a:sym typeface="Arial Rounded"/>
              </a:rPr>
              <a:t>Problem Statement Number</a:t>
            </a:r>
            <a:endParaRPr sz="1900" b="1" i="0" u="none" strike="noStrike" cap="none">
              <a:solidFill>
                <a:schemeClr val="dk1"/>
              </a:solidFill>
              <a:latin typeface="Arial Rounded"/>
              <a:ea typeface="Arial Rounded"/>
              <a:cs typeface="Arial Rounded"/>
              <a:sym typeface="Arial Rounded"/>
            </a:endParaRPr>
          </a:p>
          <a:p>
            <a:pPr marL="0" marR="0" lvl="0" indent="0" algn="ctr" rtl="0">
              <a:spcBef>
                <a:spcPts val="0"/>
              </a:spcBef>
              <a:spcAft>
                <a:spcPts val="0"/>
              </a:spcAft>
              <a:buNone/>
            </a:pPr>
            <a:endParaRPr sz="500" b="1">
              <a:solidFill>
                <a:schemeClr val="dk1"/>
              </a:solidFill>
              <a:latin typeface="Arial Rounded"/>
              <a:ea typeface="Arial Rounded"/>
              <a:cs typeface="Arial Rounded"/>
              <a:sym typeface="Arial Rounded"/>
            </a:endParaRPr>
          </a:p>
          <a:p>
            <a:pPr marL="0" marR="0" lvl="0" indent="0" algn="ctr" rtl="0">
              <a:spcBef>
                <a:spcPts val="0"/>
              </a:spcBef>
              <a:spcAft>
                <a:spcPts val="0"/>
              </a:spcAft>
              <a:buNone/>
            </a:pPr>
            <a:r>
              <a:rPr lang="en-US" sz="1700" b="0" i="0" u="none" strike="noStrike" cap="none">
                <a:solidFill>
                  <a:schemeClr val="dk1"/>
                </a:solidFill>
                <a:latin typeface="Arial"/>
                <a:ea typeface="Arial"/>
                <a:cs typeface="Arial"/>
                <a:sym typeface="Arial"/>
              </a:rPr>
              <a:t>PS03</a:t>
            </a:r>
            <a:endParaRPr sz="1700" b="0" i="0" u="none" strike="noStrike" cap="none">
              <a:solidFill>
                <a:schemeClr val="dk1"/>
              </a:solidFill>
              <a:latin typeface="Arial"/>
              <a:ea typeface="Arial"/>
              <a:cs typeface="Arial"/>
              <a:sym typeface="Arial"/>
            </a:endParaRPr>
          </a:p>
          <a:p>
            <a:pPr marL="0" marR="0" lvl="0" indent="0" algn="ctr" rtl="0">
              <a:spcBef>
                <a:spcPts val="0"/>
              </a:spcBef>
              <a:spcAft>
                <a:spcPts val="0"/>
              </a:spcAft>
              <a:buNone/>
            </a:pPr>
            <a:br>
              <a:rPr lang="en-US" sz="2000" b="1" i="0" u="none" strike="noStrike" cap="none">
                <a:solidFill>
                  <a:schemeClr val="dk1"/>
                </a:solidFill>
                <a:latin typeface="Arial Rounded"/>
                <a:ea typeface="Arial Rounded"/>
                <a:cs typeface="Arial Rounded"/>
                <a:sym typeface="Arial Rounded"/>
              </a:rPr>
            </a:br>
            <a:r>
              <a:rPr lang="en-US" sz="1900" b="1" i="0" u="none" strike="noStrike" cap="none">
                <a:solidFill>
                  <a:schemeClr val="dk1"/>
                </a:solidFill>
                <a:latin typeface="Arial Rounded"/>
                <a:ea typeface="Arial Rounded"/>
                <a:cs typeface="Arial Rounded"/>
                <a:sym typeface="Arial Rounded"/>
              </a:rPr>
              <a:t>Team Name </a:t>
            </a:r>
            <a:endParaRPr sz="1900" b="1" i="0" u="none" strike="noStrike" cap="none">
              <a:solidFill>
                <a:schemeClr val="dk1"/>
              </a:solidFill>
              <a:latin typeface="Arial Rounded"/>
              <a:ea typeface="Arial Rounded"/>
              <a:cs typeface="Arial Rounded"/>
              <a:sym typeface="Arial Rounded"/>
            </a:endParaRPr>
          </a:p>
          <a:p>
            <a:pPr marL="0" marR="0" lvl="0" indent="0" algn="ctr" rtl="0">
              <a:spcBef>
                <a:spcPts val="0"/>
              </a:spcBef>
              <a:spcAft>
                <a:spcPts val="0"/>
              </a:spcAft>
              <a:buNone/>
            </a:pPr>
            <a:endParaRPr sz="500" b="1">
              <a:solidFill>
                <a:schemeClr val="dk1"/>
              </a:solidFill>
              <a:latin typeface="Arial Rounded"/>
              <a:ea typeface="Arial Rounded"/>
              <a:cs typeface="Arial Rounded"/>
              <a:sym typeface="Arial Rounded"/>
            </a:endParaRPr>
          </a:p>
          <a:p>
            <a:pPr marL="0" marR="0" lvl="0" indent="0" algn="ctr" rtl="0">
              <a:spcBef>
                <a:spcPts val="0"/>
              </a:spcBef>
              <a:spcAft>
                <a:spcPts val="0"/>
              </a:spcAft>
              <a:buNone/>
            </a:pPr>
            <a:r>
              <a:rPr lang="en-US" sz="1800" b="0" i="0" u="none" strike="noStrike" cap="none">
                <a:solidFill>
                  <a:schemeClr val="dk1"/>
                </a:solidFill>
                <a:latin typeface="Arial"/>
                <a:ea typeface="Arial"/>
                <a:cs typeface="Arial"/>
                <a:sym typeface="Arial"/>
              </a:rPr>
              <a:t>Tech Tycoons</a:t>
            </a:r>
            <a:endParaRPr sz="1800" b="0" i="0" u="none" strike="noStrike" cap="none">
              <a:solidFill>
                <a:schemeClr val="dk1"/>
              </a:solidFill>
              <a:latin typeface="Arial"/>
              <a:ea typeface="Arial"/>
              <a:cs typeface="Arial"/>
              <a:sym typeface="Arial"/>
            </a:endParaRPr>
          </a:p>
          <a:p>
            <a:pPr marL="0" marR="0" lvl="0" indent="0" algn="ctr" rtl="0">
              <a:spcBef>
                <a:spcPts val="0"/>
              </a:spcBef>
              <a:spcAft>
                <a:spcPts val="0"/>
              </a:spcAft>
              <a:buNone/>
            </a:pPr>
            <a:endParaRPr sz="1300">
              <a:solidFill>
                <a:schemeClr val="dk1"/>
              </a:solidFill>
            </a:endParaRPr>
          </a:p>
          <a:p>
            <a:pPr marL="0" marR="0" lvl="0" indent="0" algn="ctr" rtl="0">
              <a:spcBef>
                <a:spcPts val="0"/>
              </a:spcBef>
              <a:spcAft>
                <a:spcPts val="0"/>
              </a:spcAft>
              <a:buNone/>
            </a:pPr>
            <a:r>
              <a:rPr lang="en-US" sz="1900" b="1" i="0" u="none" strike="noStrike" cap="none">
                <a:solidFill>
                  <a:schemeClr val="dk1"/>
                </a:solidFill>
                <a:latin typeface="Arial Rounded"/>
                <a:ea typeface="Arial Rounded"/>
                <a:cs typeface="Arial Rounded"/>
                <a:sym typeface="Arial Rounded"/>
              </a:rPr>
              <a:t>Team Leader Name </a:t>
            </a:r>
            <a:endParaRPr sz="1900" b="1" i="0" u="none" strike="noStrike" cap="none">
              <a:solidFill>
                <a:schemeClr val="dk1"/>
              </a:solidFill>
              <a:latin typeface="Arial Rounded"/>
              <a:ea typeface="Arial Rounded"/>
              <a:cs typeface="Arial Rounded"/>
              <a:sym typeface="Arial Rounded"/>
            </a:endParaRPr>
          </a:p>
          <a:p>
            <a:pPr marL="0" marR="0" lvl="0" indent="0" algn="ctr" rtl="0">
              <a:spcBef>
                <a:spcPts val="0"/>
              </a:spcBef>
              <a:spcAft>
                <a:spcPts val="0"/>
              </a:spcAft>
              <a:buNone/>
            </a:pPr>
            <a:endParaRPr sz="500" b="1">
              <a:solidFill>
                <a:schemeClr val="dk1"/>
              </a:solidFill>
              <a:latin typeface="Arial Rounded"/>
              <a:ea typeface="Arial Rounded"/>
              <a:cs typeface="Arial Rounded"/>
              <a:sym typeface="Arial Rounded"/>
            </a:endParaRPr>
          </a:p>
          <a:p>
            <a:pPr marL="0" marR="0" lvl="0" indent="0" algn="ctr" rtl="0">
              <a:spcBef>
                <a:spcPts val="0"/>
              </a:spcBef>
              <a:spcAft>
                <a:spcPts val="0"/>
              </a:spcAft>
              <a:buNone/>
            </a:pPr>
            <a:r>
              <a:rPr lang="en-US" sz="1800" b="0" i="0" u="none" strike="noStrike" cap="none">
                <a:solidFill>
                  <a:schemeClr val="dk1"/>
                </a:solidFill>
                <a:latin typeface="Arial"/>
                <a:ea typeface="Arial"/>
                <a:cs typeface="Arial"/>
                <a:sym typeface="Arial"/>
              </a:rPr>
              <a:t>Aayush Joshi</a:t>
            </a:r>
            <a:endParaRPr sz="1800" b="0" i="0" u="none" strike="noStrike" cap="none">
              <a:solidFill>
                <a:schemeClr val="dk1"/>
              </a:solidFill>
              <a:latin typeface="Arial"/>
              <a:ea typeface="Arial"/>
              <a:cs typeface="Arial"/>
              <a:sym typeface="Arial"/>
            </a:endParaRPr>
          </a:p>
          <a:p>
            <a:pPr marL="0" marR="0" lvl="0" indent="0" algn="ctr" rtl="0">
              <a:spcBef>
                <a:spcPts val="0"/>
              </a:spcBef>
              <a:spcAft>
                <a:spcPts val="0"/>
              </a:spcAft>
              <a:buNone/>
            </a:pPr>
            <a:endParaRPr sz="1300">
              <a:solidFill>
                <a:schemeClr val="dk1"/>
              </a:solidFill>
            </a:endParaRPr>
          </a:p>
          <a:p>
            <a:pPr marL="0" marR="0" lvl="0" indent="0" algn="ctr" rtl="0">
              <a:spcBef>
                <a:spcPts val="0"/>
              </a:spcBef>
              <a:spcAft>
                <a:spcPts val="0"/>
              </a:spcAft>
              <a:buNone/>
            </a:pPr>
            <a:r>
              <a:rPr lang="en-US" sz="1900" b="1" i="0" u="none" strike="noStrike" cap="none">
                <a:solidFill>
                  <a:schemeClr val="dk1"/>
                </a:solidFill>
                <a:latin typeface="Arial Rounded"/>
                <a:ea typeface="Arial Rounded"/>
                <a:cs typeface="Arial Rounded"/>
                <a:sym typeface="Arial Rounded"/>
              </a:rPr>
              <a:t>College Name</a:t>
            </a:r>
            <a:endParaRPr sz="1900" b="1" i="0" u="none" strike="noStrike" cap="none">
              <a:solidFill>
                <a:schemeClr val="dk1"/>
              </a:solidFill>
              <a:latin typeface="Arial Rounded"/>
              <a:ea typeface="Arial Rounded"/>
              <a:cs typeface="Arial Rounded"/>
              <a:sym typeface="Arial Rounded"/>
            </a:endParaRPr>
          </a:p>
          <a:p>
            <a:pPr marL="0" marR="0" lvl="0" indent="0" algn="ctr" rtl="0">
              <a:spcBef>
                <a:spcPts val="0"/>
              </a:spcBef>
              <a:spcAft>
                <a:spcPts val="0"/>
              </a:spcAft>
              <a:buNone/>
            </a:pPr>
            <a:endParaRPr sz="500" b="1">
              <a:solidFill>
                <a:schemeClr val="dk1"/>
              </a:solidFill>
              <a:latin typeface="Arial Rounded"/>
              <a:ea typeface="Arial Rounded"/>
              <a:cs typeface="Arial Rounded"/>
              <a:sym typeface="Arial Rounded"/>
            </a:endParaRPr>
          </a:p>
          <a:p>
            <a:pPr marL="0" marR="0" lvl="0" indent="0" algn="ctr" rtl="0">
              <a:spcBef>
                <a:spcPts val="0"/>
              </a:spcBef>
              <a:spcAft>
                <a:spcPts val="0"/>
              </a:spcAft>
              <a:buNone/>
            </a:pPr>
            <a:r>
              <a:rPr lang="en-US" sz="1700" b="0" i="0" u="none" strike="noStrike" cap="none">
                <a:solidFill>
                  <a:schemeClr val="dk1"/>
                </a:solidFill>
                <a:latin typeface="Arial"/>
                <a:ea typeface="Arial"/>
                <a:cs typeface="Arial"/>
                <a:sym typeface="Arial"/>
              </a:rPr>
              <a:t>International Institute of Information Technology, Pune</a:t>
            </a:r>
            <a:endParaRPr sz="1700" b="1" i="0" u="none" strike="noStrike" cap="none">
              <a:solidFill>
                <a:schemeClr val="dk1"/>
              </a:solidFill>
              <a:latin typeface="Arial Rounded"/>
              <a:ea typeface="Arial Rounded"/>
              <a:cs typeface="Arial Rounded"/>
              <a:sym typeface="Arial Rounded"/>
            </a:endParaRPr>
          </a:p>
        </p:txBody>
      </p:sp>
      <p:pic>
        <p:nvPicPr>
          <p:cNvPr id="115" name="Google Shape;115;p2"/>
          <p:cNvPicPr preferRelativeResize="0"/>
          <p:nvPr/>
        </p:nvPicPr>
        <p:blipFill>
          <a:blip r:embed="rId3">
            <a:alphaModFix/>
          </a:blip>
          <a:stretch>
            <a:fillRect/>
          </a:stretch>
        </p:blipFill>
        <p:spPr>
          <a:xfrm>
            <a:off x="6696875" y="3856150"/>
            <a:ext cx="1934251" cy="848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grpSp>
        <p:nvGrpSpPr>
          <p:cNvPr id="120" name="Google Shape;120;p3"/>
          <p:cNvGrpSpPr/>
          <p:nvPr/>
        </p:nvGrpSpPr>
        <p:grpSpPr>
          <a:xfrm rot="-1682106">
            <a:off x="1469347" y="1353530"/>
            <a:ext cx="1665821" cy="3558768"/>
            <a:chOff x="1359132" y="345882"/>
            <a:chExt cx="1966239" cy="4200564"/>
          </a:xfrm>
        </p:grpSpPr>
        <p:grpSp>
          <p:nvGrpSpPr>
            <p:cNvPr id="121" name="Google Shape;121;p3"/>
            <p:cNvGrpSpPr/>
            <p:nvPr/>
          </p:nvGrpSpPr>
          <p:grpSpPr>
            <a:xfrm>
              <a:off x="2073901" y="2186669"/>
              <a:ext cx="501313" cy="2359777"/>
              <a:chOff x="2810055" y="1677194"/>
              <a:chExt cx="535258" cy="2519562"/>
            </a:xfrm>
          </p:grpSpPr>
          <p:sp>
            <p:nvSpPr>
              <p:cNvPr id="122" name="Google Shape;122;p3"/>
              <p:cNvSpPr/>
              <p:nvPr/>
            </p:nvSpPr>
            <p:spPr>
              <a:xfrm>
                <a:off x="2810675" y="3399597"/>
                <a:ext cx="534638" cy="779141"/>
              </a:xfrm>
              <a:custGeom>
                <a:avLst/>
                <a:gdLst/>
                <a:ahLst/>
                <a:cxnLst/>
                <a:rect l="l" t="t" r="r" b="b"/>
                <a:pathLst>
                  <a:path w="1802378" h="1800199" extrusionOk="0">
                    <a:moveTo>
                      <a:pt x="0" y="0"/>
                    </a:moveTo>
                    <a:lnTo>
                      <a:pt x="1802378" y="0"/>
                    </a:lnTo>
                    <a:lnTo>
                      <a:pt x="1802378" y="289727"/>
                    </a:lnTo>
                    <a:lnTo>
                      <a:pt x="1801366" y="289727"/>
                    </a:lnTo>
                    <a:lnTo>
                      <a:pt x="901188" y="1800199"/>
                    </a:lnTo>
                    <a:lnTo>
                      <a:pt x="1012" y="289727"/>
                    </a:lnTo>
                    <a:lnTo>
                      <a:pt x="0" y="289727"/>
                    </a:lnTo>
                    <a:lnTo>
                      <a:pt x="0" y="288030"/>
                    </a:lnTo>
                    <a:close/>
                  </a:path>
                </a:pathLst>
              </a:custGeom>
              <a:gradFill>
                <a:gsLst>
                  <a:gs pos="0">
                    <a:srgbClr val="F5BE55"/>
                  </a:gs>
                  <a:gs pos="100000">
                    <a:srgbClr val="F5BE55"/>
                  </a:gs>
                </a:gsLst>
                <a:lin ang="19799999"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3" name="Google Shape;123;p3"/>
              <p:cNvSpPr/>
              <p:nvPr/>
            </p:nvSpPr>
            <p:spPr>
              <a:xfrm>
                <a:off x="2984722" y="3392706"/>
                <a:ext cx="180870" cy="787996"/>
              </a:xfrm>
              <a:custGeom>
                <a:avLst/>
                <a:gdLst/>
                <a:ahLst/>
                <a:cxnLst/>
                <a:rect l="l" t="t" r="r" b="b"/>
                <a:pathLst>
                  <a:path w="1359043" h="1820658" extrusionOk="0">
                    <a:moveTo>
                      <a:pt x="0" y="0"/>
                    </a:moveTo>
                    <a:lnTo>
                      <a:pt x="1359043" y="0"/>
                    </a:lnTo>
                    <a:lnTo>
                      <a:pt x="1359043" y="212596"/>
                    </a:lnTo>
                    <a:lnTo>
                      <a:pt x="720119" y="1820658"/>
                    </a:lnTo>
                    <a:lnTo>
                      <a:pt x="1012" y="289727"/>
                    </a:lnTo>
                    <a:lnTo>
                      <a:pt x="0" y="289727"/>
                    </a:lnTo>
                    <a:lnTo>
                      <a:pt x="0" y="288030"/>
                    </a:lnTo>
                    <a:lnTo>
                      <a:pt x="0" y="0"/>
                    </a:lnTo>
                    <a:close/>
                  </a:path>
                </a:pathLst>
              </a:custGeom>
              <a:gradFill>
                <a:gsLst>
                  <a:gs pos="0">
                    <a:srgbClr val="F8D185"/>
                  </a:gs>
                  <a:gs pos="100000">
                    <a:srgbClr val="F8D185"/>
                  </a:gs>
                </a:gsLst>
                <a:lin ang="19799999"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4" name="Google Shape;124;p3"/>
              <p:cNvSpPr/>
              <p:nvPr/>
            </p:nvSpPr>
            <p:spPr>
              <a:xfrm>
                <a:off x="2810055" y="3399597"/>
                <a:ext cx="264192" cy="763141"/>
              </a:xfrm>
              <a:custGeom>
                <a:avLst/>
                <a:gdLst/>
                <a:ahLst/>
                <a:cxnLst/>
                <a:rect l="l" t="t" r="r" b="b"/>
                <a:pathLst>
                  <a:path w="1331023" h="1763232" extrusionOk="0">
                    <a:moveTo>
                      <a:pt x="0" y="0"/>
                    </a:moveTo>
                    <a:lnTo>
                      <a:pt x="897414" y="0"/>
                    </a:lnTo>
                    <a:cubicBezTo>
                      <a:pt x="898890" y="70865"/>
                      <a:pt x="900367" y="141731"/>
                      <a:pt x="901843" y="212596"/>
                    </a:cubicBezTo>
                    <a:lnTo>
                      <a:pt x="1331023" y="1763232"/>
                    </a:lnTo>
                    <a:lnTo>
                      <a:pt x="1012" y="289727"/>
                    </a:lnTo>
                    <a:lnTo>
                      <a:pt x="0" y="289727"/>
                    </a:lnTo>
                    <a:lnTo>
                      <a:pt x="0" y="288030"/>
                    </a:lnTo>
                    <a:lnTo>
                      <a:pt x="0" y="0"/>
                    </a:lnTo>
                    <a:close/>
                  </a:path>
                </a:pathLst>
              </a:custGeom>
              <a:gradFill>
                <a:gsLst>
                  <a:gs pos="0">
                    <a:srgbClr val="FBE3B4"/>
                  </a:gs>
                  <a:gs pos="100000">
                    <a:srgbClr val="FBE3B4"/>
                  </a:gs>
                </a:gsLst>
                <a:lin ang="19799999"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5" name="Google Shape;125;p3"/>
              <p:cNvSpPr/>
              <p:nvPr/>
            </p:nvSpPr>
            <p:spPr>
              <a:xfrm>
                <a:off x="2811292" y="1677194"/>
                <a:ext cx="177768" cy="1815900"/>
              </a:xfrm>
              <a:custGeom>
                <a:avLst/>
                <a:gdLst/>
                <a:ahLst/>
                <a:cxnLst/>
                <a:rect l="l" t="t" r="r" b="b"/>
                <a:pathLst>
                  <a:path w="571061" h="4392488" extrusionOk="0">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rgbClr val="BCEAED"/>
                  </a:gs>
                  <a:gs pos="100000">
                    <a:srgbClr val="BCEAED"/>
                  </a:gs>
                </a:gsLst>
                <a:lin ang="19799999"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6" name="Google Shape;126;p3"/>
              <p:cNvSpPr/>
              <p:nvPr/>
            </p:nvSpPr>
            <p:spPr>
              <a:xfrm>
                <a:off x="2987824" y="1677195"/>
                <a:ext cx="177768" cy="1815900"/>
              </a:xfrm>
              <a:custGeom>
                <a:avLst/>
                <a:gdLst/>
                <a:ahLst/>
                <a:cxnLst/>
                <a:rect l="l" t="t" r="r" b="b"/>
                <a:pathLst>
                  <a:path w="571061" h="4392488" extrusionOk="0">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rgbClr val="90DCE2"/>
                  </a:gs>
                  <a:gs pos="100000">
                    <a:srgbClr val="90DCE2"/>
                  </a:gs>
                </a:gsLst>
                <a:lin ang="19799999"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7" name="Google Shape;127;p3"/>
              <p:cNvSpPr/>
              <p:nvPr/>
            </p:nvSpPr>
            <p:spPr>
              <a:xfrm>
                <a:off x="3165590" y="1677196"/>
                <a:ext cx="177768" cy="1815899"/>
              </a:xfrm>
              <a:custGeom>
                <a:avLst/>
                <a:gdLst/>
                <a:ahLst/>
                <a:cxnLst/>
                <a:rect l="l" t="t" r="r" b="b"/>
                <a:pathLst>
                  <a:path w="571061" h="4392488" extrusionOk="0">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8" name="Google Shape;128;p3"/>
              <p:cNvSpPr/>
              <p:nvPr/>
            </p:nvSpPr>
            <p:spPr>
              <a:xfrm rot="10800000">
                <a:off x="2987823" y="3961239"/>
                <a:ext cx="177768" cy="235517"/>
              </a:xfrm>
              <a:prstGeom prst="triangle">
                <a:avLst>
                  <a:gd name="adj" fmla="val 50000"/>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grpSp>
          <p:nvGrpSpPr>
            <p:cNvPr id="129" name="Google Shape;129;p3"/>
            <p:cNvGrpSpPr/>
            <p:nvPr/>
          </p:nvGrpSpPr>
          <p:grpSpPr>
            <a:xfrm>
              <a:off x="1359132" y="345882"/>
              <a:ext cx="1966239" cy="1811155"/>
              <a:chOff x="1888981" y="1110787"/>
              <a:chExt cx="2254374" cy="2076562"/>
            </a:xfrm>
          </p:grpSpPr>
          <p:sp>
            <p:nvSpPr>
              <p:cNvPr id="130" name="Google Shape;130;p3"/>
              <p:cNvSpPr/>
              <p:nvPr/>
            </p:nvSpPr>
            <p:spPr>
              <a:xfrm rot="8100000">
                <a:off x="2322441" y="1563466"/>
                <a:ext cx="1333455" cy="1333457"/>
              </a:xfrm>
              <a:custGeom>
                <a:avLst/>
                <a:gdLst/>
                <a:ahLst/>
                <a:cxnLst/>
                <a:rect l="l" t="t" r="r" b="b"/>
                <a:pathLst>
                  <a:path w="2192670" h="2192671" extrusionOk="0">
                    <a:moveTo>
                      <a:pt x="293361" y="1899310"/>
                    </a:moveTo>
                    <a:cubicBezTo>
                      <a:pt x="112107" y="1718057"/>
                      <a:pt x="0" y="1467657"/>
                      <a:pt x="0" y="1191074"/>
                    </a:cubicBezTo>
                    <a:cubicBezTo>
                      <a:pt x="0" y="637907"/>
                      <a:pt x="448430" y="189477"/>
                      <a:pt x="1001597" y="189477"/>
                    </a:cubicBezTo>
                    <a:lnTo>
                      <a:pt x="1341342" y="189477"/>
                    </a:lnTo>
                    <a:lnTo>
                      <a:pt x="1530818" y="0"/>
                    </a:lnTo>
                    <a:cubicBezTo>
                      <a:pt x="1606970" y="-76151"/>
                      <a:pt x="1730435" y="-76151"/>
                      <a:pt x="1806586" y="0"/>
                    </a:cubicBezTo>
                    <a:lnTo>
                      <a:pt x="1996062" y="189477"/>
                    </a:lnTo>
                    <a:lnTo>
                      <a:pt x="2003194" y="189477"/>
                    </a:lnTo>
                    <a:lnTo>
                      <a:pt x="2003194" y="196609"/>
                    </a:lnTo>
                    <a:lnTo>
                      <a:pt x="2192670" y="386085"/>
                    </a:lnTo>
                    <a:cubicBezTo>
                      <a:pt x="2268822" y="462236"/>
                      <a:pt x="2268822" y="585701"/>
                      <a:pt x="2192670" y="661852"/>
                    </a:cubicBezTo>
                    <a:lnTo>
                      <a:pt x="2003193" y="851329"/>
                    </a:lnTo>
                    <a:cubicBezTo>
                      <a:pt x="2003193" y="964577"/>
                      <a:pt x="2003194" y="1077826"/>
                      <a:pt x="2003194" y="1191074"/>
                    </a:cubicBezTo>
                    <a:cubicBezTo>
                      <a:pt x="2003194" y="1744241"/>
                      <a:pt x="1554764" y="2192671"/>
                      <a:pt x="1001597" y="2192671"/>
                    </a:cubicBezTo>
                    <a:cubicBezTo>
                      <a:pt x="725014" y="2192671"/>
                      <a:pt x="474614" y="2080563"/>
                      <a:pt x="293361" y="1899310"/>
                    </a:cubicBezTo>
                    <a:close/>
                  </a:path>
                </a:pathLst>
              </a:custGeom>
              <a:solidFill>
                <a:schemeClr val="lt1"/>
              </a:solidFill>
              <a:ln w="508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31" name="Google Shape;131;p3"/>
              <p:cNvSpPr/>
              <p:nvPr/>
            </p:nvSpPr>
            <p:spPr>
              <a:xfrm rot="10800000">
                <a:off x="2751763" y="2230194"/>
                <a:ext cx="457200" cy="783671"/>
              </a:xfrm>
              <a:prstGeom prst="trapezoid">
                <a:avLst>
                  <a:gd name="adj" fmla="val 25000"/>
                </a:avLst>
              </a:prstGeom>
              <a:solidFill>
                <a:schemeClr val="lt1"/>
              </a:solid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32" name="Google Shape;132;p3"/>
              <p:cNvSpPr/>
              <p:nvPr/>
            </p:nvSpPr>
            <p:spPr>
              <a:xfrm rot="2700000">
                <a:off x="3710962" y="1407964"/>
                <a:ext cx="119821" cy="299553"/>
              </a:xfrm>
              <a:prstGeom prst="roundRect">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33" name="Google Shape;133;p3"/>
              <p:cNvSpPr/>
              <p:nvPr/>
            </p:nvSpPr>
            <p:spPr>
              <a:xfrm rot="-2700000" flipH="1">
                <a:off x="2156327" y="1407964"/>
                <a:ext cx="119821" cy="299553"/>
              </a:xfrm>
              <a:prstGeom prst="roundRect">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34" name="Google Shape;134;p3"/>
              <p:cNvSpPr/>
              <p:nvPr/>
            </p:nvSpPr>
            <p:spPr>
              <a:xfrm>
                <a:off x="2935970" y="1110787"/>
                <a:ext cx="119821" cy="299553"/>
              </a:xfrm>
              <a:prstGeom prst="roundRect">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35" name="Google Shape;135;p3"/>
              <p:cNvSpPr/>
              <p:nvPr/>
            </p:nvSpPr>
            <p:spPr>
              <a:xfrm rot="5400000">
                <a:off x="3933668" y="1996109"/>
                <a:ext cx="119821" cy="299553"/>
              </a:xfrm>
              <a:prstGeom prst="roundRect">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36" name="Google Shape;136;p3"/>
              <p:cNvSpPr/>
              <p:nvPr/>
            </p:nvSpPr>
            <p:spPr>
              <a:xfrm rot="-5400000" flipH="1">
                <a:off x="1978847" y="1919902"/>
                <a:ext cx="119821" cy="299553"/>
              </a:xfrm>
              <a:prstGeom prst="roundRect">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37" name="Google Shape;137;p3"/>
              <p:cNvSpPr/>
              <p:nvPr/>
            </p:nvSpPr>
            <p:spPr>
              <a:xfrm>
                <a:off x="2692290" y="3074683"/>
                <a:ext cx="612000" cy="112666"/>
              </a:xfrm>
              <a:prstGeom prst="roundRect">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38" name="Google Shape;138;p3"/>
              <p:cNvSpPr/>
              <p:nvPr/>
            </p:nvSpPr>
            <p:spPr>
              <a:xfrm>
                <a:off x="2833284" y="2139702"/>
                <a:ext cx="71867" cy="179668"/>
              </a:xfrm>
              <a:prstGeom prst="roundRect">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39" name="Google Shape;139;p3"/>
              <p:cNvSpPr/>
              <p:nvPr/>
            </p:nvSpPr>
            <p:spPr>
              <a:xfrm>
                <a:off x="2957504" y="2139702"/>
                <a:ext cx="71867" cy="179668"/>
              </a:xfrm>
              <a:prstGeom prst="roundRect">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40" name="Google Shape;140;p3"/>
              <p:cNvSpPr/>
              <p:nvPr/>
            </p:nvSpPr>
            <p:spPr>
              <a:xfrm>
                <a:off x="3081724" y="2139702"/>
                <a:ext cx="71867" cy="179668"/>
              </a:xfrm>
              <a:prstGeom prst="roundRect">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grpSp>
      </p:grpSp>
      <p:sp>
        <p:nvSpPr>
          <p:cNvPr id="141" name="Google Shape;141;p3"/>
          <p:cNvSpPr/>
          <p:nvPr/>
        </p:nvSpPr>
        <p:spPr>
          <a:xfrm>
            <a:off x="-15861" y="2530131"/>
            <a:ext cx="3091680" cy="1938501"/>
          </a:xfrm>
          <a:custGeom>
            <a:avLst/>
            <a:gdLst/>
            <a:ahLst/>
            <a:cxnLst/>
            <a:rect l="l" t="t" r="r" b="b"/>
            <a:pathLst>
              <a:path w="2889213" h="1811553" extrusionOk="0">
                <a:moveTo>
                  <a:pt x="2150164" y="113773"/>
                </a:moveTo>
                <a:lnTo>
                  <a:pt x="2655476" y="469395"/>
                </a:lnTo>
                <a:cubicBezTo>
                  <a:pt x="2724937" y="612627"/>
                  <a:pt x="2790110" y="774578"/>
                  <a:pt x="2828170" y="895281"/>
                </a:cubicBezTo>
                <a:cubicBezTo>
                  <a:pt x="2845006" y="1009922"/>
                  <a:pt x="2872906" y="1094971"/>
                  <a:pt x="2883834" y="1193615"/>
                </a:cubicBezTo>
                <a:cubicBezTo>
                  <a:pt x="2898597" y="1276508"/>
                  <a:pt x="2882583" y="1383685"/>
                  <a:pt x="2840612" y="1449135"/>
                </a:cubicBezTo>
                <a:cubicBezTo>
                  <a:pt x="2801112" y="1388173"/>
                  <a:pt x="2764708" y="1276910"/>
                  <a:pt x="2632493" y="1060062"/>
                </a:cubicBezTo>
                <a:cubicBezTo>
                  <a:pt x="2521003" y="837054"/>
                  <a:pt x="2268591" y="370791"/>
                  <a:pt x="2150164" y="113773"/>
                </a:cubicBezTo>
                <a:close/>
                <a:moveTo>
                  <a:pt x="1348782" y="0"/>
                </a:moveTo>
                <a:cubicBezTo>
                  <a:pt x="1445338" y="154432"/>
                  <a:pt x="1639668" y="165874"/>
                  <a:pt x="1714668" y="204372"/>
                </a:cubicBezTo>
                <a:cubicBezTo>
                  <a:pt x="1723722" y="285320"/>
                  <a:pt x="1831199" y="402612"/>
                  <a:pt x="1866896" y="462766"/>
                </a:cubicBezTo>
                <a:cubicBezTo>
                  <a:pt x="1913125" y="544588"/>
                  <a:pt x="1935949" y="596454"/>
                  <a:pt x="1973469" y="669299"/>
                </a:cubicBezTo>
                <a:cubicBezTo>
                  <a:pt x="1909251" y="682689"/>
                  <a:pt x="1863715" y="712895"/>
                  <a:pt x="1866010" y="762998"/>
                </a:cubicBezTo>
                <a:cubicBezTo>
                  <a:pt x="1884495" y="971782"/>
                  <a:pt x="2517373" y="1008755"/>
                  <a:pt x="2733769" y="1271909"/>
                </a:cubicBezTo>
                <a:cubicBezTo>
                  <a:pt x="2839248" y="1365427"/>
                  <a:pt x="2779441" y="1512521"/>
                  <a:pt x="2694623" y="1524483"/>
                </a:cubicBezTo>
                <a:cubicBezTo>
                  <a:pt x="2575007" y="1522308"/>
                  <a:pt x="2538107" y="1485627"/>
                  <a:pt x="2385869" y="1470403"/>
                </a:cubicBezTo>
                <a:cubicBezTo>
                  <a:pt x="2333676" y="1639614"/>
                  <a:pt x="2280982" y="1755416"/>
                  <a:pt x="2214278" y="1811553"/>
                </a:cubicBezTo>
                <a:cubicBezTo>
                  <a:pt x="2147576" y="1804531"/>
                  <a:pt x="2033271" y="1685187"/>
                  <a:pt x="2074819" y="1450562"/>
                </a:cubicBezTo>
                <a:cubicBezTo>
                  <a:pt x="1992109" y="1541380"/>
                  <a:pt x="1856720" y="1716561"/>
                  <a:pt x="1739085" y="1756177"/>
                </a:cubicBezTo>
                <a:cubicBezTo>
                  <a:pt x="1647742" y="1688758"/>
                  <a:pt x="1625791" y="1561162"/>
                  <a:pt x="1648664" y="1466917"/>
                </a:cubicBezTo>
                <a:cubicBezTo>
                  <a:pt x="1575908" y="1517602"/>
                  <a:pt x="1475987" y="1575732"/>
                  <a:pt x="1376671" y="1585086"/>
                </a:cubicBezTo>
                <a:cubicBezTo>
                  <a:pt x="1265755" y="1421973"/>
                  <a:pt x="1344050" y="1304532"/>
                  <a:pt x="1415819" y="1219713"/>
                </a:cubicBezTo>
                <a:cubicBezTo>
                  <a:pt x="1106992" y="1284958"/>
                  <a:pt x="922130" y="1226237"/>
                  <a:pt x="665501" y="1160992"/>
                </a:cubicBezTo>
                <a:cubicBezTo>
                  <a:pt x="467591" y="1128369"/>
                  <a:pt x="282729" y="1004403"/>
                  <a:pt x="0" y="1010928"/>
                </a:cubicBezTo>
                <a:lnTo>
                  <a:pt x="13050" y="169268"/>
                </a:lnTo>
                <a:cubicBezTo>
                  <a:pt x="722590" y="234513"/>
                  <a:pt x="1132701" y="28762"/>
                  <a:pt x="1348782" y="0"/>
                </a:cubicBezTo>
                <a:close/>
              </a:path>
            </a:pathLst>
          </a:custGeom>
          <a:gradFill>
            <a:gsLst>
              <a:gs pos="0">
                <a:srgbClr val="F8D185"/>
              </a:gs>
              <a:gs pos="100000">
                <a:srgbClr val="F8D185"/>
              </a:gs>
            </a:gsLst>
            <a:lin ang="19799999"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42" name="Google Shape;142;p3"/>
          <p:cNvSpPr/>
          <p:nvPr/>
        </p:nvSpPr>
        <p:spPr>
          <a:xfrm>
            <a:off x="3264363" y="1455289"/>
            <a:ext cx="576000" cy="576000"/>
          </a:xfrm>
          <a:prstGeom prst="ellipse">
            <a:avLst/>
          </a:prstGeom>
          <a:solidFill>
            <a:schemeClr val="accent1"/>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32AEB8"/>
              </a:solidFill>
              <a:latin typeface="Arial"/>
              <a:ea typeface="Arial"/>
              <a:cs typeface="Arial"/>
              <a:sym typeface="Arial"/>
            </a:endParaRPr>
          </a:p>
        </p:txBody>
      </p:sp>
      <p:sp>
        <p:nvSpPr>
          <p:cNvPr id="143" name="Google Shape;143;p3"/>
          <p:cNvSpPr/>
          <p:nvPr/>
        </p:nvSpPr>
        <p:spPr>
          <a:xfrm>
            <a:off x="3297787" y="2685782"/>
            <a:ext cx="583200" cy="576000"/>
          </a:xfrm>
          <a:prstGeom prst="ellipse">
            <a:avLst/>
          </a:prstGeom>
          <a:solidFill>
            <a:schemeClr val="accent3"/>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32AEB8"/>
              </a:solidFill>
              <a:latin typeface="Arial"/>
              <a:ea typeface="Arial"/>
              <a:cs typeface="Arial"/>
              <a:sym typeface="Arial"/>
            </a:endParaRPr>
          </a:p>
        </p:txBody>
      </p:sp>
      <p:sp>
        <p:nvSpPr>
          <p:cNvPr id="144" name="Google Shape;144;p3"/>
          <p:cNvSpPr txBox="1"/>
          <p:nvPr/>
        </p:nvSpPr>
        <p:spPr>
          <a:xfrm>
            <a:off x="4185176" y="1108600"/>
            <a:ext cx="4437300" cy="1015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b="0" i="0" u="none" strike="noStrike" cap="none">
                <a:solidFill>
                  <a:schemeClr val="dk1"/>
                </a:solidFill>
                <a:latin typeface="Arial"/>
                <a:ea typeface="Arial"/>
                <a:cs typeface="Arial"/>
                <a:sym typeface="Arial"/>
              </a:rPr>
              <a:t>For Evaluation and Digitized Report Card Generation System we have planned to take an excel file from the user on our website as an input and then to use python and generate the</a:t>
            </a:r>
            <a:r>
              <a:rPr lang="en-US" sz="1500">
                <a:solidFill>
                  <a:schemeClr val="dk1"/>
                </a:solidFill>
              </a:rPr>
              <a:t> </a:t>
            </a:r>
            <a:r>
              <a:rPr lang="en-US" sz="1500" b="0" i="0" u="none" strike="noStrike" cap="none">
                <a:solidFill>
                  <a:schemeClr val="dk1"/>
                </a:solidFill>
                <a:latin typeface="Arial"/>
                <a:ea typeface="Arial"/>
                <a:cs typeface="Arial"/>
                <a:sym typeface="Arial"/>
              </a:rPr>
              <a:t>report cards.</a:t>
            </a:r>
            <a:endParaRPr sz="1500"/>
          </a:p>
        </p:txBody>
      </p:sp>
      <p:sp>
        <p:nvSpPr>
          <p:cNvPr id="145" name="Google Shape;145;p3"/>
          <p:cNvSpPr txBox="1"/>
          <p:nvPr/>
        </p:nvSpPr>
        <p:spPr>
          <a:xfrm>
            <a:off x="4239176" y="2459125"/>
            <a:ext cx="4329300" cy="1015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a:solidFill>
                  <a:schemeClr val="dk1"/>
                </a:solidFill>
                <a:latin typeface="Arial"/>
                <a:ea typeface="Arial"/>
                <a:cs typeface="Arial"/>
                <a:sym typeface="Arial"/>
              </a:rPr>
              <a:t>We are planning to make a website in which </a:t>
            </a:r>
            <a:r>
              <a:rPr lang="en-US" sz="1500">
                <a:solidFill>
                  <a:schemeClr val="dk1"/>
                </a:solidFill>
              </a:rPr>
              <a:t>the user will </a:t>
            </a:r>
            <a:r>
              <a:rPr lang="en-US" sz="1500">
                <a:solidFill>
                  <a:schemeClr val="dk1"/>
                </a:solidFill>
                <a:latin typeface="Arial"/>
                <a:ea typeface="Arial"/>
                <a:cs typeface="Arial"/>
                <a:sym typeface="Arial"/>
              </a:rPr>
              <a:t>upload the excel file and then</a:t>
            </a:r>
            <a:r>
              <a:rPr lang="en-US" sz="1500">
                <a:solidFill>
                  <a:schemeClr val="dk1"/>
                </a:solidFill>
              </a:rPr>
              <a:t> </a:t>
            </a:r>
            <a:r>
              <a:rPr lang="en-US" sz="1500">
                <a:solidFill>
                  <a:schemeClr val="dk1"/>
                </a:solidFill>
                <a:latin typeface="Arial"/>
                <a:ea typeface="Arial"/>
                <a:cs typeface="Arial"/>
                <a:sym typeface="Arial"/>
              </a:rPr>
              <a:t>process the files and display each student name and roll number in a drop down menu for displaying the</a:t>
            </a:r>
            <a:r>
              <a:rPr lang="en-US" sz="1500">
                <a:solidFill>
                  <a:schemeClr val="dk1"/>
                </a:solidFill>
              </a:rPr>
              <a:t> </a:t>
            </a:r>
            <a:r>
              <a:rPr lang="en-US" sz="1500">
                <a:solidFill>
                  <a:schemeClr val="dk1"/>
                </a:solidFill>
                <a:latin typeface="Arial"/>
                <a:ea typeface="Arial"/>
                <a:cs typeface="Arial"/>
                <a:sym typeface="Arial"/>
              </a:rPr>
              <a:t>report cards.</a:t>
            </a:r>
            <a:endParaRPr sz="1700"/>
          </a:p>
        </p:txBody>
      </p:sp>
      <p:sp>
        <p:nvSpPr>
          <p:cNvPr id="146" name="Google Shape;146;p3"/>
          <p:cNvSpPr txBox="1"/>
          <p:nvPr/>
        </p:nvSpPr>
        <p:spPr>
          <a:xfrm>
            <a:off x="3230959" y="1493952"/>
            <a:ext cx="642900" cy="461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chemeClr val="lt1"/>
                </a:solidFill>
                <a:latin typeface="Arial"/>
                <a:ea typeface="Arial"/>
                <a:cs typeface="Arial"/>
                <a:sym typeface="Arial"/>
              </a:rPr>
              <a:t>01</a:t>
            </a:r>
            <a:endParaRPr sz="2400" b="1">
              <a:solidFill>
                <a:schemeClr val="lt1"/>
              </a:solidFill>
              <a:latin typeface="Arial"/>
              <a:ea typeface="Arial"/>
              <a:cs typeface="Arial"/>
              <a:sym typeface="Arial"/>
            </a:endParaRPr>
          </a:p>
        </p:txBody>
      </p:sp>
      <p:sp>
        <p:nvSpPr>
          <p:cNvPr id="147" name="Google Shape;147;p3"/>
          <p:cNvSpPr txBox="1"/>
          <p:nvPr/>
        </p:nvSpPr>
        <p:spPr>
          <a:xfrm>
            <a:off x="3264383" y="2742982"/>
            <a:ext cx="651000" cy="461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chemeClr val="lt1"/>
                </a:solidFill>
                <a:latin typeface="Arial"/>
                <a:ea typeface="Arial"/>
                <a:cs typeface="Arial"/>
                <a:sym typeface="Arial"/>
              </a:rPr>
              <a:t>02</a:t>
            </a:r>
            <a:endParaRPr sz="2400" b="1">
              <a:solidFill>
                <a:schemeClr val="lt1"/>
              </a:solidFill>
              <a:latin typeface="Arial"/>
              <a:ea typeface="Arial"/>
              <a:cs typeface="Arial"/>
              <a:sym typeface="Arial"/>
            </a:endParaRPr>
          </a:p>
        </p:txBody>
      </p:sp>
      <p:sp>
        <p:nvSpPr>
          <p:cNvPr id="148" name="Google Shape;148;p3"/>
          <p:cNvSpPr txBox="1"/>
          <p:nvPr/>
        </p:nvSpPr>
        <p:spPr>
          <a:xfrm>
            <a:off x="4239187" y="3759561"/>
            <a:ext cx="3835200" cy="6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a:solidFill>
                  <a:schemeClr val="dk1"/>
                </a:solidFill>
                <a:latin typeface="Arial"/>
                <a:ea typeface="Arial"/>
                <a:cs typeface="Arial"/>
                <a:sym typeface="Arial"/>
              </a:rPr>
              <a:t>We are planning to use HTML, Java Script, PHP and CSS for the website and also python for evaluating and generating the Report</a:t>
            </a:r>
            <a:r>
              <a:rPr lang="en-US" sz="1500">
                <a:solidFill>
                  <a:schemeClr val="dk1"/>
                </a:solidFill>
              </a:rPr>
              <a:t> </a:t>
            </a:r>
            <a:r>
              <a:rPr lang="en-US" sz="1500">
                <a:solidFill>
                  <a:schemeClr val="dk1"/>
                </a:solidFill>
                <a:latin typeface="Arial"/>
                <a:ea typeface="Arial"/>
                <a:cs typeface="Arial"/>
                <a:sym typeface="Arial"/>
              </a:rPr>
              <a:t>Cards </a:t>
            </a:r>
            <a:endParaRPr sz="1500"/>
          </a:p>
        </p:txBody>
      </p:sp>
      <p:sp>
        <p:nvSpPr>
          <p:cNvPr id="149" name="Google Shape;149;p3"/>
          <p:cNvSpPr/>
          <p:nvPr/>
        </p:nvSpPr>
        <p:spPr>
          <a:xfrm>
            <a:off x="3301363" y="3917521"/>
            <a:ext cx="576000" cy="576000"/>
          </a:xfrm>
          <a:prstGeom prst="ellipse">
            <a:avLst/>
          </a:prstGeom>
          <a:solidFill>
            <a:schemeClr val="accent3"/>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32AEB8"/>
              </a:solidFill>
              <a:latin typeface="Arial"/>
              <a:ea typeface="Arial"/>
              <a:cs typeface="Arial"/>
              <a:sym typeface="Arial"/>
            </a:endParaRPr>
          </a:p>
        </p:txBody>
      </p:sp>
      <p:sp>
        <p:nvSpPr>
          <p:cNvPr id="150" name="Google Shape;150;p3"/>
          <p:cNvSpPr txBox="1"/>
          <p:nvPr/>
        </p:nvSpPr>
        <p:spPr>
          <a:xfrm>
            <a:off x="3267934" y="3974664"/>
            <a:ext cx="642900" cy="461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chemeClr val="lt1"/>
                </a:solidFill>
                <a:latin typeface="Arial"/>
                <a:ea typeface="Arial"/>
                <a:cs typeface="Arial"/>
                <a:sym typeface="Arial"/>
              </a:rPr>
              <a:t>03</a:t>
            </a:r>
            <a:endParaRPr sz="2400" b="1">
              <a:solidFill>
                <a:schemeClr val="lt1"/>
              </a:solidFill>
              <a:latin typeface="Arial"/>
              <a:ea typeface="Arial"/>
              <a:cs typeface="Arial"/>
              <a:sym typeface="Arial"/>
            </a:endParaRPr>
          </a:p>
        </p:txBody>
      </p:sp>
      <p:sp>
        <p:nvSpPr>
          <p:cNvPr id="151" name="Google Shape;151;p3"/>
          <p:cNvSpPr/>
          <p:nvPr/>
        </p:nvSpPr>
        <p:spPr>
          <a:xfrm>
            <a:off x="0" y="0"/>
            <a:ext cx="9144000" cy="9342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52" name="Google Shape;152;p3"/>
          <p:cNvSpPr txBox="1"/>
          <p:nvPr/>
        </p:nvSpPr>
        <p:spPr>
          <a:xfrm>
            <a:off x="325500" y="0"/>
            <a:ext cx="8493000" cy="576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4400">
                <a:solidFill>
                  <a:srgbClr val="FFFFFF"/>
                </a:solidFill>
                <a:latin typeface="Georgia"/>
                <a:ea typeface="Georgia"/>
                <a:cs typeface="Georgia"/>
                <a:sym typeface="Georgia"/>
              </a:rPr>
              <a:t>Our Approach</a:t>
            </a:r>
            <a:endParaRPr sz="4400">
              <a:solidFill>
                <a:srgbClr val="FFFFFF"/>
              </a:solidFill>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g538021634f_0_54"/>
          <p:cNvSpPr txBox="1"/>
          <p:nvPr/>
        </p:nvSpPr>
        <p:spPr>
          <a:xfrm>
            <a:off x="2855150" y="796600"/>
            <a:ext cx="6552300" cy="4085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a:buNone/>
            </a:pPr>
            <a:r>
              <a:rPr lang="en-US" sz="2200" b="1">
                <a:solidFill>
                  <a:schemeClr val="dk1"/>
                </a:solidFill>
              </a:rPr>
              <a:t>Languages Used:</a:t>
            </a:r>
            <a:endParaRPr sz="2200" b="1">
              <a:solidFill>
                <a:schemeClr val="dk1"/>
              </a:solidFill>
            </a:endParaRPr>
          </a:p>
          <a:p>
            <a:pPr marL="457200" lvl="0" indent="-368300" algn="l" rtl="0">
              <a:spcBef>
                <a:spcPts val="0"/>
              </a:spcBef>
              <a:spcAft>
                <a:spcPts val="0"/>
              </a:spcAft>
              <a:buClr>
                <a:schemeClr val="dk1"/>
              </a:buClr>
              <a:buSzPts val="2200"/>
              <a:buChar char="●"/>
            </a:pPr>
            <a:r>
              <a:rPr lang="en-US" sz="2200">
                <a:solidFill>
                  <a:schemeClr val="dk1"/>
                </a:solidFill>
              </a:rPr>
              <a:t>JavaScript</a:t>
            </a:r>
            <a:endParaRPr sz="2200">
              <a:solidFill>
                <a:schemeClr val="dk1"/>
              </a:solidFill>
            </a:endParaRPr>
          </a:p>
          <a:p>
            <a:pPr marL="457200" lvl="0" indent="-368300" algn="l" rtl="0">
              <a:spcBef>
                <a:spcPts val="0"/>
              </a:spcBef>
              <a:spcAft>
                <a:spcPts val="0"/>
              </a:spcAft>
              <a:buClr>
                <a:schemeClr val="dk1"/>
              </a:buClr>
              <a:buSzPts val="2200"/>
              <a:buChar char="●"/>
            </a:pPr>
            <a:r>
              <a:rPr lang="en-US" sz="2200">
                <a:solidFill>
                  <a:schemeClr val="dk1"/>
                </a:solidFill>
              </a:rPr>
              <a:t>PHP</a:t>
            </a:r>
            <a:endParaRPr sz="2200">
              <a:solidFill>
                <a:schemeClr val="dk1"/>
              </a:solidFill>
            </a:endParaRPr>
          </a:p>
          <a:p>
            <a:pPr marL="457200" lvl="0" indent="-368300" algn="l" rtl="0">
              <a:spcBef>
                <a:spcPts val="0"/>
              </a:spcBef>
              <a:spcAft>
                <a:spcPts val="0"/>
              </a:spcAft>
              <a:buClr>
                <a:schemeClr val="dk1"/>
              </a:buClr>
              <a:buSzPts val="2200"/>
              <a:buChar char="●"/>
            </a:pPr>
            <a:r>
              <a:rPr lang="en-US" sz="2200">
                <a:solidFill>
                  <a:schemeClr val="dk1"/>
                </a:solidFill>
              </a:rPr>
              <a:t>HTML &amp; CSS</a:t>
            </a:r>
            <a:endParaRPr sz="2200">
              <a:solidFill>
                <a:schemeClr val="dk1"/>
              </a:solidFill>
            </a:endParaRPr>
          </a:p>
          <a:p>
            <a:pPr marL="457200" lvl="0" indent="-368300" algn="l" rtl="0">
              <a:spcBef>
                <a:spcPts val="0"/>
              </a:spcBef>
              <a:spcAft>
                <a:spcPts val="0"/>
              </a:spcAft>
              <a:buClr>
                <a:schemeClr val="dk1"/>
              </a:buClr>
              <a:buSzPts val="2200"/>
              <a:buChar char="●"/>
            </a:pPr>
            <a:r>
              <a:rPr lang="en-US" sz="2200">
                <a:solidFill>
                  <a:schemeClr val="dk1"/>
                </a:solidFill>
              </a:rPr>
              <a:t>Python</a:t>
            </a:r>
            <a:endParaRPr sz="2200">
              <a:solidFill>
                <a:schemeClr val="dk1"/>
              </a:solidFill>
            </a:endParaRPr>
          </a:p>
          <a:p>
            <a:pPr marL="0" lvl="0" indent="0" algn="l" rtl="0">
              <a:spcBef>
                <a:spcPts val="0"/>
              </a:spcBef>
              <a:spcAft>
                <a:spcPts val="0"/>
              </a:spcAft>
              <a:buNone/>
            </a:pPr>
            <a:endParaRPr sz="200">
              <a:solidFill>
                <a:schemeClr val="dk1"/>
              </a:solidFill>
            </a:endParaRPr>
          </a:p>
          <a:p>
            <a:pPr marL="0" lvl="0" indent="0" algn="l" rtl="0">
              <a:spcBef>
                <a:spcPts val="0"/>
              </a:spcBef>
              <a:spcAft>
                <a:spcPts val="0"/>
              </a:spcAft>
              <a:buNone/>
            </a:pPr>
            <a:r>
              <a:rPr lang="en-US" sz="2200" b="1">
                <a:solidFill>
                  <a:schemeClr val="dk1"/>
                </a:solidFill>
              </a:rPr>
              <a:t>Packages Used:</a:t>
            </a:r>
            <a:endParaRPr sz="2200" b="1">
              <a:solidFill>
                <a:schemeClr val="dk1"/>
              </a:solidFill>
            </a:endParaRPr>
          </a:p>
          <a:p>
            <a:pPr marL="457200" lvl="0" indent="-361950" algn="l" rtl="0">
              <a:spcBef>
                <a:spcPts val="0"/>
              </a:spcBef>
              <a:spcAft>
                <a:spcPts val="0"/>
              </a:spcAft>
              <a:buSzPts val="2100"/>
              <a:buChar char="●"/>
            </a:pPr>
            <a:r>
              <a:rPr lang="en-US" sz="2100"/>
              <a:t>Numpy</a:t>
            </a:r>
            <a:endParaRPr sz="2100"/>
          </a:p>
          <a:p>
            <a:pPr marL="457200" lvl="0" indent="-361950" algn="l" rtl="0">
              <a:spcBef>
                <a:spcPts val="0"/>
              </a:spcBef>
              <a:spcAft>
                <a:spcPts val="0"/>
              </a:spcAft>
              <a:buSzPts val="2100"/>
              <a:buChar char="●"/>
            </a:pPr>
            <a:r>
              <a:rPr lang="en-US" sz="2100"/>
              <a:t>Pandas</a:t>
            </a:r>
            <a:endParaRPr sz="2100"/>
          </a:p>
          <a:p>
            <a:pPr marL="457200" lvl="0" indent="-361950" algn="l" rtl="0">
              <a:spcBef>
                <a:spcPts val="0"/>
              </a:spcBef>
              <a:spcAft>
                <a:spcPts val="0"/>
              </a:spcAft>
              <a:buSzPts val="2100"/>
              <a:buChar char="●"/>
            </a:pPr>
            <a:r>
              <a:rPr lang="en-US" sz="2100"/>
              <a:t>Matplotlib</a:t>
            </a:r>
            <a:endParaRPr sz="2100"/>
          </a:p>
          <a:p>
            <a:pPr marL="457200" lvl="0" indent="-361950" algn="l" rtl="0">
              <a:spcBef>
                <a:spcPts val="0"/>
              </a:spcBef>
              <a:spcAft>
                <a:spcPts val="0"/>
              </a:spcAft>
              <a:buSzPts val="2100"/>
              <a:buChar char="●"/>
            </a:pPr>
            <a:r>
              <a:rPr lang="en-US" sz="2100"/>
              <a:t>Openpyxl</a:t>
            </a:r>
            <a:endParaRPr sz="2100"/>
          </a:p>
          <a:p>
            <a:pPr marL="457200" lvl="0" indent="-361950" algn="l" rtl="0">
              <a:spcBef>
                <a:spcPts val="0"/>
              </a:spcBef>
              <a:spcAft>
                <a:spcPts val="0"/>
              </a:spcAft>
              <a:buSzPts val="2100"/>
              <a:buChar char="●"/>
            </a:pPr>
            <a:r>
              <a:rPr lang="en-US" sz="2100"/>
              <a:t>Pymupdf</a:t>
            </a:r>
            <a:endParaRPr sz="2100"/>
          </a:p>
          <a:p>
            <a:pPr marL="457200" lvl="0" indent="-361950" algn="l" rtl="0">
              <a:spcBef>
                <a:spcPts val="0"/>
              </a:spcBef>
              <a:spcAft>
                <a:spcPts val="0"/>
              </a:spcAft>
              <a:buSzPts val="2100"/>
              <a:buChar char="●"/>
            </a:pPr>
            <a:r>
              <a:rPr lang="en-US" sz="2100"/>
              <a:t>Pypiwin32</a:t>
            </a:r>
            <a:endParaRPr sz="2100"/>
          </a:p>
          <a:p>
            <a:pPr marL="0" lvl="0" indent="0" algn="l" rtl="0">
              <a:spcBef>
                <a:spcPts val="0"/>
              </a:spcBef>
              <a:spcAft>
                <a:spcPts val="0"/>
              </a:spcAft>
              <a:buNone/>
            </a:pPr>
            <a:endParaRPr sz="2200">
              <a:solidFill>
                <a:schemeClr val="dk1"/>
              </a:solidFill>
            </a:endParaRPr>
          </a:p>
        </p:txBody>
      </p:sp>
      <p:sp>
        <p:nvSpPr>
          <p:cNvPr id="158" name="Google Shape;158;g538021634f_0_54"/>
          <p:cNvSpPr/>
          <p:nvPr/>
        </p:nvSpPr>
        <p:spPr>
          <a:xfrm>
            <a:off x="0" y="4882300"/>
            <a:ext cx="9144000" cy="2709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59" name="Google Shape;159;g538021634f_0_54"/>
          <p:cNvSpPr txBox="1"/>
          <p:nvPr/>
        </p:nvSpPr>
        <p:spPr>
          <a:xfrm>
            <a:off x="225800" y="-112925"/>
            <a:ext cx="57864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4700">
                <a:solidFill>
                  <a:srgbClr val="FFFFFF"/>
                </a:solidFill>
                <a:latin typeface="Georgia"/>
                <a:ea typeface="Georgia"/>
                <a:cs typeface="Georgia"/>
                <a:sym typeface="Georgia"/>
              </a:rPr>
              <a:t>Tech</a:t>
            </a:r>
            <a:r>
              <a:rPr lang="en-US" sz="4700">
                <a:latin typeface="Georgia"/>
                <a:ea typeface="Georgia"/>
                <a:cs typeface="Georgia"/>
                <a:sym typeface="Georgia"/>
              </a:rPr>
              <a:t>nology Stack</a:t>
            </a:r>
            <a:endParaRPr sz="5000">
              <a:latin typeface="Georgia"/>
              <a:ea typeface="Georgia"/>
              <a:cs typeface="Georgia"/>
              <a:sym typeface="Georgia"/>
            </a:endParaRPr>
          </a:p>
        </p:txBody>
      </p:sp>
      <p:pic>
        <p:nvPicPr>
          <p:cNvPr id="160" name="Google Shape;160;g538021634f_0_54"/>
          <p:cNvPicPr preferRelativeResize="0"/>
          <p:nvPr/>
        </p:nvPicPr>
        <p:blipFill>
          <a:blip r:embed="rId3">
            <a:alphaModFix/>
          </a:blip>
          <a:stretch>
            <a:fillRect/>
          </a:stretch>
        </p:blipFill>
        <p:spPr>
          <a:xfrm rot="648989">
            <a:off x="7717202" y="3294881"/>
            <a:ext cx="1338223" cy="1338262"/>
          </a:xfrm>
          <a:prstGeom prst="rect">
            <a:avLst/>
          </a:prstGeom>
          <a:noFill/>
          <a:ln>
            <a:noFill/>
          </a:ln>
        </p:spPr>
      </p:pic>
      <p:pic>
        <p:nvPicPr>
          <p:cNvPr id="161" name="Google Shape;161;g538021634f_0_54"/>
          <p:cNvPicPr preferRelativeResize="0"/>
          <p:nvPr/>
        </p:nvPicPr>
        <p:blipFill>
          <a:blip r:embed="rId4">
            <a:alphaModFix/>
          </a:blip>
          <a:stretch>
            <a:fillRect/>
          </a:stretch>
        </p:blipFill>
        <p:spPr>
          <a:xfrm rot="-882691">
            <a:off x="5679177" y="1367925"/>
            <a:ext cx="2542345" cy="1693249"/>
          </a:xfrm>
          <a:prstGeom prst="rect">
            <a:avLst/>
          </a:prstGeom>
          <a:noFill/>
          <a:ln>
            <a:noFill/>
          </a:ln>
        </p:spPr>
      </p:pic>
      <p:pic>
        <p:nvPicPr>
          <p:cNvPr id="162" name="Google Shape;162;g538021634f_0_54"/>
          <p:cNvPicPr preferRelativeResize="0"/>
          <p:nvPr/>
        </p:nvPicPr>
        <p:blipFill>
          <a:blip r:embed="rId5">
            <a:alphaModFix/>
          </a:blip>
          <a:stretch>
            <a:fillRect/>
          </a:stretch>
        </p:blipFill>
        <p:spPr>
          <a:xfrm>
            <a:off x="7651000" y="14175"/>
            <a:ext cx="1365700" cy="1476674"/>
          </a:xfrm>
          <a:prstGeom prst="rect">
            <a:avLst/>
          </a:prstGeom>
          <a:noFill/>
          <a:ln>
            <a:noFill/>
          </a:ln>
        </p:spPr>
      </p:pic>
      <p:pic>
        <p:nvPicPr>
          <p:cNvPr id="163" name="Google Shape;163;g538021634f_0_54"/>
          <p:cNvPicPr preferRelativeResize="0"/>
          <p:nvPr/>
        </p:nvPicPr>
        <p:blipFill>
          <a:blip r:embed="rId6">
            <a:alphaModFix/>
          </a:blip>
          <a:stretch>
            <a:fillRect/>
          </a:stretch>
        </p:blipFill>
        <p:spPr>
          <a:xfrm rot="-1086274">
            <a:off x="5939825" y="3358675"/>
            <a:ext cx="1703251" cy="1066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4"/>
          <p:cNvSpPr/>
          <p:nvPr/>
        </p:nvSpPr>
        <p:spPr>
          <a:xfrm rot="-5400000">
            <a:off x="4128900" y="-3953875"/>
            <a:ext cx="894000" cy="91317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69" name="Google Shape;169;p4"/>
          <p:cNvGrpSpPr/>
          <p:nvPr/>
        </p:nvGrpSpPr>
        <p:grpSpPr>
          <a:xfrm>
            <a:off x="507188" y="2363800"/>
            <a:ext cx="2529000" cy="1289700"/>
            <a:chOff x="422038" y="2238350"/>
            <a:chExt cx="2529000" cy="1289700"/>
          </a:xfrm>
        </p:grpSpPr>
        <p:sp>
          <p:nvSpPr>
            <p:cNvPr id="170" name="Google Shape;170;p4"/>
            <p:cNvSpPr txBox="1"/>
            <p:nvPr/>
          </p:nvSpPr>
          <p:spPr>
            <a:xfrm>
              <a:off x="422038" y="2238350"/>
              <a:ext cx="2124000" cy="1289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1600"/>
                </a:spcAft>
                <a:buNone/>
              </a:pPr>
              <a:r>
                <a:rPr lang="en-US" sz="2100">
                  <a:latin typeface="Roboto"/>
                  <a:ea typeface="Roboto"/>
                  <a:cs typeface="Roboto"/>
                  <a:sym typeface="Roboto"/>
                </a:rPr>
                <a:t>P</a:t>
              </a:r>
              <a:r>
                <a:rPr lang="en-US" sz="1900">
                  <a:latin typeface="Roboto"/>
                  <a:ea typeface="Roboto"/>
                  <a:cs typeface="Roboto"/>
                  <a:sym typeface="Roboto"/>
                </a:rPr>
                <a:t>rocessing the Input Data from the Website</a:t>
              </a:r>
              <a:r>
                <a:rPr lang="en-US" sz="2100">
                  <a:latin typeface="Roboto"/>
                  <a:ea typeface="Roboto"/>
                  <a:cs typeface="Roboto"/>
                  <a:sym typeface="Roboto"/>
                </a:rPr>
                <a:t>.</a:t>
              </a:r>
              <a:endParaRPr sz="2100">
                <a:latin typeface="Roboto"/>
                <a:ea typeface="Roboto"/>
                <a:cs typeface="Roboto"/>
                <a:sym typeface="Roboto"/>
              </a:endParaRPr>
            </a:p>
          </p:txBody>
        </p:sp>
        <p:cxnSp>
          <p:nvCxnSpPr>
            <p:cNvPr id="171" name="Google Shape;171;p4"/>
            <p:cNvCxnSpPr/>
            <p:nvPr/>
          </p:nvCxnSpPr>
          <p:spPr>
            <a:xfrm rot="10800000">
              <a:off x="2317438" y="2635400"/>
              <a:ext cx="633600" cy="0"/>
            </a:xfrm>
            <a:prstGeom prst="straightConnector1">
              <a:avLst/>
            </a:prstGeom>
            <a:noFill/>
            <a:ln w="38100" cap="flat" cmpd="sng">
              <a:solidFill>
                <a:srgbClr val="249C90"/>
              </a:solidFill>
              <a:prstDash val="solid"/>
              <a:round/>
              <a:headEnd type="none" w="sm" len="sm"/>
              <a:tailEnd type="oval" w="med" len="med"/>
            </a:ln>
          </p:spPr>
        </p:cxnSp>
      </p:grpSp>
      <p:cxnSp>
        <p:nvCxnSpPr>
          <p:cNvPr id="172" name="Google Shape;172;p4"/>
          <p:cNvCxnSpPr/>
          <p:nvPr/>
        </p:nvCxnSpPr>
        <p:spPr>
          <a:xfrm>
            <a:off x="5246638" y="2306150"/>
            <a:ext cx="1286700" cy="0"/>
          </a:xfrm>
          <a:prstGeom prst="straightConnector1">
            <a:avLst/>
          </a:prstGeom>
          <a:noFill/>
          <a:ln w="38100" cap="flat" cmpd="sng">
            <a:solidFill>
              <a:srgbClr val="155B54"/>
            </a:solidFill>
            <a:prstDash val="solid"/>
            <a:round/>
            <a:headEnd type="none" w="sm" len="sm"/>
            <a:tailEnd type="oval" w="med" len="med"/>
          </a:ln>
        </p:spPr>
      </p:cxnSp>
      <p:grpSp>
        <p:nvGrpSpPr>
          <p:cNvPr id="173" name="Google Shape;173;p4"/>
          <p:cNvGrpSpPr/>
          <p:nvPr/>
        </p:nvGrpSpPr>
        <p:grpSpPr>
          <a:xfrm>
            <a:off x="5304704" y="3063350"/>
            <a:ext cx="3740332" cy="1289700"/>
            <a:chOff x="5209838" y="2774850"/>
            <a:chExt cx="3739210" cy="1289700"/>
          </a:xfrm>
        </p:grpSpPr>
        <p:sp>
          <p:nvSpPr>
            <p:cNvPr id="174" name="Google Shape;174;p4"/>
            <p:cNvSpPr txBox="1"/>
            <p:nvPr/>
          </p:nvSpPr>
          <p:spPr>
            <a:xfrm>
              <a:off x="6496548" y="2774850"/>
              <a:ext cx="2452500" cy="1289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1600"/>
                </a:spcAft>
                <a:buNone/>
              </a:pPr>
              <a:r>
                <a:rPr lang="en-US" sz="1900">
                  <a:latin typeface="Roboto"/>
                  <a:ea typeface="Roboto"/>
                  <a:cs typeface="Roboto"/>
                  <a:sym typeface="Roboto"/>
                </a:rPr>
                <a:t>Analyzing the Input Data and creating visual representation of the Data</a:t>
              </a:r>
              <a:endParaRPr sz="1900">
                <a:latin typeface="Roboto"/>
                <a:ea typeface="Roboto"/>
                <a:cs typeface="Roboto"/>
                <a:sym typeface="Roboto"/>
              </a:endParaRPr>
            </a:p>
          </p:txBody>
        </p:sp>
        <p:cxnSp>
          <p:nvCxnSpPr>
            <p:cNvPr id="175" name="Google Shape;175;p4"/>
            <p:cNvCxnSpPr/>
            <p:nvPr/>
          </p:nvCxnSpPr>
          <p:spPr>
            <a:xfrm>
              <a:off x="5209838" y="3419700"/>
              <a:ext cx="1286700" cy="0"/>
            </a:xfrm>
            <a:prstGeom prst="straightConnector1">
              <a:avLst/>
            </a:prstGeom>
            <a:noFill/>
            <a:ln w="38100" cap="flat" cmpd="sng">
              <a:solidFill>
                <a:srgbClr val="1D7E74"/>
              </a:solidFill>
              <a:prstDash val="solid"/>
              <a:round/>
              <a:headEnd type="none" w="sm" len="sm"/>
              <a:tailEnd type="oval" w="med" len="med"/>
            </a:ln>
          </p:spPr>
        </p:cxnSp>
      </p:grpSp>
      <p:grpSp>
        <p:nvGrpSpPr>
          <p:cNvPr id="176" name="Google Shape;176;p4"/>
          <p:cNvGrpSpPr/>
          <p:nvPr/>
        </p:nvGrpSpPr>
        <p:grpSpPr>
          <a:xfrm>
            <a:off x="2476738" y="906576"/>
            <a:ext cx="3814835" cy="3790597"/>
            <a:chOff x="2662213" y="676344"/>
            <a:chExt cx="3814835" cy="3790597"/>
          </a:xfrm>
        </p:grpSpPr>
        <p:sp>
          <p:nvSpPr>
            <p:cNvPr id="177" name="Google Shape;177;p4"/>
            <p:cNvSpPr/>
            <p:nvPr/>
          </p:nvSpPr>
          <p:spPr>
            <a:xfrm rot="3600185">
              <a:off x="3169983" y="1184511"/>
              <a:ext cx="2774659" cy="2774659"/>
            </a:xfrm>
            <a:prstGeom prst="blockArc">
              <a:avLst>
                <a:gd name="adj1" fmla="val 12622480"/>
                <a:gd name="adj2" fmla="val 19781569"/>
                <a:gd name="adj3" fmla="val 20773"/>
              </a:avLst>
            </a:prstGeom>
            <a:solidFill>
              <a:srgbClr val="155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
            <p:cNvSpPr/>
            <p:nvPr/>
          </p:nvSpPr>
          <p:spPr>
            <a:xfrm rot="10800000">
              <a:off x="3183490" y="1163229"/>
              <a:ext cx="2774700" cy="2774700"/>
            </a:xfrm>
            <a:prstGeom prst="blockArc">
              <a:avLst>
                <a:gd name="adj1" fmla="val 12622480"/>
                <a:gd name="adj2" fmla="val 19662822"/>
                <a:gd name="adj3" fmla="val 20729"/>
              </a:avLst>
            </a:prstGeom>
            <a:solidFill>
              <a:srgbClr val="1D7E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
            <p:cNvSpPr/>
            <p:nvPr/>
          </p:nvSpPr>
          <p:spPr>
            <a:xfrm rot="-3600185">
              <a:off x="3194618" y="1184114"/>
              <a:ext cx="2774659" cy="2774659"/>
            </a:xfrm>
            <a:prstGeom prst="blockArc">
              <a:avLst>
                <a:gd name="adj1" fmla="val 12622480"/>
                <a:gd name="adj2" fmla="val 19703271"/>
                <a:gd name="adj3" fmla="val 20851"/>
              </a:avLst>
            </a:prstGeom>
            <a:solidFill>
              <a:srgbClr val="249C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 name="Google Shape;180;p4"/>
            <p:cNvGrpSpPr/>
            <p:nvPr/>
          </p:nvGrpSpPr>
          <p:grpSpPr>
            <a:xfrm rot="-7200165">
              <a:off x="3337679" y="2826785"/>
              <a:ext cx="585011" cy="585536"/>
              <a:chOff x="1967628" y="812211"/>
              <a:chExt cx="588000" cy="588000"/>
            </a:xfrm>
          </p:grpSpPr>
          <p:sp>
            <p:nvSpPr>
              <p:cNvPr id="181" name="Google Shape;181;p4"/>
              <p:cNvSpPr/>
              <p:nvPr/>
            </p:nvSpPr>
            <p:spPr>
              <a:xfrm rot="39023">
                <a:off x="1970909" y="815492"/>
                <a:ext cx="581437" cy="581437"/>
              </a:xfrm>
              <a:prstGeom prst="pie">
                <a:avLst>
                  <a:gd name="adj1" fmla="val 6190354"/>
                  <a:gd name="adj2" fmla="val 14996165"/>
                </a:avLst>
              </a:prstGeom>
              <a:solidFill>
                <a:srgbClr val="249C90"/>
              </a:solidFill>
              <a:ln>
                <a:noFill/>
              </a:ln>
              <a:effectLst>
                <a:outerShdw blurRad="142875" algn="bl" rotWithShape="0">
                  <a:srgbClr val="000000">
                    <a:alpha val="4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4"/>
              <p:cNvSpPr/>
              <p:nvPr/>
            </p:nvSpPr>
            <p:spPr>
              <a:xfrm rot="10800000">
                <a:off x="1970875" y="815525"/>
                <a:ext cx="581400" cy="581400"/>
              </a:xfrm>
              <a:prstGeom prst="pie">
                <a:avLst>
                  <a:gd name="adj1" fmla="val 4028252"/>
                  <a:gd name="adj2" fmla="val 17183677"/>
                </a:avLst>
              </a:prstGeom>
              <a:solidFill>
                <a:srgbClr val="249C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4"/>
            <p:cNvGrpSpPr/>
            <p:nvPr/>
          </p:nvGrpSpPr>
          <p:grpSpPr>
            <a:xfrm>
              <a:off x="4264097" y="1180331"/>
              <a:ext cx="585001" cy="585530"/>
              <a:chOff x="1970048" y="811613"/>
              <a:chExt cx="588000" cy="588000"/>
            </a:xfrm>
          </p:grpSpPr>
          <p:sp>
            <p:nvSpPr>
              <p:cNvPr id="184" name="Google Shape;184;p4"/>
              <p:cNvSpPr/>
              <p:nvPr/>
            </p:nvSpPr>
            <p:spPr>
              <a:xfrm rot="39023">
                <a:off x="1973329" y="814894"/>
                <a:ext cx="581437" cy="581437"/>
              </a:xfrm>
              <a:prstGeom prst="pie">
                <a:avLst>
                  <a:gd name="adj1" fmla="val 6190354"/>
                  <a:gd name="adj2" fmla="val 14996165"/>
                </a:avLst>
              </a:prstGeom>
              <a:solidFill>
                <a:srgbClr val="155B54"/>
              </a:solidFill>
              <a:ln>
                <a:noFill/>
              </a:ln>
              <a:effectLst>
                <a:outerShdw blurRad="142875" algn="bl" rotWithShape="0">
                  <a:srgbClr val="000000">
                    <a:alpha val="4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4"/>
              <p:cNvSpPr/>
              <p:nvPr/>
            </p:nvSpPr>
            <p:spPr>
              <a:xfrm rot="10800000">
                <a:off x="1973295" y="814927"/>
                <a:ext cx="581400" cy="581400"/>
              </a:xfrm>
              <a:prstGeom prst="pie">
                <a:avLst>
                  <a:gd name="adj1" fmla="val 4028252"/>
                  <a:gd name="adj2" fmla="val 17183677"/>
                </a:avLst>
              </a:prstGeom>
              <a:solidFill>
                <a:srgbClr val="155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 name="Google Shape;186;p4"/>
            <p:cNvGrpSpPr/>
            <p:nvPr/>
          </p:nvGrpSpPr>
          <p:grpSpPr>
            <a:xfrm rot="7200165">
              <a:off x="5229930" y="2804716"/>
              <a:ext cx="585011" cy="585536"/>
              <a:chOff x="1977085" y="811649"/>
              <a:chExt cx="588000" cy="588000"/>
            </a:xfrm>
          </p:grpSpPr>
          <p:sp>
            <p:nvSpPr>
              <p:cNvPr id="187" name="Google Shape;187;p4"/>
              <p:cNvSpPr/>
              <p:nvPr/>
            </p:nvSpPr>
            <p:spPr>
              <a:xfrm rot="39023">
                <a:off x="1980366" y="814930"/>
                <a:ext cx="581437" cy="581437"/>
              </a:xfrm>
              <a:prstGeom prst="pie">
                <a:avLst>
                  <a:gd name="adj1" fmla="val 6190354"/>
                  <a:gd name="adj2" fmla="val 14996165"/>
                </a:avLst>
              </a:prstGeom>
              <a:solidFill>
                <a:srgbClr val="1D7E74"/>
              </a:solidFill>
              <a:ln>
                <a:noFill/>
              </a:ln>
              <a:effectLst>
                <a:outerShdw blurRad="142875" algn="bl" rotWithShape="0">
                  <a:srgbClr val="000000">
                    <a:alpha val="4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4"/>
              <p:cNvSpPr/>
              <p:nvPr/>
            </p:nvSpPr>
            <p:spPr>
              <a:xfrm rot="10800000">
                <a:off x="1980332" y="814963"/>
                <a:ext cx="581400" cy="581400"/>
              </a:xfrm>
              <a:prstGeom prst="pie">
                <a:avLst>
                  <a:gd name="adj1" fmla="val 4028252"/>
                  <a:gd name="adj2" fmla="val 17183677"/>
                </a:avLst>
              </a:prstGeom>
              <a:solidFill>
                <a:srgbClr val="1D7E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 name="Google Shape;189;p4"/>
            <p:cNvSpPr txBox="1"/>
            <p:nvPr/>
          </p:nvSpPr>
          <p:spPr>
            <a:xfrm>
              <a:off x="4334550" y="1255312"/>
              <a:ext cx="509100" cy="26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600" b="1">
                  <a:solidFill>
                    <a:srgbClr val="FFFFFF"/>
                  </a:solidFill>
                  <a:latin typeface="Roboto"/>
                  <a:ea typeface="Roboto"/>
                  <a:cs typeface="Roboto"/>
                  <a:sym typeface="Roboto"/>
                </a:rPr>
                <a:t>03 </a:t>
              </a:r>
              <a:endParaRPr sz="1600" b="1">
                <a:solidFill>
                  <a:srgbClr val="FFFFFF"/>
                </a:solidFill>
                <a:latin typeface="Roboto"/>
                <a:ea typeface="Roboto"/>
                <a:cs typeface="Roboto"/>
                <a:sym typeface="Roboto"/>
              </a:endParaRPr>
            </a:p>
          </p:txBody>
        </p:sp>
        <p:sp>
          <p:nvSpPr>
            <p:cNvPr id="190" name="Google Shape;190;p4"/>
            <p:cNvSpPr txBox="1"/>
            <p:nvPr/>
          </p:nvSpPr>
          <p:spPr>
            <a:xfrm>
              <a:off x="3375648" y="2887440"/>
              <a:ext cx="509100" cy="26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600" b="1">
                  <a:solidFill>
                    <a:srgbClr val="FFFFFF"/>
                  </a:solidFill>
                  <a:latin typeface="Roboto"/>
                  <a:ea typeface="Roboto"/>
                  <a:cs typeface="Roboto"/>
                  <a:sym typeface="Roboto"/>
                </a:rPr>
                <a:t>01 </a:t>
              </a:r>
              <a:endParaRPr sz="1600" b="1">
                <a:solidFill>
                  <a:srgbClr val="FFFFFF"/>
                </a:solidFill>
                <a:latin typeface="Roboto"/>
                <a:ea typeface="Roboto"/>
                <a:cs typeface="Roboto"/>
                <a:sym typeface="Roboto"/>
              </a:endParaRPr>
            </a:p>
          </p:txBody>
        </p:sp>
        <p:sp>
          <p:nvSpPr>
            <p:cNvPr id="191" name="Google Shape;191;p4"/>
            <p:cNvSpPr txBox="1"/>
            <p:nvPr/>
          </p:nvSpPr>
          <p:spPr>
            <a:xfrm>
              <a:off x="5281877" y="2857865"/>
              <a:ext cx="509100" cy="26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600" b="1">
                  <a:solidFill>
                    <a:srgbClr val="FFFFFF"/>
                  </a:solidFill>
                  <a:latin typeface="Roboto"/>
                  <a:ea typeface="Roboto"/>
                  <a:cs typeface="Roboto"/>
                  <a:sym typeface="Roboto"/>
                </a:rPr>
                <a:t>02 </a:t>
              </a:r>
              <a:endParaRPr sz="1600" b="1">
                <a:solidFill>
                  <a:srgbClr val="FFFFFF"/>
                </a:solidFill>
                <a:latin typeface="Roboto"/>
                <a:ea typeface="Roboto"/>
                <a:cs typeface="Roboto"/>
                <a:sym typeface="Roboto"/>
              </a:endParaRPr>
            </a:p>
          </p:txBody>
        </p:sp>
      </p:grpSp>
      <p:sp>
        <p:nvSpPr>
          <p:cNvPr id="192" name="Google Shape;192;p4"/>
          <p:cNvSpPr txBox="1"/>
          <p:nvPr/>
        </p:nvSpPr>
        <p:spPr>
          <a:xfrm>
            <a:off x="994325" y="301325"/>
            <a:ext cx="7389000" cy="62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500" b="1">
                <a:solidFill>
                  <a:srgbClr val="FFFFFF"/>
                </a:solidFill>
                <a:latin typeface="Georgia"/>
                <a:ea typeface="Georgia"/>
                <a:cs typeface="Georgia"/>
                <a:sym typeface="Georgia"/>
              </a:rPr>
              <a:t>Back End Implementation Using Python</a:t>
            </a:r>
            <a:endParaRPr sz="2500" b="1">
              <a:solidFill>
                <a:srgbClr val="FFFFFF"/>
              </a:solidFill>
              <a:latin typeface="Georgia"/>
              <a:ea typeface="Georgia"/>
              <a:cs typeface="Georgia"/>
              <a:sym typeface="Georgia"/>
            </a:endParaRPr>
          </a:p>
        </p:txBody>
      </p:sp>
      <p:sp>
        <p:nvSpPr>
          <p:cNvPr id="193" name="Google Shape;193;p4"/>
          <p:cNvSpPr txBox="1"/>
          <p:nvPr/>
        </p:nvSpPr>
        <p:spPr>
          <a:xfrm>
            <a:off x="6603188" y="1754200"/>
            <a:ext cx="2124000" cy="1289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900">
              <a:latin typeface="Roboto"/>
              <a:ea typeface="Roboto"/>
              <a:cs typeface="Roboto"/>
              <a:sym typeface="Roboto"/>
            </a:endParaRPr>
          </a:p>
          <a:p>
            <a:pPr marL="0" lvl="0" indent="0" algn="l" rtl="0">
              <a:spcBef>
                <a:spcPts val="1600"/>
              </a:spcBef>
              <a:spcAft>
                <a:spcPts val="0"/>
              </a:spcAft>
              <a:buClr>
                <a:schemeClr val="dk1"/>
              </a:buClr>
              <a:buSzPts val="1100"/>
              <a:buFont typeface="Arial"/>
              <a:buNone/>
            </a:pPr>
            <a:r>
              <a:rPr lang="en-US" sz="1900">
                <a:latin typeface="Roboto"/>
                <a:ea typeface="Roboto"/>
                <a:cs typeface="Roboto"/>
                <a:sym typeface="Roboto"/>
              </a:rPr>
              <a:t>Generating PDF and PNG File as output</a:t>
            </a:r>
            <a:endParaRPr sz="1900">
              <a:latin typeface="Roboto"/>
              <a:ea typeface="Roboto"/>
              <a:cs typeface="Roboto"/>
              <a:sym typeface="Roboto"/>
            </a:endParaRPr>
          </a:p>
          <a:p>
            <a:pPr marL="0" lvl="0" indent="0" algn="l" rtl="0">
              <a:spcBef>
                <a:spcPts val="1600"/>
              </a:spcBef>
              <a:spcAft>
                <a:spcPts val="1600"/>
              </a:spcAft>
              <a:buNone/>
            </a:pPr>
            <a:endParaRPr sz="1900">
              <a:latin typeface="Roboto"/>
              <a:ea typeface="Roboto"/>
              <a:cs typeface="Roboto"/>
              <a:sym typeface="Roboto"/>
            </a:endParaRPr>
          </a:p>
        </p:txBody>
      </p:sp>
      <p:sp>
        <p:nvSpPr>
          <p:cNvPr id="194" name="Google Shape;194;p4"/>
          <p:cNvSpPr/>
          <p:nvPr/>
        </p:nvSpPr>
        <p:spPr>
          <a:xfrm>
            <a:off x="0" y="4882300"/>
            <a:ext cx="9144000" cy="2709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95" name="Google Shape;195;p4"/>
          <p:cNvPicPr preferRelativeResize="0"/>
          <p:nvPr/>
        </p:nvPicPr>
        <p:blipFill>
          <a:blip r:embed="rId3">
            <a:alphaModFix/>
          </a:blip>
          <a:stretch>
            <a:fillRect/>
          </a:stretch>
        </p:blipFill>
        <p:spPr>
          <a:xfrm>
            <a:off x="1720775" y="1594775"/>
            <a:ext cx="1634250" cy="711375"/>
          </a:xfrm>
          <a:prstGeom prst="rect">
            <a:avLst/>
          </a:prstGeom>
          <a:noFill/>
          <a:ln>
            <a:noFill/>
          </a:ln>
        </p:spPr>
      </p:pic>
      <p:pic>
        <p:nvPicPr>
          <p:cNvPr id="196" name="Google Shape;196;p4"/>
          <p:cNvPicPr preferRelativeResize="0"/>
          <p:nvPr/>
        </p:nvPicPr>
        <p:blipFill>
          <a:blip r:embed="rId4">
            <a:alphaModFix/>
          </a:blip>
          <a:stretch>
            <a:fillRect/>
          </a:stretch>
        </p:blipFill>
        <p:spPr>
          <a:xfrm>
            <a:off x="4639825" y="3986325"/>
            <a:ext cx="1038248" cy="773575"/>
          </a:xfrm>
          <a:prstGeom prst="rect">
            <a:avLst/>
          </a:prstGeom>
          <a:noFill/>
          <a:ln>
            <a:noFill/>
          </a:ln>
        </p:spPr>
      </p:pic>
      <p:pic>
        <p:nvPicPr>
          <p:cNvPr id="197" name="Google Shape;197;p4"/>
          <p:cNvPicPr preferRelativeResize="0"/>
          <p:nvPr/>
        </p:nvPicPr>
        <p:blipFill rotWithShape="1">
          <a:blip r:embed="rId5">
            <a:alphaModFix/>
          </a:blip>
          <a:srcRect l="20182" r="18414" b="40227"/>
          <a:stretch/>
        </p:blipFill>
        <p:spPr>
          <a:xfrm>
            <a:off x="5304700" y="1108275"/>
            <a:ext cx="747479" cy="1103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g538021634f_1_546"/>
          <p:cNvSpPr txBox="1">
            <a:spLocks noGrp="1"/>
          </p:cNvSpPr>
          <p:nvPr>
            <p:ph type="body" idx="1"/>
          </p:nvPr>
        </p:nvSpPr>
        <p:spPr>
          <a:xfrm>
            <a:off x="6352575" y="951450"/>
            <a:ext cx="2325600" cy="576000"/>
          </a:xfrm>
          <a:prstGeom prst="rect">
            <a:avLst/>
          </a:prstGeom>
        </p:spPr>
        <p:txBody>
          <a:bodyPr spcFirstLastPara="1" wrap="square" lIns="91425" tIns="45700" rIns="91425" bIns="45700" anchor="ctr" anchorCtr="0">
            <a:noAutofit/>
          </a:bodyPr>
          <a:lstStyle/>
          <a:p>
            <a:pPr marL="0" lvl="0" indent="0" algn="ctr" rtl="0">
              <a:spcBef>
                <a:spcPts val="720"/>
              </a:spcBef>
              <a:spcAft>
                <a:spcPts val="0"/>
              </a:spcAft>
              <a:buNone/>
            </a:pPr>
            <a:endParaRPr/>
          </a:p>
        </p:txBody>
      </p:sp>
      <p:pic>
        <p:nvPicPr>
          <p:cNvPr id="203" name="Google Shape;203;g538021634f_1_546"/>
          <p:cNvPicPr preferRelativeResize="0"/>
          <p:nvPr/>
        </p:nvPicPr>
        <p:blipFill rotWithShape="1">
          <a:blip r:embed="rId3">
            <a:alphaModFix/>
          </a:blip>
          <a:srcRect l="14859" r="18415" b="33293"/>
          <a:stretch/>
        </p:blipFill>
        <p:spPr>
          <a:xfrm>
            <a:off x="-150525" y="0"/>
            <a:ext cx="3311899" cy="5019575"/>
          </a:xfrm>
          <a:prstGeom prst="rect">
            <a:avLst/>
          </a:prstGeom>
          <a:noFill/>
          <a:ln>
            <a:noFill/>
          </a:ln>
        </p:spPr>
      </p:pic>
      <p:pic>
        <p:nvPicPr>
          <p:cNvPr id="204" name="Google Shape;204;g538021634f_1_546"/>
          <p:cNvPicPr preferRelativeResize="0"/>
          <p:nvPr/>
        </p:nvPicPr>
        <p:blipFill rotWithShape="1">
          <a:blip r:embed="rId3">
            <a:alphaModFix/>
          </a:blip>
          <a:srcRect l="13913" t="775" r="16862" b="34035"/>
          <a:stretch/>
        </p:blipFill>
        <p:spPr>
          <a:xfrm>
            <a:off x="2661075" y="0"/>
            <a:ext cx="3396599" cy="5019575"/>
          </a:xfrm>
          <a:prstGeom prst="rect">
            <a:avLst/>
          </a:prstGeom>
          <a:noFill/>
          <a:ln>
            <a:noFill/>
          </a:ln>
        </p:spPr>
      </p:pic>
      <p:sp>
        <p:nvSpPr>
          <p:cNvPr id="205" name="Google Shape;205;g538021634f_1_546"/>
          <p:cNvSpPr/>
          <p:nvPr/>
        </p:nvSpPr>
        <p:spPr>
          <a:xfrm>
            <a:off x="6057675" y="0"/>
            <a:ext cx="3086400" cy="5143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6" name="Google Shape;206;g538021634f_1_546"/>
          <p:cNvSpPr txBox="1"/>
          <p:nvPr/>
        </p:nvSpPr>
        <p:spPr>
          <a:xfrm>
            <a:off x="6358900" y="384450"/>
            <a:ext cx="26904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200">
                <a:solidFill>
                  <a:srgbClr val="FFFFFF"/>
                </a:solidFill>
                <a:latin typeface="Georgia"/>
                <a:ea typeface="Georgia"/>
                <a:cs typeface="Georgia"/>
                <a:sym typeface="Georgia"/>
              </a:rPr>
              <a:t>Sample File Generated</a:t>
            </a:r>
            <a:endParaRPr sz="3200">
              <a:solidFill>
                <a:srgbClr val="FFFFFF"/>
              </a:solidFill>
              <a:latin typeface="Georgia"/>
              <a:ea typeface="Georgia"/>
              <a:cs typeface="Georgia"/>
              <a:sym typeface="Georgia"/>
            </a:endParaRPr>
          </a:p>
          <a:p>
            <a:pPr marL="0" lvl="0" indent="0" algn="l" rtl="0">
              <a:spcBef>
                <a:spcPts val="0"/>
              </a:spcBef>
              <a:spcAft>
                <a:spcPts val="0"/>
              </a:spcAft>
              <a:buNone/>
            </a:pPr>
            <a:r>
              <a:rPr lang="en-US" sz="3200">
                <a:solidFill>
                  <a:srgbClr val="FFFFFF"/>
                </a:solidFill>
                <a:latin typeface="Georgia"/>
                <a:ea typeface="Georgia"/>
                <a:cs typeface="Georgia"/>
                <a:sym typeface="Georgia"/>
              </a:rPr>
              <a:t>by the </a:t>
            </a:r>
            <a:endParaRPr sz="3200">
              <a:solidFill>
                <a:srgbClr val="FFFFFF"/>
              </a:solidFill>
              <a:latin typeface="Georgia"/>
              <a:ea typeface="Georgia"/>
              <a:cs typeface="Georgia"/>
              <a:sym typeface="Georgia"/>
            </a:endParaRPr>
          </a:p>
          <a:p>
            <a:pPr marL="0" lvl="0" indent="0" algn="l" rtl="0">
              <a:spcBef>
                <a:spcPts val="0"/>
              </a:spcBef>
              <a:spcAft>
                <a:spcPts val="0"/>
              </a:spcAft>
              <a:buNone/>
            </a:pPr>
            <a:r>
              <a:rPr lang="en-US" sz="3200">
                <a:solidFill>
                  <a:srgbClr val="FFFFFF"/>
                </a:solidFill>
                <a:latin typeface="Georgia"/>
                <a:ea typeface="Georgia"/>
                <a:cs typeface="Georgia"/>
                <a:sym typeface="Georgia"/>
              </a:rPr>
              <a:t>Python Script</a:t>
            </a:r>
            <a:endParaRPr sz="3200">
              <a:solidFill>
                <a:srgbClr val="FFFFFF"/>
              </a:solidFill>
              <a:latin typeface="Georgia"/>
              <a:ea typeface="Georgia"/>
              <a:cs typeface="Georgia"/>
              <a:sym typeface="Georgia"/>
            </a:endParaRPr>
          </a:p>
        </p:txBody>
      </p:sp>
      <p:sp>
        <p:nvSpPr>
          <p:cNvPr id="207" name="Google Shape;207;g538021634f_1_546"/>
          <p:cNvSpPr/>
          <p:nvPr/>
        </p:nvSpPr>
        <p:spPr>
          <a:xfrm>
            <a:off x="0" y="4882300"/>
            <a:ext cx="9144000" cy="2709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
          <p:cNvSpPr/>
          <p:nvPr/>
        </p:nvSpPr>
        <p:spPr>
          <a:xfrm rot="-5400000">
            <a:off x="4101600" y="-3989350"/>
            <a:ext cx="940800" cy="9145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13" name="Google Shape;213;p5"/>
          <p:cNvSpPr txBox="1"/>
          <p:nvPr/>
        </p:nvSpPr>
        <p:spPr>
          <a:xfrm>
            <a:off x="-5875" y="85950"/>
            <a:ext cx="8950800" cy="46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500">
                <a:solidFill>
                  <a:srgbClr val="FFFFFF"/>
                </a:solidFill>
                <a:latin typeface="Georgia"/>
                <a:ea typeface="Georgia"/>
                <a:cs typeface="Georgia"/>
                <a:sym typeface="Georgia"/>
              </a:rPr>
              <a:t>Front End Implementation Using HTML, PHP and </a:t>
            </a:r>
            <a:endParaRPr sz="2500">
              <a:solidFill>
                <a:srgbClr val="FFFFFF"/>
              </a:solidFill>
              <a:latin typeface="Georgia"/>
              <a:ea typeface="Georgia"/>
              <a:cs typeface="Georgia"/>
              <a:sym typeface="Georgia"/>
            </a:endParaRPr>
          </a:p>
          <a:p>
            <a:pPr marL="0" lvl="0" indent="0" algn="ctr" rtl="0">
              <a:spcBef>
                <a:spcPts val="0"/>
              </a:spcBef>
              <a:spcAft>
                <a:spcPts val="0"/>
              </a:spcAft>
              <a:buNone/>
            </a:pPr>
            <a:r>
              <a:rPr lang="en-US" sz="2500">
                <a:solidFill>
                  <a:srgbClr val="FFFFFF"/>
                </a:solidFill>
                <a:latin typeface="Georgia"/>
                <a:ea typeface="Georgia"/>
                <a:cs typeface="Georgia"/>
                <a:sym typeface="Georgia"/>
              </a:rPr>
              <a:t>JavaScript</a:t>
            </a:r>
            <a:endParaRPr sz="2500">
              <a:solidFill>
                <a:srgbClr val="FFFFFF"/>
              </a:solidFill>
              <a:latin typeface="Georgia"/>
              <a:ea typeface="Georgia"/>
              <a:cs typeface="Georgia"/>
              <a:sym typeface="Georgia"/>
            </a:endParaRPr>
          </a:p>
        </p:txBody>
      </p:sp>
      <p:sp>
        <p:nvSpPr>
          <p:cNvPr id="214" name="Google Shape;214;p5"/>
          <p:cNvSpPr/>
          <p:nvPr/>
        </p:nvSpPr>
        <p:spPr>
          <a:xfrm rot="-711271">
            <a:off x="6972779" y="3003673"/>
            <a:ext cx="1788954" cy="76373"/>
          </a:xfrm>
          <a:prstGeom prst="roundRect">
            <a:avLst>
              <a:gd name="adj" fmla="val 50000"/>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5"/>
          <p:cNvSpPr/>
          <p:nvPr/>
        </p:nvSpPr>
        <p:spPr>
          <a:xfrm rot="711271" flipH="1">
            <a:off x="5271446" y="3003673"/>
            <a:ext cx="1788954" cy="76373"/>
          </a:xfrm>
          <a:prstGeom prst="roundRect">
            <a:avLst>
              <a:gd name="adj" fmla="val 50000"/>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6" name="Google Shape;216;p5"/>
          <p:cNvGrpSpPr/>
          <p:nvPr/>
        </p:nvGrpSpPr>
        <p:grpSpPr>
          <a:xfrm>
            <a:off x="5807807" y="3077813"/>
            <a:ext cx="2267957" cy="1629713"/>
            <a:chOff x="5796625" y="2541798"/>
            <a:chExt cx="1712700" cy="1230715"/>
          </a:xfrm>
        </p:grpSpPr>
        <p:sp>
          <p:nvSpPr>
            <p:cNvPr id="217" name="Google Shape;217;p5"/>
            <p:cNvSpPr/>
            <p:nvPr/>
          </p:nvSpPr>
          <p:spPr>
            <a:xfrm rot="-1789476">
              <a:off x="6572742" y="2571072"/>
              <a:ext cx="160451" cy="160451"/>
            </a:xfrm>
            <a:prstGeom prst="ellipse">
              <a:avLst/>
            </a:prstGeom>
            <a:solidFill>
              <a:srgbClr val="FFFFFF"/>
            </a:solidFill>
            <a:ln w="38100" cap="flat" cmpd="sng">
              <a:solidFill>
                <a:srgbClr val="8585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txBox="1"/>
            <p:nvPr/>
          </p:nvSpPr>
          <p:spPr>
            <a:xfrm>
              <a:off x="6296613" y="2735584"/>
              <a:ext cx="696900" cy="276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US" sz="1700" b="1">
                  <a:solidFill>
                    <a:srgbClr val="5E5E5E"/>
                  </a:solidFill>
                  <a:latin typeface="Roboto"/>
                  <a:ea typeface="Roboto"/>
                  <a:cs typeface="Roboto"/>
                  <a:sym typeface="Roboto"/>
                </a:rPr>
                <a:t>4</a:t>
              </a:r>
              <a:endParaRPr sz="1700" b="1">
                <a:solidFill>
                  <a:srgbClr val="5E5E5E"/>
                </a:solidFill>
                <a:latin typeface="Roboto"/>
                <a:ea typeface="Roboto"/>
                <a:cs typeface="Roboto"/>
                <a:sym typeface="Roboto"/>
              </a:endParaRPr>
            </a:p>
          </p:txBody>
        </p:sp>
        <p:sp>
          <p:nvSpPr>
            <p:cNvPr id="219" name="Google Shape;219;p5"/>
            <p:cNvSpPr/>
            <p:nvPr/>
          </p:nvSpPr>
          <p:spPr>
            <a:xfrm>
              <a:off x="5796625" y="3069013"/>
              <a:ext cx="1712700" cy="703500"/>
            </a:xfrm>
            <a:prstGeom prst="roundRect">
              <a:avLst>
                <a:gd name="adj" fmla="val 4485"/>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20" name="Google Shape;220;p5"/>
            <p:cNvSpPr txBox="1"/>
            <p:nvPr/>
          </p:nvSpPr>
          <p:spPr>
            <a:xfrm>
              <a:off x="5832965" y="3065566"/>
              <a:ext cx="1624200" cy="624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US" sz="1600">
                  <a:latin typeface="Roboto"/>
                  <a:ea typeface="Roboto"/>
                  <a:cs typeface="Roboto"/>
                  <a:sym typeface="Roboto"/>
                </a:rPr>
                <a:t>Redirecting the user to LinkedIn to upload his report card</a:t>
              </a:r>
              <a:endParaRPr sz="1600"/>
            </a:p>
          </p:txBody>
        </p:sp>
        <p:sp>
          <p:nvSpPr>
            <p:cNvPr id="221" name="Google Shape;221;p5"/>
            <p:cNvSpPr/>
            <p:nvPr/>
          </p:nvSpPr>
          <p:spPr>
            <a:xfrm>
              <a:off x="6607975" y="3004364"/>
              <a:ext cx="90000" cy="67500"/>
            </a:xfrm>
            <a:prstGeom prst="triangle">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2" name="Google Shape;222;p5"/>
          <p:cNvSpPr/>
          <p:nvPr/>
        </p:nvSpPr>
        <p:spPr>
          <a:xfrm rot="-711271">
            <a:off x="3575039" y="3003673"/>
            <a:ext cx="1788954" cy="76373"/>
          </a:xfrm>
          <a:prstGeom prst="roundRect">
            <a:avLst>
              <a:gd name="adj" fmla="val 50000"/>
            </a:avLst>
          </a:pr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3" name="Google Shape;223;p5"/>
          <p:cNvGrpSpPr/>
          <p:nvPr/>
        </p:nvGrpSpPr>
        <p:grpSpPr>
          <a:xfrm>
            <a:off x="4148490" y="1297487"/>
            <a:ext cx="2267957" cy="1708266"/>
            <a:chOff x="4409300" y="1176660"/>
            <a:chExt cx="1712700" cy="1290036"/>
          </a:xfrm>
        </p:grpSpPr>
        <p:sp>
          <p:nvSpPr>
            <p:cNvPr id="224" name="Google Shape;224;p5"/>
            <p:cNvSpPr/>
            <p:nvPr/>
          </p:nvSpPr>
          <p:spPr>
            <a:xfrm rot="-1789476">
              <a:off x="5185416" y="2276970"/>
              <a:ext cx="160451" cy="160451"/>
            </a:xfrm>
            <a:prstGeom prst="ellipse">
              <a:avLst/>
            </a:prstGeom>
            <a:solidFill>
              <a:srgbClr val="FFFFFF"/>
            </a:solidFill>
            <a:ln w="38100" cap="flat" cmpd="sng">
              <a:solidFill>
                <a:srgbClr val="8585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5"/>
            <p:cNvSpPr txBox="1"/>
            <p:nvPr/>
          </p:nvSpPr>
          <p:spPr>
            <a:xfrm>
              <a:off x="4921731" y="1985297"/>
              <a:ext cx="696900" cy="276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US" sz="1700" b="1">
                  <a:solidFill>
                    <a:srgbClr val="5E5E5E"/>
                  </a:solidFill>
                  <a:latin typeface="Roboto"/>
                  <a:ea typeface="Roboto"/>
                  <a:cs typeface="Roboto"/>
                  <a:sym typeface="Roboto"/>
                </a:rPr>
                <a:t>3</a:t>
              </a:r>
              <a:endParaRPr sz="1700" b="1">
                <a:solidFill>
                  <a:srgbClr val="5E5E5E"/>
                </a:solidFill>
                <a:latin typeface="Roboto"/>
                <a:ea typeface="Roboto"/>
                <a:cs typeface="Roboto"/>
                <a:sym typeface="Roboto"/>
              </a:endParaRPr>
            </a:p>
          </p:txBody>
        </p:sp>
        <p:sp>
          <p:nvSpPr>
            <p:cNvPr id="226" name="Google Shape;226;p5"/>
            <p:cNvSpPr/>
            <p:nvPr/>
          </p:nvSpPr>
          <p:spPr>
            <a:xfrm>
              <a:off x="4409300" y="1219942"/>
              <a:ext cx="1712700" cy="703500"/>
            </a:xfrm>
            <a:prstGeom prst="roundRect">
              <a:avLst>
                <a:gd name="adj" fmla="val 4485"/>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27" name="Google Shape;227;p5"/>
            <p:cNvSpPr/>
            <p:nvPr/>
          </p:nvSpPr>
          <p:spPr>
            <a:xfrm rot="10800000">
              <a:off x="5220625" y="1919036"/>
              <a:ext cx="90000" cy="67500"/>
            </a:xfrm>
            <a:prstGeom prst="triangle">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txBox="1"/>
            <p:nvPr/>
          </p:nvSpPr>
          <p:spPr>
            <a:xfrm>
              <a:off x="4453531" y="1176660"/>
              <a:ext cx="1624200" cy="624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US" sz="1700">
                  <a:latin typeface="Roboto"/>
                  <a:ea typeface="Roboto"/>
                  <a:cs typeface="Roboto"/>
                  <a:sym typeface="Roboto"/>
                </a:rPr>
                <a:t>Fetching the output from the back end and displaying it</a:t>
              </a:r>
              <a:r>
                <a:rPr lang="en-US" sz="1500">
                  <a:latin typeface="Roboto"/>
                  <a:ea typeface="Roboto"/>
                  <a:cs typeface="Roboto"/>
                  <a:sym typeface="Roboto"/>
                </a:rPr>
                <a:t>.</a:t>
              </a:r>
              <a:endParaRPr sz="1500"/>
            </a:p>
          </p:txBody>
        </p:sp>
      </p:grpSp>
      <p:sp>
        <p:nvSpPr>
          <p:cNvPr id="229" name="Google Shape;229;p5"/>
          <p:cNvSpPr/>
          <p:nvPr/>
        </p:nvSpPr>
        <p:spPr>
          <a:xfrm rot="711271" flipH="1">
            <a:off x="1864514" y="3003673"/>
            <a:ext cx="1788954" cy="76373"/>
          </a:xfrm>
          <a:prstGeom prst="roundRect">
            <a:avLst>
              <a:gd name="adj" fmla="val 50000"/>
            </a:avLst>
          </a:prstGeom>
          <a:solidFill>
            <a:srgbClr val="32AE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0" name="Google Shape;230;p5"/>
          <p:cNvGrpSpPr/>
          <p:nvPr/>
        </p:nvGrpSpPr>
        <p:grpSpPr>
          <a:xfrm>
            <a:off x="2484753" y="3077813"/>
            <a:ext cx="2267957" cy="1629713"/>
            <a:chOff x="3021975" y="2541798"/>
            <a:chExt cx="1712700" cy="1230715"/>
          </a:xfrm>
        </p:grpSpPr>
        <p:sp>
          <p:nvSpPr>
            <p:cNvPr id="231" name="Google Shape;231;p5"/>
            <p:cNvSpPr txBox="1"/>
            <p:nvPr/>
          </p:nvSpPr>
          <p:spPr>
            <a:xfrm>
              <a:off x="3529877" y="2735584"/>
              <a:ext cx="696900" cy="276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US" sz="1700" b="1">
                  <a:solidFill>
                    <a:srgbClr val="701C7F"/>
                  </a:solidFill>
                  <a:latin typeface="Roboto"/>
                  <a:ea typeface="Roboto"/>
                  <a:cs typeface="Roboto"/>
                  <a:sym typeface="Roboto"/>
                </a:rPr>
                <a:t>2</a:t>
              </a:r>
              <a:endParaRPr sz="1700" b="1">
                <a:solidFill>
                  <a:srgbClr val="701C7F"/>
                </a:solidFill>
                <a:latin typeface="Roboto"/>
                <a:ea typeface="Roboto"/>
                <a:cs typeface="Roboto"/>
                <a:sym typeface="Roboto"/>
              </a:endParaRPr>
            </a:p>
          </p:txBody>
        </p:sp>
        <p:sp>
          <p:nvSpPr>
            <p:cNvPr id="232" name="Google Shape;232;p5"/>
            <p:cNvSpPr/>
            <p:nvPr/>
          </p:nvSpPr>
          <p:spPr>
            <a:xfrm rot="-1789476">
              <a:off x="3798091" y="2571072"/>
              <a:ext cx="160451" cy="160451"/>
            </a:xfrm>
            <a:prstGeom prst="ellipse">
              <a:avLst/>
            </a:prstGeom>
            <a:solidFill>
              <a:srgbClr val="FFFFFF"/>
            </a:solidFill>
            <a:ln w="38100" cap="flat" cmpd="sng">
              <a:solidFill>
                <a:srgbClr val="32AE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3021975" y="3069013"/>
              <a:ext cx="1712700" cy="703500"/>
            </a:xfrm>
            <a:prstGeom prst="roundRect">
              <a:avLst>
                <a:gd name="adj" fmla="val 4485"/>
              </a:avLst>
            </a:prstGeom>
            <a:solidFill>
              <a:srgbClr val="701C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34" name="Google Shape;234;p5"/>
            <p:cNvSpPr txBox="1"/>
            <p:nvPr/>
          </p:nvSpPr>
          <p:spPr>
            <a:xfrm>
              <a:off x="3066226" y="3065558"/>
              <a:ext cx="1624200" cy="703500"/>
            </a:xfrm>
            <a:prstGeom prst="rect">
              <a:avLst/>
            </a:prstGeom>
            <a:solidFill>
              <a:srgbClr val="32AEB8"/>
            </a:solid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US" sz="1700">
                  <a:solidFill>
                    <a:srgbClr val="FFFFFF"/>
                  </a:solidFill>
                  <a:latin typeface="Roboto"/>
                  <a:ea typeface="Roboto"/>
                  <a:cs typeface="Roboto"/>
                  <a:sym typeface="Roboto"/>
                </a:rPr>
                <a:t>Forwarding the Data to Backend Python Script</a:t>
              </a:r>
              <a:endParaRPr sz="1700">
                <a:solidFill>
                  <a:srgbClr val="FFFFFF"/>
                </a:solidFill>
              </a:endParaRPr>
            </a:p>
          </p:txBody>
        </p:sp>
        <p:sp>
          <p:nvSpPr>
            <p:cNvPr id="235" name="Google Shape;235;p5"/>
            <p:cNvSpPr/>
            <p:nvPr/>
          </p:nvSpPr>
          <p:spPr>
            <a:xfrm>
              <a:off x="3833325" y="3004364"/>
              <a:ext cx="90000" cy="67500"/>
            </a:xfrm>
            <a:prstGeom prst="triangle">
              <a:avLst>
                <a:gd name="adj" fmla="val 50000"/>
              </a:avLst>
            </a:prstGeom>
            <a:solidFill>
              <a:srgbClr val="701C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 name="Google Shape;236;p5"/>
          <p:cNvSpPr/>
          <p:nvPr/>
        </p:nvSpPr>
        <p:spPr>
          <a:xfrm rot="-711271">
            <a:off x="177311" y="3003673"/>
            <a:ext cx="1788954" cy="76373"/>
          </a:xfrm>
          <a:prstGeom prst="roundRect">
            <a:avLst>
              <a:gd name="adj" fmla="val 50000"/>
            </a:avLst>
          </a:prstGeom>
          <a:solidFill>
            <a:srgbClr val="90DC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7" name="Google Shape;237;p5"/>
          <p:cNvGrpSpPr/>
          <p:nvPr/>
        </p:nvGrpSpPr>
        <p:grpSpPr>
          <a:xfrm>
            <a:off x="780760" y="1354800"/>
            <a:ext cx="2267957" cy="1650952"/>
            <a:chOff x="1637475" y="1219941"/>
            <a:chExt cx="1712700" cy="1246755"/>
          </a:xfrm>
        </p:grpSpPr>
        <p:sp>
          <p:nvSpPr>
            <p:cNvPr id="238" name="Google Shape;238;p5"/>
            <p:cNvSpPr/>
            <p:nvPr/>
          </p:nvSpPr>
          <p:spPr>
            <a:xfrm>
              <a:off x="1637475" y="1219942"/>
              <a:ext cx="1712700" cy="703500"/>
            </a:xfrm>
            <a:prstGeom prst="roundRect">
              <a:avLst>
                <a:gd name="adj" fmla="val 4485"/>
              </a:avLst>
            </a:prstGeom>
            <a:solidFill>
              <a:srgbClr val="701C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39" name="Google Shape;239;p5"/>
            <p:cNvSpPr txBox="1"/>
            <p:nvPr/>
          </p:nvSpPr>
          <p:spPr>
            <a:xfrm>
              <a:off x="2144544" y="1985297"/>
              <a:ext cx="696900" cy="276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US" sz="1700" b="1">
                  <a:solidFill>
                    <a:srgbClr val="701C7F"/>
                  </a:solidFill>
                  <a:latin typeface="Roboto"/>
                  <a:ea typeface="Roboto"/>
                  <a:cs typeface="Roboto"/>
                  <a:sym typeface="Roboto"/>
                </a:rPr>
                <a:t>1</a:t>
              </a:r>
              <a:endParaRPr sz="1700" b="1">
                <a:solidFill>
                  <a:srgbClr val="701C7F"/>
                </a:solidFill>
                <a:latin typeface="Roboto"/>
                <a:ea typeface="Roboto"/>
                <a:cs typeface="Roboto"/>
                <a:sym typeface="Roboto"/>
              </a:endParaRPr>
            </a:p>
          </p:txBody>
        </p:sp>
        <p:sp>
          <p:nvSpPr>
            <p:cNvPr id="240" name="Google Shape;240;p5"/>
            <p:cNvSpPr/>
            <p:nvPr/>
          </p:nvSpPr>
          <p:spPr>
            <a:xfrm rot="10800000">
              <a:off x="2448800" y="1919036"/>
              <a:ext cx="90000" cy="67500"/>
            </a:xfrm>
            <a:prstGeom prst="triangle">
              <a:avLst>
                <a:gd name="adj" fmla="val 50000"/>
              </a:avLst>
            </a:prstGeom>
            <a:solidFill>
              <a:srgbClr val="701C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txBox="1"/>
            <p:nvPr/>
          </p:nvSpPr>
          <p:spPr>
            <a:xfrm>
              <a:off x="1681721" y="1219941"/>
              <a:ext cx="1624200" cy="710400"/>
            </a:xfrm>
            <a:prstGeom prst="rect">
              <a:avLst/>
            </a:prstGeom>
            <a:solidFill>
              <a:srgbClr val="32AEB8"/>
            </a:solid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US" sz="1700">
                  <a:solidFill>
                    <a:srgbClr val="FFFFFF"/>
                  </a:solidFill>
                  <a:latin typeface="Roboto"/>
                  <a:ea typeface="Roboto"/>
                  <a:cs typeface="Roboto"/>
                  <a:sym typeface="Roboto"/>
                </a:rPr>
                <a:t>Taking Input as Excel from the User.</a:t>
              </a:r>
              <a:endParaRPr sz="1700">
                <a:solidFill>
                  <a:srgbClr val="FFFFFF"/>
                </a:solidFill>
              </a:endParaRPr>
            </a:p>
          </p:txBody>
        </p:sp>
        <p:sp>
          <p:nvSpPr>
            <p:cNvPr id="242" name="Google Shape;242;p5"/>
            <p:cNvSpPr/>
            <p:nvPr/>
          </p:nvSpPr>
          <p:spPr>
            <a:xfrm rot="-1789476">
              <a:off x="2410765" y="2276970"/>
              <a:ext cx="160451" cy="160451"/>
            </a:xfrm>
            <a:prstGeom prst="ellipse">
              <a:avLst/>
            </a:prstGeom>
            <a:solidFill>
              <a:srgbClr val="FFFFFF"/>
            </a:solidFill>
            <a:ln w="38100" cap="flat" cmpd="sng">
              <a:solidFill>
                <a:srgbClr val="32AE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3" name="Google Shape;243;p5"/>
          <p:cNvSpPr/>
          <p:nvPr/>
        </p:nvSpPr>
        <p:spPr>
          <a:xfrm>
            <a:off x="0" y="4882300"/>
            <a:ext cx="9144000" cy="2709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244" name="Google Shape;244;p5"/>
          <p:cNvPicPr preferRelativeResize="0"/>
          <p:nvPr/>
        </p:nvPicPr>
        <p:blipFill rotWithShape="1">
          <a:blip r:embed="rId3">
            <a:alphaModFix/>
          </a:blip>
          <a:srcRect l="22084" t="11575" r="21405" b="-2295"/>
          <a:stretch/>
        </p:blipFill>
        <p:spPr>
          <a:xfrm>
            <a:off x="7600250" y="1497900"/>
            <a:ext cx="1446525" cy="1161125"/>
          </a:xfrm>
          <a:prstGeom prst="rect">
            <a:avLst/>
          </a:prstGeom>
          <a:noFill/>
          <a:ln>
            <a:noFill/>
          </a:ln>
        </p:spPr>
      </p:pic>
      <p:pic>
        <p:nvPicPr>
          <p:cNvPr id="245" name="Google Shape;245;p5"/>
          <p:cNvPicPr preferRelativeResize="0"/>
          <p:nvPr/>
        </p:nvPicPr>
        <p:blipFill>
          <a:blip r:embed="rId4">
            <a:alphaModFix/>
          </a:blip>
          <a:stretch>
            <a:fillRect/>
          </a:stretch>
        </p:blipFill>
        <p:spPr>
          <a:xfrm>
            <a:off x="62725" y="3350350"/>
            <a:ext cx="1446525" cy="124956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g538021634f_0_0"/>
          <p:cNvSpPr/>
          <p:nvPr/>
        </p:nvSpPr>
        <p:spPr>
          <a:xfrm>
            <a:off x="0" y="0"/>
            <a:ext cx="2057400" cy="5143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51" name="Google Shape;251;g538021634f_0_0"/>
          <p:cNvSpPr txBox="1"/>
          <p:nvPr/>
        </p:nvSpPr>
        <p:spPr>
          <a:xfrm>
            <a:off x="73736" y="661025"/>
            <a:ext cx="2172900" cy="1440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2800"/>
              <a:buFont typeface="Arial"/>
              <a:buNone/>
            </a:pPr>
            <a:r>
              <a:rPr lang="en-US" sz="3200" b="1">
                <a:solidFill>
                  <a:schemeClr val="lt1"/>
                </a:solidFill>
                <a:latin typeface="Georgia"/>
                <a:ea typeface="Georgia"/>
                <a:cs typeface="Georgia"/>
                <a:sym typeface="Georgia"/>
              </a:rPr>
              <a:t>Sample</a:t>
            </a:r>
            <a:endParaRPr sz="3200" b="1">
              <a:solidFill>
                <a:schemeClr val="lt1"/>
              </a:solidFill>
              <a:latin typeface="Georgia"/>
              <a:ea typeface="Georgia"/>
              <a:cs typeface="Georgia"/>
              <a:sym typeface="Georgia"/>
            </a:endParaRPr>
          </a:p>
          <a:p>
            <a:pPr marL="0" marR="0" lvl="0" indent="0" algn="l" rtl="0">
              <a:spcBef>
                <a:spcPts val="0"/>
              </a:spcBef>
              <a:spcAft>
                <a:spcPts val="0"/>
              </a:spcAft>
              <a:buClr>
                <a:schemeClr val="lt1"/>
              </a:buClr>
              <a:buSzPts val="2800"/>
              <a:buFont typeface="Arial"/>
              <a:buNone/>
            </a:pPr>
            <a:r>
              <a:rPr lang="en-US" sz="3200" b="1">
                <a:solidFill>
                  <a:schemeClr val="lt1"/>
                </a:solidFill>
                <a:latin typeface="Georgia"/>
                <a:ea typeface="Georgia"/>
                <a:cs typeface="Georgia"/>
                <a:sym typeface="Georgia"/>
              </a:rPr>
              <a:t>Website</a:t>
            </a:r>
            <a:endParaRPr sz="3200" b="1">
              <a:solidFill>
                <a:schemeClr val="lt1"/>
              </a:solidFill>
              <a:latin typeface="Georgia"/>
              <a:ea typeface="Georgia"/>
              <a:cs typeface="Georgia"/>
              <a:sym typeface="Georgia"/>
            </a:endParaRPr>
          </a:p>
        </p:txBody>
      </p:sp>
      <p:sp>
        <p:nvSpPr>
          <p:cNvPr id="252" name="Google Shape;252;g538021634f_0_0"/>
          <p:cNvSpPr/>
          <p:nvPr/>
        </p:nvSpPr>
        <p:spPr>
          <a:xfrm>
            <a:off x="0" y="4057150"/>
            <a:ext cx="9144000" cy="10962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253" name="Google Shape;253;g538021634f_0_0"/>
          <p:cNvPicPr preferRelativeResize="0"/>
          <p:nvPr/>
        </p:nvPicPr>
        <p:blipFill>
          <a:blip r:embed="rId3">
            <a:alphaModFix/>
          </a:blip>
          <a:stretch>
            <a:fillRect/>
          </a:stretch>
        </p:blipFill>
        <p:spPr>
          <a:xfrm>
            <a:off x="2990350" y="189300"/>
            <a:ext cx="4555999" cy="3500151"/>
          </a:xfrm>
          <a:prstGeom prst="rect">
            <a:avLst/>
          </a:prstGeom>
          <a:noFill/>
          <a:ln>
            <a:noFill/>
          </a:ln>
          <a:effectLst>
            <a:reflection stA="30000" endPos="30000" dist="38100" dir="5400000" fadeDir="5400012" sy="-100000" algn="bl" rotWithShape="0"/>
          </a:effectLst>
        </p:spPr>
      </p:pic>
      <p:pic>
        <p:nvPicPr>
          <p:cNvPr id="254" name="Google Shape;254;g538021634f_0_0"/>
          <p:cNvPicPr preferRelativeResize="0"/>
          <p:nvPr/>
        </p:nvPicPr>
        <p:blipFill rotWithShape="1">
          <a:blip r:embed="rId4">
            <a:alphaModFix/>
          </a:blip>
          <a:srcRect t="12457"/>
          <a:stretch/>
        </p:blipFill>
        <p:spPr>
          <a:xfrm>
            <a:off x="2877325" y="62725"/>
            <a:ext cx="4669025" cy="4628388"/>
          </a:xfrm>
          <a:prstGeom prst="rect">
            <a:avLst/>
          </a:prstGeom>
          <a:noFill/>
          <a:ln>
            <a:noFill/>
          </a:ln>
          <a:effectLst>
            <a:reflection stA="30000" endPos="30000" dist="38100" dir="5400000" fadeDir="5400012" sy="-100000" algn="bl" rotWithShape="0"/>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6"/>
          <p:cNvSpPr txBox="1"/>
          <p:nvPr/>
        </p:nvSpPr>
        <p:spPr>
          <a:xfrm>
            <a:off x="2538250" y="903300"/>
            <a:ext cx="6246900" cy="424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Arial"/>
                <a:ea typeface="Arial"/>
                <a:cs typeface="Arial"/>
                <a:sym typeface="Arial"/>
              </a:rPr>
              <a:t>On Day 1</a:t>
            </a:r>
            <a:r>
              <a:rPr lang="en-US"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a:p>
            <a:pPr marL="0" marR="0" lvl="0" indent="0" algn="l" rtl="0">
              <a:spcBef>
                <a:spcPts val="0"/>
              </a:spcBef>
              <a:spcAft>
                <a:spcPts val="0"/>
              </a:spcAft>
              <a:buNone/>
            </a:pPr>
            <a:endParaRPr sz="1000">
              <a:solidFill>
                <a:schemeClr val="dk1"/>
              </a:solidFill>
            </a:endParaRPr>
          </a:p>
          <a:p>
            <a:pPr marL="0" marR="0" lvl="0" indent="0" algn="l" rtl="0">
              <a:spcBef>
                <a:spcPts val="0"/>
              </a:spcBef>
              <a:spcAft>
                <a:spcPts val="0"/>
              </a:spcAft>
              <a:buNone/>
            </a:pPr>
            <a:r>
              <a:rPr lang="en-US" sz="2200" b="1">
                <a:solidFill>
                  <a:schemeClr val="dk1"/>
                </a:solidFill>
              </a:rPr>
              <a:t>Front End Development:</a:t>
            </a:r>
            <a:endParaRPr sz="2200" b="1">
              <a:solidFill>
                <a:schemeClr val="dk1"/>
              </a:solidFill>
            </a:endParaRPr>
          </a:p>
          <a:p>
            <a:pPr marL="457200" marR="0" lvl="0" indent="-381000" algn="l" rtl="0">
              <a:spcBef>
                <a:spcPts val="0"/>
              </a:spcBef>
              <a:spcAft>
                <a:spcPts val="0"/>
              </a:spcAft>
              <a:buClr>
                <a:schemeClr val="dk1"/>
              </a:buClr>
              <a:buSzPts val="2400"/>
              <a:buFont typeface="Arial"/>
              <a:buChar char="●"/>
            </a:pPr>
            <a:r>
              <a:rPr lang="en-US" sz="2200">
                <a:solidFill>
                  <a:schemeClr val="dk1"/>
                </a:solidFill>
              </a:rPr>
              <a:t>The basic format of the webpage was decided and implemented.</a:t>
            </a:r>
            <a:endParaRPr sz="2200">
              <a:solidFill>
                <a:schemeClr val="dk1"/>
              </a:solidFill>
            </a:endParaRPr>
          </a:p>
          <a:p>
            <a:pPr marL="457200" marR="0" lvl="0" indent="-368300" algn="l" rtl="0">
              <a:spcBef>
                <a:spcPts val="0"/>
              </a:spcBef>
              <a:spcAft>
                <a:spcPts val="0"/>
              </a:spcAft>
              <a:buClr>
                <a:schemeClr val="dk1"/>
              </a:buClr>
              <a:buSzPts val="2200"/>
              <a:buChar char="●"/>
            </a:pPr>
            <a:r>
              <a:rPr lang="en-US" sz="2200">
                <a:solidFill>
                  <a:schemeClr val="dk1"/>
                </a:solidFill>
              </a:rPr>
              <a:t>Basic functionality like uploading files was assigned.</a:t>
            </a:r>
            <a:endParaRPr sz="2200">
              <a:solidFill>
                <a:schemeClr val="dk1"/>
              </a:solidFill>
            </a:endParaRPr>
          </a:p>
          <a:p>
            <a:pPr marL="0" marR="0" lvl="0" indent="0" algn="l" rtl="0">
              <a:spcBef>
                <a:spcPts val="0"/>
              </a:spcBef>
              <a:spcAft>
                <a:spcPts val="0"/>
              </a:spcAft>
              <a:buNone/>
            </a:pPr>
            <a:endParaRPr sz="1200">
              <a:solidFill>
                <a:schemeClr val="dk1"/>
              </a:solidFill>
            </a:endParaRPr>
          </a:p>
          <a:p>
            <a:pPr marL="0" marR="0" lvl="0" indent="0" algn="l" rtl="0">
              <a:spcBef>
                <a:spcPts val="0"/>
              </a:spcBef>
              <a:spcAft>
                <a:spcPts val="0"/>
              </a:spcAft>
              <a:buNone/>
            </a:pPr>
            <a:r>
              <a:rPr lang="en-US" sz="2200" b="1">
                <a:solidFill>
                  <a:schemeClr val="dk1"/>
                </a:solidFill>
              </a:rPr>
              <a:t>Back End Development:</a:t>
            </a:r>
            <a:endParaRPr sz="2200" b="1">
              <a:solidFill>
                <a:schemeClr val="dk1"/>
              </a:solidFill>
            </a:endParaRPr>
          </a:p>
          <a:p>
            <a:pPr marL="457200" marR="0" lvl="0" indent="-368300" algn="l" rtl="0">
              <a:spcBef>
                <a:spcPts val="0"/>
              </a:spcBef>
              <a:spcAft>
                <a:spcPts val="0"/>
              </a:spcAft>
              <a:buClr>
                <a:schemeClr val="dk1"/>
              </a:buClr>
              <a:buSzPts val="2200"/>
              <a:buChar char="●"/>
            </a:pPr>
            <a:r>
              <a:rPr lang="en-US" sz="2200">
                <a:solidFill>
                  <a:schemeClr val="dk1"/>
                </a:solidFill>
              </a:rPr>
              <a:t>The input file format was decided and basic analysis was completed.</a:t>
            </a:r>
            <a:endParaRPr sz="2200">
              <a:solidFill>
                <a:schemeClr val="dk1"/>
              </a:solidFill>
            </a:endParaRPr>
          </a:p>
          <a:p>
            <a:pPr marL="457200" marR="0" lvl="0" indent="-368300" algn="l" rtl="0">
              <a:spcBef>
                <a:spcPts val="0"/>
              </a:spcBef>
              <a:spcAft>
                <a:spcPts val="0"/>
              </a:spcAft>
              <a:buClr>
                <a:schemeClr val="dk1"/>
              </a:buClr>
              <a:buSzPts val="2200"/>
              <a:buChar char="●"/>
            </a:pPr>
            <a:r>
              <a:rPr lang="en-US" sz="2200">
                <a:solidFill>
                  <a:schemeClr val="dk1"/>
                </a:solidFill>
              </a:rPr>
              <a:t>Graphical visualization of data was done.</a:t>
            </a:r>
            <a:endParaRPr sz="2200">
              <a:solidFill>
                <a:schemeClr val="dk1"/>
              </a:solidFill>
            </a:endParaRPr>
          </a:p>
        </p:txBody>
      </p:sp>
      <p:sp>
        <p:nvSpPr>
          <p:cNvPr id="260" name="Google Shape;260;p6"/>
          <p:cNvSpPr/>
          <p:nvPr/>
        </p:nvSpPr>
        <p:spPr>
          <a:xfrm>
            <a:off x="0" y="4882300"/>
            <a:ext cx="9144000" cy="2709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61" name="Google Shape;261;p6"/>
          <p:cNvSpPr txBox="1"/>
          <p:nvPr/>
        </p:nvSpPr>
        <p:spPr>
          <a:xfrm>
            <a:off x="112900" y="0"/>
            <a:ext cx="57864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4700">
                <a:solidFill>
                  <a:srgbClr val="FFFFFF"/>
                </a:solidFill>
                <a:latin typeface="Georgia"/>
                <a:ea typeface="Georgia"/>
                <a:cs typeface="Georgia"/>
                <a:sym typeface="Georgia"/>
              </a:rPr>
              <a:t>Time</a:t>
            </a:r>
            <a:r>
              <a:rPr lang="en-US" sz="4700">
                <a:latin typeface="Georgia"/>
                <a:ea typeface="Georgia"/>
                <a:cs typeface="Georgia"/>
                <a:sym typeface="Georgia"/>
              </a:rPr>
              <a:t>line</a:t>
            </a:r>
            <a:endParaRPr sz="5000">
              <a:latin typeface="Georgia"/>
              <a:ea typeface="Georgia"/>
              <a:cs typeface="Georgia"/>
              <a:sym typeface="Georgia"/>
            </a:endParaRPr>
          </a:p>
        </p:txBody>
      </p:sp>
      <p:pic>
        <p:nvPicPr>
          <p:cNvPr id="262" name="Google Shape;262;p6"/>
          <p:cNvPicPr preferRelativeResize="0"/>
          <p:nvPr/>
        </p:nvPicPr>
        <p:blipFill>
          <a:blip r:embed="rId3">
            <a:alphaModFix/>
          </a:blip>
          <a:stretch>
            <a:fillRect/>
          </a:stretch>
        </p:blipFill>
        <p:spPr>
          <a:xfrm>
            <a:off x="6095501" y="0"/>
            <a:ext cx="3048502" cy="2746371"/>
          </a:xfrm>
          <a:prstGeom prst="rect">
            <a:avLst/>
          </a:prstGeom>
          <a:noFill/>
          <a:ln>
            <a:noFill/>
          </a:ln>
        </p:spPr>
      </p:pic>
    </p:spTree>
  </p:cSld>
  <p:clrMapOvr>
    <a:masterClrMapping/>
  </p:clrMapOvr>
</p:sld>
</file>

<file path=ppt/theme/theme1.xml><?xml version="1.0" encoding="utf-8"?>
<a:theme xmlns:a="http://schemas.openxmlformats.org/drawingml/2006/main" name="Cover and End Slide Master">
  <a:themeElements>
    <a:clrScheme name="ALLPPT-COLOR-A19">
      <a:dk1>
        <a:srgbClr val="000000"/>
      </a:dk1>
      <a:lt1>
        <a:srgbClr val="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19">
      <a:dk1>
        <a:srgbClr val="000000"/>
      </a:dk1>
      <a:lt1>
        <a:srgbClr val="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453</Words>
  <Application>Microsoft Office PowerPoint</Application>
  <PresentationFormat>On-screen Show (16:9)</PresentationFormat>
  <Paragraphs>121</Paragraphs>
  <Slides>12</Slides>
  <Notes>12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Georgia</vt:lpstr>
      <vt:lpstr>Arial Rounded</vt:lpstr>
      <vt:lpstr>Arial</vt:lpstr>
      <vt:lpstr>Roboto</vt:lpstr>
      <vt:lpstr>Cover and End Slide Master</vt:lpstr>
      <vt:lpstr>Contents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Piyush Nagpal</cp:lastModifiedBy>
  <cp:revision>7</cp:revision>
  <dcterms:created xsi:type="dcterms:W3CDTF">2016-12-05T23:26:54Z</dcterms:created>
  <dcterms:modified xsi:type="dcterms:W3CDTF">2020-09-26T03:47:54Z</dcterms:modified>
</cp:coreProperties>
</file>