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6" r:id="rId5"/>
    <p:sldId id="272" r:id="rId6"/>
    <p:sldId id="300" r:id="rId7"/>
    <p:sldId id="299" r:id="rId8"/>
    <p:sldId id="261" r:id="rId9"/>
    <p:sldId id="26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65" d="100"/>
          <a:sy n="65" d="100"/>
        </p:scale>
        <p:origin x="43" y="763"/>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47864" y="1794902"/>
            <a:ext cx="5796136" cy="1080121"/>
          </a:xfrm>
        </p:spPr>
        <p:txBody>
          <a:bodyPr/>
          <a:lstStyle/>
          <a:p>
            <a:r>
              <a:rPr lang="en-US" altLang="ko-KR" sz="4800" dirty="0">
                <a:ea typeface="맑은 고딕" pitchFamily="50" charset="-127"/>
              </a:rPr>
              <a:t>HACKSPRINT V2.0</a:t>
            </a:r>
            <a:endParaRPr lang="en-US" altLang="ko-KR" sz="4800" dirty="0"/>
          </a:p>
        </p:txBody>
      </p:sp>
      <p:sp>
        <p:nvSpPr>
          <p:cNvPr id="7" name="Text Placeholder 6">
            <a:extLst>
              <a:ext uri="{FF2B5EF4-FFF2-40B4-BE49-F238E27FC236}">
                <a16:creationId xmlns:a16="http://schemas.microsoft.com/office/drawing/2014/main" id="{157C1B76-CC51-4B1D-B568-81CE5E118FB0}"/>
              </a:ext>
            </a:extLst>
          </p:cNvPr>
          <p:cNvSpPr>
            <a:spLocks noGrp="1"/>
          </p:cNvSpPr>
          <p:nvPr>
            <p:ph type="body" sz="quarter" idx="11"/>
          </p:nvPr>
        </p:nvSpPr>
        <p:spPr>
          <a:xfrm>
            <a:off x="3347716" y="2947030"/>
            <a:ext cx="5796136" cy="488816"/>
          </a:xfrm>
        </p:spPr>
        <p:txBody>
          <a:bodyPr/>
          <a:lstStyle/>
          <a:p>
            <a:r>
              <a:rPr lang="en-US" sz="1800" dirty="0"/>
              <a:t>HS101_PS03_TECH_TYCOONS</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Tech Tycoons</a:t>
            </a:r>
          </a:p>
        </p:txBody>
      </p:sp>
      <p:sp>
        <p:nvSpPr>
          <p:cNvPr id="22" name="TextBox 21"/>
          <p:cNvSpPr txBox="1"/>
          <p:nvPr/>
        </p:nvSpPr>
        <p:spPr>
          <a:xfrm>
            <a:off x="611560" y="1056898"/>
            <a:ext cx="5688632" cy="3170099"/>
          </a:xfrm>
          <a:prstGeom prst="rect">
            <a:avLst/>
          </a:prstGeom>
          <a:noFill/>
        </p:spPr>
        <p:txBody>
          <a:bodyPr wrap="square" rtlCol="0">
            <a:spAutoFit/>
          </a:bodyPr>
          <a:lstStyle/>
          <a:p>
            <a:pPr algn="l"/>
            <a:r>
              <a:rPr lang="en-US" sz="2000" dirty="0">
                <a:solidFill>
                  <a:schemeClr val="tx1"/>
                </a:solidFill>
                <a:latin typeface="Arial Rounded MT Bold" pitchFamily="34" charset="0"/>
              </a:rPr>
              <a:t>Problem Statement : </a:t>
            </a:r>
            <a:r>
              <a:rPr lang="en-US" sz="2000" dirty="0">
                <a:solidFill>
                  <a:schemeClr val="tx1"/>
                </a:solidFill>
              </a:rPr>
              <a:t>Create a Cloud based Analytical Tool for Exam Assessment. Evaluation and Digitized Report Card Generation System with an option to publish it on Professional Platform like LinkedIn and others.</a:t>
            </a:r>
          </a:p>
          <a:p>
            <a:pPr algn="l"/>
            <a:r>
              <a:rPr lang="en-US" sz="2000" dirty="0">
                <a:solidFill>
                  <a:schemeClr val="tx1"/>
                </a:solidFill>
                <a:latin typeface="Arial Rounded MT Bold" pitchFamily="34" charset="0"/>
              </a:rPr>
              <a:t>Problem Statement Number: </a:t>
            </a:r>
            <a:r>
              <a:rPr lang="en-US" sz="2000" dirty="0">
                <a:solidFill>
                  <a:schemeClr val="tx1"/>
                </a:solidFill>
              </a:rPr>
              <a:t>PS03</a:t>
            </a:r>
            <a:br>
              <a:rPr lang="en-US" sz="2000" dirty="0">
                <a:solidFill>
                  <a:schemeClr val="tx1"/>
                </a:solidFill>
                <a:latin typeface="Arial Rounded MT Bold" pitchFamily="34" charset="0"/>
              </a:rPr>
            </a:br>
            <a:r>
              <a:rPr lang="en-US" sz="2000" dirty="0">
                <a:solidFill>
                  <a:schemeClr val="tx1"/>
                </a:solidFill>
                <a:latin typeface="Arial Rounded MT Bold" pitchFamily="34" charset="0"/>
              </a:rPr>
              <a:t>Team Name : </a:t>
            </a:r>
            <a:r>
              <a:rPr lang="en-US" sz="2000" dirty="0">
                <a:solidFill>
                  <a:schemeClr val="tx1"/>
                </a:solidFill>
              </a:rPr>
              <a:t>Tech Tycoons</a:t>
            </a:r>
            <a:br>
              <a:rPr lang="en-US" sz="2000" dirty="0">
                <a:solidFill>
                  <a:schemeClr val="tx1"/>
                </a:solidFill>
                <a:latin typeface="Arial Rounded MT Bold" pitchFamily="34" charset="0"/>
              </a:rPr>
            </a:br>
            <a:r>
              <a:rPr lang="en-US" sz="2000" dirty="0">
                <a:solidFill>
                  <a:schemeClr val="tx1"/>
                </a:solidFill>
                <a:latin typeface="Arial Rounded MT Bold" pitchFamily="34" charset="0"/>
              </a:rPr>
              <a:t>Team Leader Name : </a:t>
            </a:r>
            <a:r>
              <a:rPr lang="en-US" sz="2000" dirty="0">
                <a:solidFill>
                  <a:schemeClr val="tx1"/>
                </a:solidFill>
              </a:rPr>
              <a:t>Aayush Joshi</a:t>
            </a:r>
            <a:endParaRPr lang="en-US" sz="2000" dirty="0">
              <a:solidFill>
                <a:schemeClr val="tx1"/>
              </a:solidFill>
              <a:latin typeface="Arial Rounded MT Bold" pitchFamily="34" charset="0"/>
            </a:endParaRPr>
          </a:p>
          <a:p>
            <a:pPr algn="l"/>
            <a:r>
              <a:rPr lang="en-US" sz="2000" dirty="0">
                <a:solidFill>
                  <a:schemeClr val="tx1"/>
                </a:solidFill>
                <a:latin typeface="Arial Rounded MT Bold" pitchFamily="34" charset="0"/>
              </a:rPr>
              <a:t>College Name: </a:t>
            </a:r>
            <a:r>
              <a:rPr lang="en-US" sz="2000" dirty="0">
                <a:solidFill>
                  <a:schemeClr val="tx1"/>
                </a:solidFill>
              </a:rPr>
              <a:t>International Institute of Information Technology, Pune</a:t>
            </a:r>
            <a:endParaRPr lang="en-US" sz="2000" dirty="0">
              <a:solidFill>
                <a:schemeClr val="tx1"/>
              </a:solidFill>
              <a:latin typeface="Arial Rounded MT Bold" pitchFamily="34" charset="0"/>
            </a:endParaRPr>
          </a:p>
        </p:txBody>
      </p:sp>
    </p:spTree>
    <p:extLst>
      <p:ext uri="{BB962C8B-B14F-4D97-AF65-F5344CB8AC3E}">
        <p14:creationId xmlns:p14="http://schemas.microsoft.com/office/powerpoint/2010/main" val="288759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Idea / Approach Details</a:t>
            </a:r>
            <a:endParaRPr lang="ko-KR" altLang="en-US" dirty="0"/>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58915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164237" y="2613807"/>
            <a:ext cx="583291"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4" name="TextBox 53"/>
          <p:cNvSpPr txBox="1"/>
          <p:nvPr/>
        </p:nvSpPr>
        <p:spPr>
          <a:xfrm>
            <a:off x="4803720" y="1387899"/>
            <a:ext cx="3872735" cy="1015663"/>
          </a:xfrm>
          <a:prstGeom prst="rect">
            <a:avLst/>
          </a:prstGeom>
          <a:noFill/>
        </p:spPr>
        <p:txBody>
          <a:bodyPr wrap="square" rtlCol="0">
            <a:spAutoFit/>
          </a:bodyPr>
          <a:lstStyle/>
          <a:p>
            <a:r>
              <a:rPr lang="en-US" sz="1200" dirty="0"/>
              <a:t>For Evaluation and Digitized Report Card Generation System we have planned to take a excel file from the  user on our website as an input and then we are         planning to use python to evaluate and generate the    report cards.</a:t>
            </a:r>
          </a:p>
        </p:txBody>
      </p:sp>
      <p:sp>
        <p:nvSpPr>
          <p:cNvPr id="57" name="TextBox 56"/>
          <p:cNvSpPr txBox="1"/>
          <p:nvPr/>
        </p:nvSpPr>
        <p:spPr>
          <a:xfrm>
            <a:off x="4795117" y="2533383"/>
            <a:ext cx="3718479" cy="1015663"/>
          </a:xfrm>
          <a:prstGeom prst="rect">
            <a:avLst/>
          </a:prstGeom>
          <a:noFill/>
        </p:spPr>
        <p:txBody>
          <a:bodyPr wrap="square" rtlCol="0">
            <a:spAutoFit/>
          </a:bodyPr>
          <a:lstStyle/>
          <a:p>
            <a:r>
              <a:rPr lang="en-US" sz="1200" dirty="0"/>
              <a:t>We are planning to make a website in which we will add an option to make uploads (the excel file) from  the user and then it will process the files and display each student name and roll number in a dropdown menu for displaying the individual report cards.</a:t>
            </a:r>
          </a:p>
        </p:txBody>
      </p:sp>
      <p:sp>
        <p:nvSpPr>
          <p:cNvPr id="62" name="TextBox 61"/>
          <p:cNvSpPr txBox="1"/>
          <p:nvPr/>
        </p:nvSpPr>
        <p:spPr>
          <a:xfrm>
            <a:off x="4130834" y="1646352"/>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4130833" y="2671007"/>
            <a:ext cx="650937"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6" name="TextBox 65"/>
          <p:cNvSpPr txBox="1"/>
          <p:nvPr/>
        </p:nvSpPr>
        <p:spPr>
          <a:xfrm>
            <a:off x="4841187" y="3653611"/>
            <a:ext cx="3835267" cy="646331"/>
          </a:xfrm>
          <a:prstGeom prst="rect">
            <a:avLst/>
          </a:prstGeom>
          <a:noFill/>
        </p:spPr>
        <p:txBody>
          <a:bodyPr wrap="square" rtlCol="0">
            <a:spAutoFit/>
          </a:bodyPr>
          <a:lstStyle/>
          <a:p>
            <a:r>
              <a:rPr lang="en-US" sz="1200" dirty="0"/>
              <a:t>We are planning to use HTML, Java Script, PHP and CSS for the website and also python for evaluating    and generating the Report Cards </a:t>
            </a:r>
          </a:p>
        </p:txBody>
      </p:sp>
      <p:sp>
        <p:nvSpPr>
          <p:cNvPr id="68" name="Oval 67"/>
          <p:cNvSpPr/>
          <p:nvPr/>
        </p:nvSpPr>
        <p:spPr>
          <a:xfrm>
            <a:off x="4164238" y="370284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9" name="TextBox 68"/>
          <p:cNvSpPr txBox="1"/>
          <p:nvPr/>
        </p:nvSpPr>
        <p:spPr>
          <a:xfrm>
            <a:off x="4130834" y="376646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573486" y="771550"/>
            <a:ext cx="2172802"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Application</a:t>
            </a:r>
          </a:p>
        </p:txBody>
      </p:sp>
      <p:sp>
        <p:nvSpPr>
          <p:cNvPr id="22" name="TextBox 21"/>
          <p:cNvSpPr txBox="1"/>
          <p:nvPr/>
        </p:nvSpPr>
        <p:spPr>
          <a:xfrm>
            <a:off x="611560" y="873464"/>
            <a:ext cx="5961926" cy="3477875"/>
          </a:xfrm>
          <a:prstGeom prst="rect">
            <a:avLst/>
          </a:prstGeom>
          <a:noFill/>
        </p:spPr>
        <p:txBody>
          <a:bodyPr wrap="square" rtlCol="0">
            <a:spAutoFit/>
          </a:bodyPr>
          <a:lstStyle/>
          <a:p>
            <a:pPr lvl="0"/>
            <a:r>
              <a:rPr lang="en-US" sz="2000" dirty="0">
                <a:solidFill>
                  <a:prstClr val="black"/>
                </a:solidFill>
              </a:rPr>
              <a:t>Our website will have an option for uploading the   excel file and also a Dropdown menu for displaying names of individual student for displaying their       report cards.</a:t>
            </a:r>
          </a:p>
          <a:p>
            <a:pPr lvl="0"/>
            <a:r>
              <a:rPr lang="en-US" sz="2000" dirty="0">
                <a:solidFill>
                  <a:prstClr val="black"/>
                </a:solidFill>
              </a:rPr>
              <a:t>For backend part we are using python language.   The script will take excel as an input and will convert that into a pandas </a:t>
            </a:r>
            <a:r>
              <a:rPr lang="en-US" sz="2000" dirty="0" err="1">
                <a:solidFill>
                  <a:prstClr val="black"/>
                </a:solidFill>
              </a:rPr>
              <a:t>DataFrame</a:t>
            </a:r>
            <a:r>
              <a:rPr lang="en-US" sz="2000" dirty="0">
                <a:solidFill>
                  <a:prstClr val="black"/>
                </a:solidFill>
              </a:rPr>
              <a:t>. The </a:t>
            </a:r>
            <a:r>
              <a:rPr lang="en-US" sz="2000" dirty="0" err="1">
                <a:solidFill>
                  <a:prstClr val="black"/>
                </a:solidFill>
              </a:rPr>
              <a:t>DataFrame</a:t>
            </a:r>
            <a:r>
              <a:rPr lang="en-US" sz="2000" dirty="0">
                <a:solidFill>
                  <a:prstClr val="black"/>
                </a:solidFill>
              </a:rPr>
              <a:t> then will be analyzed processed for displaying </a:t>
            </a:r>
            <a:r>
              <a:rPr lang="en-US" sz="2000" b="0" i="0" dirty="0">
                <a:solidFill>
                  <a:srgbClr val="24292E"/>
                </a:solidFill>
                <a:effectLst/>
              </a:rPr>
              <a:t>the analysis in form of a graph, the graph shows comparison between average marks scored, max marks stored and marks obtained by the student.</a:t>
            </a:r>
            <a:r>
              <a:rPr lang="en-US" sz="2000" dirty="0">
                <a:solidFill>
                  <a:prstClr val="black"/>
                </a:solidFill>
              </a:rPr>
              <a:t> </a:t>
            </a:r>
          </a:p>
        </p:txBody>
      </p:sp>
    </p:spTree>
    <p:extLst>
      <p:ext uri="{BB962C8B-B14F-4D97-AF65-F5344CB8AC3E}">
        <p14:creationId xmlns:p14="http://schemas.microsoft.com/office/powerpoint/2010/main" val="344230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573486" y="771550"/>
            <a:ext cx="2172802"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Application</a:t>
            </a:r>
          </a:p>
        </p:txBody>
      </p:sp>
      <p:sp>
        <p:nvSpPr>
          <p:cNvPr id="22" name="TextBox 21"/>
          <p:cNvSpPr txBox="1"/>
          <p:nvPr/>
        </p:nvSpPr>
        <p:spPr>
          <a:xfrm>
            <a:off x="611560" y="1056898"/>
            <a:ext cx="5961926" cy="3416320"/>
          </a:xfrm>
          <a:prstGeom prst="rect">
            <a:avLst/>
          </a:prstGeom>
          <a:noFill/>
        </p:spPr>
        <p:txBody>
          <a:bodyPr wrap="square" rtlCol="0">
            <a:spAutoFit/>
          </a:bodyPr>
          <a:lstStyle/>
          <a:p>
            <a:pPr lvl="0"/>
            <a:r>
              <a:rPr lang="en-US" sz="2400" dirty="0">
                <a:solidFill>
                  <a:prstClr val="black"/>
                </a:solidFill>
              </a:rPr>
              <a:t>Then the script will convert the values of    the </a:t>
            </a:r>
            <a:r>
              <a:rPr lang="en-US" sz="2400" dirty="0" err="1">
                <a:solidFill>
                  <a:prstClr val="black"/>
                </a:solidFill>
              </a:rPr>
              <a:t>DataFrame</a:t>
            </a:r>
            <a:r>
              <a:rPr lang="en-US" sz="2400" dirty="0">
                <a:solidFill>
                  <a:prstClr val="black"/>
                </a:solidFill>
              </a:rPr>
              <a:t> to individual report cards, which will contain all the comparisons and the graphs. </a:t>
            </a:r>
          </a:p>
          <a:p>
            <a:pPr lvl="0"/>
            <a:r>
              <a:rPr lang="en-US" sz="2400" dirty="0">
                <a:solidFill>
                  <a:prstClr val="black"/>
                </a:solidFill>
              </a:rPr>
              <a:t>These report cards will then be converted  in PDF format for displaying in our website and also in an image format by which the students would be able to post the report  card on </a:t>
            </a:r>
            <a:r>
              <a:rPr lang="en-US" sz="2400" dirty="0" err="1">
                <a:solidFill>
                  <a:prstClr val="black"/>
                </a:solidFill>
              </a:rPr>
              <a:t>LinkedIN</a:t>
            </a:r>
            <a:r>
              <a:rPr lang="en-US" sz="2400" dirty="0">
                <a:solidFill>
                  <a:prstClr val="black"/>
                </a:solidFill>
              </a:rPr>
              <a:t>.</a:t>
            </a:r>
            <a:endParaRPr lang="en-US" sz="2400" dirty="0"/>
          </a:p>
        </p:txBody>
      </p:sp>
    </p:spTree>
    <p:extLst>
      <p:ext uri="{BB962C8B-B14F-4D97-AF65-F5344CB8AC3E}">
        <p14:creationId xmlns:p14="http://schemas.microsoft.com/office/powerpoint/2010/main" val="130456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dirty="0">
                <a:cs typeface="Arial" pitchFamily="34" charset="0"/>
              </a:rPr>
              <a:t>Timeline</a:t>
            </a:r>
          </a:p>
        </p:txBody>
      </p:sp>
      <p:sp>
        <p:nvSpPr>
          <p:cNvPr id="4" name="TextBox 3">
            <a:extLst>
              <a:ext uri="{FF2B5EF4-FFF2-40B4-BE49-F238E27FC236}">
                <a16:creationId xmlns:a16="http://schemas.microsoft.com/office/drawing/2014/main" id="{50D16981-87A1-4327-87C6-5E39524526E7}"/>
              </a:ext>
            </a:extLst>
          </p:cNvPr>
          <p:cNvSpPr txBox="1"/>
          <p:nvPr/>
        </p:nvSpPr>
        <p:spPr>
          <a:xfrm>
            <a:off x="2726414" y="1357848"/>
            <a:ext cx="6246948" cy="3785652"/>
          </a:xfrm>
          <a:prstGeom prst="rect">
            <a:avLst/>
          </a:prstGeom>
          <a:noFill/>
        </p:spPr>
        <p:txBody>
          <a:bodyPr wrap="square" rtlCol="0">
            <a:spAutoFit/>
          </a:bodyPr>
          <a:lstStyle/>
          <a:p>
            <a:r>
              <a:rPr lang="en-US" sz="2400" b="1" dirty="0"/>
              <a:t>On Day 1</a:t>
            </a:r>
            <a:r>
              <a:rPr lang="en-US" sz="2400" dirty="0"/>
              <a:t>: We managed to complete the       front end and the python script.</a:t>
            </a:r>
          </a:p>
          <a:p>
            <a:r>
              <a:rPr lang="en-US" sz="2400" b="1" dirty="0"/>
              <a:t>On Day 2</a:t>
            </a:r>
            <a:r>
              <a:rPr lang="en-US" sz="2400" dirty="0"/>
              <a:t>: We added some styling to our     web page and we connected it to our python script.</a:t>
            </a:r>
          </a:p>
          <a:p>
            <a:r>
              <a:rPr lang="en-US" sz="2400" dirty="0"/>
              <a:t>In python script we added some more </a:t>
            </a:r>
          </a:p>
          <a:p>
            <a:r>
              <a:rPr lang="en-US" sz="2400" dirty="0"/>
              <a:t>functions like for converting the pdf to </a:t>
            </a:r>
          </a:p>
          <a:p>
            <a:r>
              <a:rPr lang="en-US" sz="2400" dirty="0"/>
              <a:t>image and we did some styling in our report card. </a:t>
            </a:r>
          </a:p>
          <a:p>
            <a:endParaRPr lang="en-US" sz="2400" dirty="0"/>
          </a:p>
        </p:txBody>
      </p:sp>
    </p:spTree>
    <p:extLst>
      <p:ext uri="{BB962C8B-B14F-4D97-AF65-F5344CB8AC3E}">
        <p14:creationId xmlns:p14="http://schemas.microsoft.com/office/powerpoint/2010/main" val="109505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423</Words>
  <Application>Microsoft Office PowerPoint</Application>
  <PresentationFormat>On-screen Show (16:9)</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Arial</vt:lpstr>
      <vt:lpstr>Arial Rounded MT Bold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Piyush Nagpal</cp:lastModifiedBy>
  <cp:revision>105</cp:revision>
  <dcterms:created xsi:type="dcterms:W3CDTF">2016-12-05T23:26:54Z</dcterms:created>
  <dcterms:modified xsi:type="dcterms:W3CDTF">2020-09-25T16:37:32Z</dcterms:modified>
</cp:coreProperties>
</file>