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93">
          <p15:clr>
            <a:srgbClr val="A4A3A4"/>
          </p15:clr>
        </p15:guide>
        <p15:guide id="2" pos="2880">
          <p15:clr>
            <a:srgbClr val="A4A3A4"/>
          </p15:clr>
        </p15:guide>
      </p15:sldGuideLst>
    </p:ext>
    <p:ext uri="http://customooxmlschemas.google.com/">
      <go:slidesCustomData xmlns:go="http://customooxmlschemas.google.com/" r:id="rId24" roundtripDataSignature="AMtx7mhPkNA0E2hfrbYX3QRuoV7LpGEA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93"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538021634f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g538021634f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538021634f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g538021634f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538021634f_1_5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538021634f_1_5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538021634f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g538021634f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b62b40f7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9b62b40f7e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538021634f_1_5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538021634f_1_5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538021634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g538021634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solidFill>
          <a:schemeClr val="accent1"/>
        </a:solidFill>
      </p:bgPr>
    </p:bg>
    <p:spTree>
      <p:nvGrpSpPr>
        <p:cNvPr id="6" name="Shape 6"/>
        <p:cNvGrpSpPr/>
        <p:nvPr/>
      </p:nvGrpSpPr>
      <p:grpSpPr>
        <a:xfrm>
          <a:off x="0" y="0"/>
          <a:ext cx="0" cy="0"/>
          <a:chOff x="0" y="0"/>
          <a:chExt cx="0" cy="0"/>
        </a:xfrm>
      </p:grpSpPr>
      <p:sp>
        <p:nvSpPr>
          <p:cNvPr id="7" name="Google Shape;7;p9"/>
          <p:cNvSpPr txBox="1"/>
          <p:nvPr>
            <p:ph idx="1" type="body"/>
          </p:nvPr>
        </p:nvSpPr>
        <p:spPr>
          <a:xfrm>
            <a:off x="3851920" y="1794902"/>
            <a:ext cx="5292080" cy="108012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64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9"/>
          <p:cNvSpPr txBox="1"/>
          <p:nvPr>
            <p:ph idx="2" type="body"/>
          </p:nvPr>
        </p:nvSpPr>
        <p:spPr>
          <a:xfrm>
            <a:off x="3851772" y="2947030"/>
            <a:ext cx="5292080" cy="48881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28\02-edu\bulb-item.png" id="9" name="Google Shape;9;p9"/>
          <p:cNvPicPr preferRelativeResize="0"/>
          <p:nvPr/>
        </p:nvPicPr>
        <p:blipFill rotWithShape="1">
          <a:blip r:embed="rId2">
            <a:alphaModFix/>
          </a:blip>
          <a:srcRect b="0" l="0" r="0" t="0"/>
          <a:stretch/>
        </p:blipFill>
        <p:spPr>
          <a:xfrm>
            <a:off x="1152640" y="657349"/>
            <a:ext cx="1765300" cy="39179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56" name="Shape 56"/>
        <p:cNvGrpSpPr/>
        <p:nvPr/>
      </p:nvGrpSpPr>
      <p:grpSpPr>
        <a:xfrm>
          <a:off x="0" y="0"/>
          <a:ext cx="0" cy="0"/>
          <a:chOff x="0" y="0"/>
          <a:chExt cx="0" cy="0"/>
        </a:xfrm>
      </p:grpSpPr>
      <p:sp>
        <p:nvSpPr>
          <p:cNvPr id="57" name="Google Shape;57;p19"/>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8" name="Google Shape;58;p19"/>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9" name="Google Shape;59;p19"/>
          <p:cNvSpPr/>
          <p:nvPr/>
        </p:nvSpPr>
        <p:spPr>
          <a:xfrm>
            <a:off x="0" y="1759754"/>
            <a:ext cx="9144000" cy="22113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D:\Fullppt\PNG이미지\핸드폰2.png" id="60" name="Google Shape;60;p19"/>
          <p:cNvPicPr preferRelativeResize="0"/>
          <p:nvPr/>
        </p:nvPicPr>
        <p:blipFill rotWithShape="1">
          <a:blip r:embed="rId2">
            <a:alphaModFix/>
          </a:blip>
          <a:srcRect b="0" l="0" r="0" t="0"/>
          <a:stretch/>
        </p:blipFill>
        <p:spPr>
          <a:xfrm>
            <a:off x="6023208" y="1042230"/>
            <a:ext cx="2869272" cy="3474631"/>
          </a:xfrm>
          <a:prstGeom prst="rect">
            <a:avLst/>
          </a:prstGeom>
          <a:noFill/>
          <a:ln>
            <a:noFill/>
          </a:ln>
        </p:spPr>
      </p:pic>
      <p:sp>
        <p:nvSpPr>
          <p:cNvPr id="61" name="Google Shape;61;p19"/>
          <p:cNvSpPr/>
          <p:nvPr>
            <p:ph idx="3" type="pic"/>
          </p:nvPr>
        </p:nvSpPr>
        <p:spPr>
          <a:xfrm>
            <a:off x="7380312" y="1175233"/>
            <a:ext cx="1008112" cy="2556104"/>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2" name="Google Shape;62;p19"/>
          <p:cNvSpPr/>
          <p:nvPr>
            <p:ph idx="4" type="pic"/>
          </p:nvPr>
        </p:nvSpPr>
        <p:spPr>
          <a:xfrm>
            <a:off x="5643269" y="1261134"/>
            <a:ext cx="1654766" cy="2556104"/>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63" name="Shape 63"/>
        <p:cNvGrpSpPr/>
        <p:nvPr/>
      </p:nvGrpSpPr>
      <p:grpSpPr>
        <a:xfrm>
          <a:off x="0" y="0"/>
          <a:ext cx="0" cy="0"/>
          <a:chOff x="0" y="0"/>
          <a:chExt cx="0" cy="0"/>
        </a:xfrm>
      </p:grpSpPr>
      <p:sp>
        <p:nvSpPr>
          <p:cNvPr id="64" name="Google Shape;64;p20"/>
          <p:cNvSpPr/>
          <p:nvPr>
            <p:ph idx="2" type="pic"/>
          </p:nvPr>
        </p:nvSpPr>
        <p:spPr>
          <a:xfrm>
            <a:off x="0" y="-1"/>
            <a:ext cx="3059832" cy="5143501"/>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5" name="Google Shape;65;p20"/>
          <p:cNvSpPr/>
          <p:nvPr/>
        </p:nvSpPr>
        <p:spPr>
          <a:xfrm>
            <a:off x="4860032" y="0"/>
            <a:ext cx="36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6" name="Google Shape;66;p20"/>
          <p:cNvSpPr/>
          <p:nvPr/>
        </p:nvSpPr>
        <p:spPr>
          <a:xfrm>
            <a:off x="4896032" y="1311750"/>
            <a:ext cx="180000" cy="252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bg>
      <p:bgPr>
        <a:solidFill>
          <a:schemeClr val="accent1"/>
        </a:solidFill>
      </p:bgPr>
    </p:bg>
    <p:spTree>
      <p:nvGrpSpPr>
        <p:cNvPr id="67" name="Shape 67"/>
        <p:cNvGrpSpPr/>
        <p:nvPr/>
      </p:nvGrpSpPr>
      <p:grpSpPr>
        <a:xfrm>
          <a:off x="0" y="0"/>
          <a:ext cx="0" cy="0"/>
          <a:chOff x="0" y="0"/>
          <a:chExt cx="0" cy="0"/>
        </a:xfrm>
      </p:grpSpPr>
      <p:sp>
        <p:nvSpPr>
          <p:cNvPr id="68" name="Google Shape;68;p21"/>
          <p:cNvSpPr/>
          <p:nvPr>
            <p:ph idx="2" type="pic"/>
          </p:nvPr>
        </p:nvSpPr>
        <p:spPr>
          <a:xfrm>
            <a:off x="0" y="-1"/>
            <a:ext cx="9144000" cy="3076575"/>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Images and Contents Layout">
  <p:cSld name="6_Images and Contents Layout">
    <p:spTree>
      <p:nvGrpSpPr>
        <p:cNvPr id="69" name="Shape 69"/>
        <p:cNvGrpSpPr/>
        <p:nvPr/>
      </p:nvGrpSpPr>
      <p:grpSpPr>
        <a:xfrm>
          <a:off x="0" y="0"/>
          <a:ext cx="0" cy="0"/>
          <a:chOff x="0" y="0"/>
          <a:chExt cx="0" cy="0"/>
        </a:xfrm>
      </p:grpSpPr>
      <p:sp>
        <p:nvSpPr>
          <p:cNvPr id="70" name="Google Shape;70;p22"/>
          <p:cNvSpPr txBox="1"/>
          <p:nvPr>
            <p:ph idx="1" type="body"/>
          </p:nvPr>
        </p:nvSpPr>
        <p:spPr>
          <a:xfrm>
            <a:off x="3131840" y="181632"/>
            <a:ext cx="6012160"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22"/>
          <p:cNvSpPr txBox="1"/>
          <p:nvPr>
            <p:ph idx="2" type="body"/>
          </p:nvPr>
        </p:nvSpPr>
        <p:spPr>
          <a:xfrm>
            <a:off x="3131840" y="757696"/>
            <a:ext cx="6012160" cy="28803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2" name="Google Shape;72;p22"/>
          <p:cNvSpPr/>
          <p:nvPr>
            <p:ph idx="3" type="pic"/>
          </p:nvPr>
        </p:nvSpPr>
        <p:spPr>
          <a:xfrm>
            <a:off x="0" y="-1"/>
            <a:ext cx="3059832" cy="5143501"/>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3" name="Google Shape;73;p22"/>
          <p:cNvSpPr/>
          <p:nvPr>
            <p:ph idx="4" type="pic"/>
          </p:nvPr>
        </p:nvSpPr>
        <p:spPr>
          <a:xfrm>
            <a:off x="3146470" y="1131590"/>
            <a:ext cx="3059832" cy="401191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74" name="Shape 74"/>
        <p:cNvGrpSpPr/>
        <p:nvPr/>
      </p:nvGrpSpPr>
      <p:grpSpPr>
        <a:xfrm>
          <a:off x="0" y="0"/>
          <a:ext cx="0" cy="0"/>
          <a:chOff x="0" y="0"/>
          <a:chExt cx="0" cy="0"/>
        </a:xfrm>
      </p:grpSpPr>
      <p:sp>
        <p:nvSpPr>
          <p:cNvPr id="75" name="Google Shape;75;p23"/>
          <p:cNvSpPr/>
          <p:nvPr/>
        </p:nvSpPr>
        <p:spPr>
          <a:xfrm>
            <a:off x="0" y="411510"/>
            <a:ext cx="6444208" cy="432048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6" name="Google Shape;76;p23"/>
          <p:cNvSpPr/>
          <p:nvPr>
            <p:ph idx="2" type="pic"/>
          </p:nvPr>
        </p:nvSpPr>
        <p:spPr>
          <a:xfrm>
            <a:off x="135622" y="195487"/>
            <a:ext cx="1944216" cy="4752526"/>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7" name="Google Shape;77;p23"/>
          <p:cNvSpPr/>
          <p:nvPr>
            <p:ph idx="3" type="pic"/>
          </p:nvPr>
        </p:nvSpPr>
        <p:spPr>
          <a:xfrm>
            <a:off x="2223854" y="195487"/>
            <a:ext cx="1944216" cy="4752526"/>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8" name="Google Shape;78;p23"/>
          <p:cNvSpPr/>
          <p:nvPr>
            <p:ph idx="4" type="pic"/>
          </p:nvPr>
        </p:nvSpPr>
        <p:spPr>
          <a:xfrm>
            <a:off x="4312086" y="195487"/>
            <a:ext cx="1944216" cy="4752526"/>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bg>
      <p:bgPr>
        <a:solidFill>
          <a:schemeClr val="accent1"/>
        </a:solidFill>
      </p:bgPr>
    </p:bg>
    <p:spTree>
      <p:nvGrpSpPr>
        <p:cNvPr id="79" name="Shape 79"/>
        <p:cNvGrpSpPr/>
        <p:nvPr/>
      </p:nvGrpSpPr>
      <p:grpSpPr>
        <a:xfrm>
          <a:off x="0" y="0"/>
          <a:ext cx="0" cy="0"/>
          <a:chOff x="0" y="0"/>
          <a:chExt cx="0" cy="0"/>
        </a:xfrm>
      </p:grpSpPr>
      <p:sp>
        <p:nvSpPr>
          <p:cNvPr id="80" name="Google Shape;80;p24"/>
          <p:cNvSpPr/>
          <p:nvPr>
            <p:ph idx="2" type="pic"/>
          </p:nvPr>
        </p:nvSpPr>
        <p:spPr>
          <a:xfrm>
            <a:off x="6444208" y="267494"/>
            <a:ext cx="2160000" cy="2160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1" name="Google Shape;81;p24"/>
          <p:cNvSpPr/>
          <p:nvPr>
            <p:ph idx="3" type="pic"/>
          </p:nvPr>
        </p:nvSpPr>
        <p:spPr>
          <a:xfrm>
            <a:off x="6444208" y="2715766"/>
            <a:ext cx="2160000" cy="2160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2" name="Google Shape;82;p24"/>
          <p:cNvSpPr/>
          <p:nvPr>
            <p:ph idx="4" type="pic"/>
          </p:nvPr>
        </p:nvSpPr>
        <p:spPr>
          <a:xfrm>
            <a:off x="3986213" y="267494"/>
            <a:ext cx="2160000" cy="2160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3" name="Google Shape;83;p24"/>
          <p:cNvSpPr/>
          <p:nvPr>
            <p:ph idx="5" type="pic"/>
          </p:nvPr>
        </p:nvSpPr>
        <p:spPr>
          <a:xfrm>
            <a:off x="3986213" y="2715766"/>
            <a:ext cx="2160000" cy="2160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84" name="Shape 84"/>
        <p:cNvGrpSpPr/>
        <p:nvPr/>
      </p:nvGrpSpPr>
      <p:grpSpPr>
        <a:xfrm>
          <a:off x="0" y="0"/>
          <a:ext cx="0" cy="0"/>
          <a:chOff x="0" y="0"/>
          <a:chExt cx="0" cy="0"/>
        </a:xfrm>
      </p:grpSpPr>
      <p:sp>
        <p:nvSpPr>
          <p:cNvPr id="85" name="Google Shape;85;p25"/>
          <p:cNvSpPr txBox="1"/>
          <p:nvPr>
            <p:ph idx="1" type="body"/>
          </p:nvPr>
        </p:nvSpPr>
        <p:spPr>
          <a:xfrm>
            <a:off x="395536" y="3291830"/>
            <a:ext cx="8748464"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6" name="Google Shape;86;p25"/>
          <p:cNvSpPr txBox="1"/>
          <p:nvPr>
            <p:ph idx="2" type="body"/>
          </p:nvPr>
        </p:nvSpPr>
        <p:spPr>
          <a:xfrm>
            <a:off x="395536" y="3867894"/>
            <a:ext cx="8748464" cy="28803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7" name="Google Shape;87;p25"/>
          <p:cNvSpPr/>
          <p:nvPr/>
        </p:nvSpPr>
        <p:spPr>
          <a:xfrm>
            <a:off x="0" y="4963500"/>
            <a:ext cx="9144000" cy="18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8" name="Google Shape;88;p25"/>
          <p:cNvSpPr/>
          <p:nvPr/>
        </p:nvSpPr>
        <p:spPr>
          <a:xfrm>
            <a:off x="0" y="0"/>
            <a:ext cx="9144000" cy="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9" name="Google Shape;89;p25"/>
          <p:cNvSpPr/>
          <p:nvPr>
            <p:ph idx="3" type="pic"/>
          </p:nvPr>
        </p:nvSpPr>
        <p:spPr>
          <a:xfrm>
            <a:off x="467544" y="339502"/>
            <a:ext cx="3312128" cy="2808072"/>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90" name="Google Shape;90;p25"/>
          <p:cNvSpPr/>
          <p:nvPr>
            <p:ph idx="4" type="pic"/>
          </p:nvPr>
        </p:nvSpPr>
        <p:spPr>
          <a:xfrm>
            <a:off x="3995936" y="339502"/>
            <a:ext cx="4680520" cy="13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91" name="Google Shape;91;p25"/>
          <p:cNvSpPr/>
          <p:nvPr>
            <p:ph idx="5" type="pic"/>
          </p:nvPr>
        </p:nvSpPr>
        <p:spPr>
          <a:xfrm>
            <a:off x="3995936" y="1815574"/>
            <a:ext cx="1440000" cy="13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92" name="Google Shape;92;p25"/>
          <p:cNvSpPr/>
          <p:nvPr>
            <p:ph idx="6" type="pic"/>
          </p:nvPr>
        </p:nvSpPr>
        <p:spPr>
          <a:xfrm>
            <a:off x="5616196" y="1815574"/>
            <a:ext cx="1440000" cy="13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93" name="Google Shape;93;p25"/>
          <p:cNvSpPr/>
          <p:nvPr>
            <p:ph idx="7" type="pic"/>
          </p:nvPr>
        </p:nvSpPr>
        <p:spPr>
          <a:xfrm>
            <a:off x="7236456" y="1815574"/>
            <a:ext cx="1440000" cy="13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apes sets layout">
  <p:cSld name="shapes sets layout">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26"/>
          <p:cNvSpPr txBox="1"/>
          <p:nvPr>
            <p:ph idx="1" type="body"/>
          </p:nvPr>
        </p:nvSpPr>
        <p:spPr>
          <a:xfrm>
            <a:off x="242646" y="92609"/>
            <a:ext cx="8679898" cy="5431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810"/>
              </a:spcBef>
              <a:spcAft>
                <a:spcPts val="0"/>
              </a:spcAft>
              <a:buClr>
                <a:srgbClr val="262626"/>
              </a:buClr>
              <a:buSzPts val="4050"/>
              <a:buFont typeface="Arial"/>
              <a:buNone/>
              <a:defRPr b="0" i="0" sz="4050" u="none" cap="none" strike="noStrike">
                <a:solidFill>
                  <a:srgbClr val="262626"/>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96" name="Shape 96"/>
        <p:cNvGrpSpPr/>
        <p:nvPr/>
      </p:nvGrpSpPr>
      <p:grpSpPr>
        <a:xfrm>
          <a:off x="0" y="0"/>
          <a:ext cx="0" cy="0"/>
          <a:chOff x="0" y="0"/>
          <a:chExt cx="0" cy="0"/>
        </a:xfrm>
      </p:grpSpPr>
      <p:sp>
        <p:nvSpPr>
          <p:cNvPr id="97" name="Google Shape;97;p27"/>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8" name="Google Shape;98;p27"/>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7"/>
          <p:cNvSpPr/>
          <p:nvPr/>
        </p:nvSpPr>
        <p:spPr>
          <a:xfrm>
            <a:off x="531932" y="1347500"/>
            <a:ext cx="108520" cy="3240473"/>
          </a:xfrm>
          <a:prstGeom prst="roundRect">
            <a:avLst>
              <a:gd fmla="val 50000" name="adj"/>
            </a:avLst>
          </a:prstGeom>
          <a:solidFill>
            <a:schemeClr val="lt1">
              <a:alpha val="4039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27"/>
          <p:cNvSpPr/>
          <p:nvPr/>
        </p:nvSpPr>
        <p:spPr>
          <a:xfrm rot="5400000">
            <a:off x="2592642" y="1238201"/>
            <a:ext cx="502331" cy="502331"/>
          </a:xfrm>
          <a:prstGeom prst="halfFrame">
            <a:avLst>
              <a:gd fmla="val 23728" name="adj1"/>
              <a:gd fmla="val 24642" name="adj2"/>
            </a:avLst>
          </a:prstGeom>
          <a:solidFill>
            <a:schemeClr val="lt1">
              <a:alpha val="2235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spTree>
      <p:nvGrpSpPr>
        <p:cNvPr id="10" name="Shape 10"/>
        <p:cNvGrpSpPr/>
        <p:nvPr/>
      </p:nvGrpSpPr>
      <p:grpSpPr>
        <a:xfrm>
          <a:off x="0" y="0"/>
          <a:ext cx="0" cy="0"/>
          <a:chOff x="0" y="0"/>
          <a:chExt cx="0" cy="0"/>
        </a:xfrm>
      </p:grpSpPr>
      <p:sp>
        <p:nvSpPr>
          <p:cNvPr id="11" name="Google Shape;11;p14"/>
          <p:cNvSpPr txBox="1"/>
          <p:nvPr>
            <p:ph idx="1" type="body"/>
          </p:nvPr>
        </p:nvSpPr>
        <p:spPr>
          <a:xfrm>
            <a:off x="0" y="3572242"/>
            <a:ext cx="9144000" cy="5760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4"/>
          <p:cNvSpPr txBox="1"/>
          <p:nvPr>
            <p:ph idx="2" type="body"/>
          </p:nvPr>
        </p:nvSpPr>
        <p:spPr>
          <a:xfrm>
            <a:off x="-148" y="414830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 name="Google Shape;13;p14"/>
          <p:cNvSpPr/>
          <p:nvPr/>
        </p:nvSpPr>
        <p:spPr>
          <a:xfrm>
            <a:off x="3311860" y="737642"/>
            <a:ext cx="2520280" cy="25202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png" id="14" name="Google Shape;14;p14"/>
          <p:cNvPicPr preferRelativeResize="0"/>
          <p:nvPr/>
        </p:nvPicPr>
        <p:blipFill rotWithShape="1">
          <a:blip r:embed="rId2">
            <a:alphaModFix/>
          </a:blip>
          <a:srcRect b="0" l="0" r="0" t="0"/>
          <a:stretch/>
        </p:blipFill>
        <p:spPr>
          <a:xfrm>
            <a:off x="4162351" y="1139211"/>
            <a:ext cx="819298" cy="181836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asic Layout">
  <p:cSld name="4_Basic Layout">
    <p:spTree>
      <p:nvGrpSpPr>
        <p:cNvPr id="16" name="Shape 16"/>
        <p:cNvGrpSpPr/>
        <p:nvPr/>
      </p:nvGrpSpPr>
      <p:grpSpPr>
        <a:xfrm>
          <a:off x="0" y="0"/>
          <a:ext cx="0" cy="0"/>
          <a:chOff x="0" y="0"/>
          <a:chExt cx="0" cy="0"/>
        </a:xfrm>
      </p:grpSpPr>
      <p:sp>
        <p:nvSpPr>
          <p:cNvPr id="17" name="Google Shape;17;p11"/>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8" name="Google Shape;18;p11"/>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spTree>
      <p:nvGrpSpPr>
        <p:cNvPr id="19" name="Shape 19"/>
        <p:cNvGrpSpPr/>
        <p:nvPr/>
      </p:nvGrpSpPr>
      <p:grpSpPr>
        <a:xfrm>
          <a:off x="0" y="0"/>
          <a:ext cx="0" cy="0"/>
          <a:chOff x="0" y="0"/>
          <a:chExt cx="0" cy="0"/>
        </a:xfrm>
      </p:grpSpPr>
      <p:sp>
        <p:nvSpPr>
          <p:cNvPr id="20" name="Google Shape;20;p12"/>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1" name="Google Shape;21;p12"/>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2" name="Google Shape;22;p12"/>
          <p:cNvSpPr/>
          <p:nvPr/>
        </p:nvSpPr>
        <p:spPr>
          <a:xfrm>
            <a:off x="0" y="4963500"/>
            <a:ext cx="9144000" cy="18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 name="Google Shape;23;p12"/>
          <p:cNvSpPr/>
          <p:nvPr/>
        </p:nvSpPr>
        <p:spPr>
          <a:xfrm>
            <a:off x="0" y="0"/>
            <a:ext cx="9144000" cy="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spTree>
      <p:nvGrpSpPr>
        <p:cNvPr id="24" name="Shape 24"/>
        <p:cNvGrpSpPr/>
        <p:nvPr/>
      </p:nvGrpSpPr>
      <p:grpSpPr>
        <a:xfrm>
          <a:off x="0" y="0"/>
          <a:ext cx="0" cy="0"/>
          <a:chOff x="0" y="0"/>
          <a:chExt cx="0" cy="0"/>
        </a:xfrm>
      </p:grpSpPr>
      <p:sp>
        <p:nvSpPr>
          <p:cNvPr id="25" name="Google Shape;25;p13"/>
          <p:cNvSpPr/>
          <p:nvPr/>
        </p:nvSpPr>
        <p:spPr>
          <a:xfrm>
            <a:off x="-2604" y="0"/>
            <a:ext cx="1584176"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2.png" id="26" name="Google Shape;26;p13"/>
          <p:cNvPicPr preferRelativeResize="0"/>
          <p:nvPr/>
        </p:nvPicPr>
        <p:blipFill rotWithShape="1">
          <a:blip r:embed="rId2">
            <a:alphaModFix/>
          </a:blip>
          <a:srcRect b="0" l="0" r="0" t="0"/>
          <a:stretch/>
        </p:blipFill>
        <p:spPr>
          <a:xfrm>
            <a:off x="789484" y="938231"/>
            <a:ext cx="1584176" cy="3515958"/>
          </a:xfrm>
          <a:prstGeom prst="rect">
            <a:avLst/>
          </a:prstGeom>
          <a:noFill/>
          <a:ln>
            <a:noFill/>
          </a:ln>
        </p:spPr>
      </p:pic>
      <p:pic>
        <p:nvPicPr>
          <p:cNvPr descr="E:\002-KIMS BUSINESS\007-02-Fullslidesppt-Contents\20161228\02-edu\bulb-item.png" id="27" name="Google Shape;27;p13"/>
          <p:cNvPicPr preferRelativeResize="0"/>
          <p:nvPr/>
        </p:nvPicPr>
        <p:blipFill rotWithShape="1">
          <a:blip r:embed="rId3">
            <a:alphaModFix/>
          </a:blip>
          <a:srcRect b="0" l="0" r="50000" t="0"/>
          <a:stretch/>
        </p:blipFill>
        <p:spPr>
          <a:xfrm>
            <a:off x="789484" y="938231"/>
            <a:ext cx="792088" cy="351595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Agenda Layout">
  <p:cSld name="1_Agenda Layout">
    <p:spTree>
      <p:nvGrpSpPr>
        <p:cNvPr id="28" name="Shape 28"/>
        <p:cNvGrpSpPr/>
        <p:nvPr/>
      </p:nvGrpSpPr>
      <p:grpSpPr>
        <a:xfrm>
          <a:off x="0" y="0"/>
          <a:ext cx="0" cy="0"/>
          <a:chOff x="0" y="0"/>
          <a:chExt cx="0" cy="0"/>
        </a:xfrm>
      </p:grpSpPr>
      <p:sp>
        <p:nvSpPr>
          <p:cNvPr id="29" name="Google Shape;29;p15"/>
          <p:cNvSpPr/>
          <p:nvPr/>
        </p:nvSpPr>
        <p:spPr>
          <a:xfrm>
            <a:off x="-2604" y="0"/>
            <a:ext cx="1584176"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2.png" id="30" name="Google Shape;30;p15"/>
          <p:cNvPicPr preferRelativeResize="0"/>
          <p:nvPr/>
        </p:nvPicPr>
        <p:blipFill rotWithShape="1">
          <a:blip r:embed="rId2">
            <a:alphaModFix/>
          </a:blip>
          <a:srcRect b="0" l="0" r="0" t="0"/>
          <a:stretch/>
        </p:blipFill>
        <p:spPr>
          <a:xfrm>
            <a:off x="316735" y="2931790"/>
            <a:ext cx="945499" cy="209846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asic Layout">
  <p:cSld name="3_Basic Layout">
    <p:spTree>
      <p:nvGrpSpPr>
        <p:cNvPr id="31" name="Shape 31"/>
        <p:cNvGrpSpPr/>
        <p:nvPr/>
      </p:nvGrpSpPr>
      <p:grpSpPr>
        <a:xfrm>
          <a:off x="0" y="0"/>
          <a:ext cx="0" cy="0"/>
          <a:chOff x="0" y="0"/>
          <a:chExt cx="0" cy="0"/>
        </a:xfrm>
      </p:grpSpPr>
      <p:sp>
        <p:nvSpPr>
          <p:cNvPr id="32" name="Google Shape;32;p16"/>
          <p:cNvSpPr/>
          <p:nvPr/>
        </p:nvSpPr>
        <p:spPr>
          <a:xfrm>
            <a:off x="0" y="3399842"/>
            <a:ext cx="9144000" cy="174365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 name="Google Shape;33;p16"/>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4" name="Google Shape;34;p16"/>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5" name="Google Shape;35;p16"/>
          <p:cNvSpPr/>
          <p:nvPr/>
        </p:nvSpPr>
        <p:spPr>
          <a:xfrm>
            <a:off x="4043561" y="2859782"/>
            <a:ext cx="1080120" cy="1080120"/>
          </a:xfrm>
          <a:prstGeom prst="ellipse">
            <a:avLst/>
          </a:prstGeom>
          <a:solidFill>
            <a:schemeClr val="accent1"/>
          </a:solidFill>
          <a:ln cap="flat" cmpd="sng" w="635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png" id="36" name="Google Shape;36;p16"/>
          <p:cNvPicPr preferRelativeResize="0"/>
          <p:nvPr/>
        </p:nvPicPr>
        <p:blipFill rotWithShape="1">
          <a:blip r:embed="rId2">
            <a:alphaModFix/>
          </a:blip>
          <a:srcRect b="0" l="0" r="0" t="0"/>
          <a:stretch/>
        </p:blipFill>
        <p:spPr>
          <a:xfrm>
            <a:off x="4408057" y="3010192"/>
            <a:ext cx="351128" cy="77930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bg>
      <p:bgPr>
        <a:solidFill>
          <a:schemeClr val="lt1"/>
        </a:solidFill>
      </p:bgPr>
    </p:bg>
    <p:spTree>
      <p:nvGrpSpPr>
        <p:cNvPr id="37" name="Shape 37"/>
        <p:cNvGrpSpPr/>
        <p:nvPr/>
      </p:nvGrpSpPr>
      <p:grpSpPr>
        <a:xfrm>
          <a:off x="0" y="0"/>
          <a:ext cx="0" cy="0"/>
          <a:chOff x="0" y="0"/>
          <a:chExt cx="0" cy="0"/>
        </a:xfrm>
      </p:grpSpPr>
      <p:sp>
        <p:nvSpPr>
          <p:cNvPr id="38" name="Google Shape;38;p17"/>
          <p:cNvSpPr/>
          <p:nvPr/>
        </p:nvSpPr>
        <p:spPr>
          <a:xfrm>
            <a:off x="143508" y="92609"/>
            <a:ext cx="8856984" cy="495828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 name="Google Shape;39;p17"/>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0" name="Google Shape;40;p17"/>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1" name="Google Shape;41;p17"/>
          <p:cNvSpPr/>
          <p:nvPr>
            <p:ph idx="3" type="pic"/>
          </p:nvPr>
        </p:nvSpPr>
        <p:spPr>
          <a:xfrm>
            <a:off x="0" y="1347774"/>
            <a:ext cx="2160240" cy="187204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42" name="Google Shape;42;p17"/>
          <p:cNvSpPr/>
          <p:nvPr>
            <p:ph idx="4" type="pic"/>
          </p:nvPr>
        </p:nvSpPr>
        <p:spPr>
          <a:xfrm>
            <a:off x="2327920" y="1347774"/>
            <a:ext cx="2160240" cy="187204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43" name="Google Shape;43;p17"/>
          <p:cNvSpPr/>
          <p:nvPr>
            <p:ph idx="5" type="pic"/>
          </p:nvPr>
        </p:nvSpPr>
        <p:spPr>
          <a:xfrm>
            <a:off x="4655840" y="1347774"/>
            <a:ext cx="2160240" cy="187204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44" name="Google Shape;44;p17"/>
          <p:cNvSpPr/>
          <p:nvPr>
            <p:ph idx="6" type="pic"/>
          </p:nvPr>
        </p:nvSpPr>
        <p:spPr>
          <a:xfrm>
            <a:off x="6983760" y="1347774"/>
            <a:ext cx="2160240" cy="187204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45" name="Google Shape;45;p17"/>
          <p:cNvSpPr/>
          <p:nvPr/>
        </p:nvSpPr>
        <p:spPr>
          <a:xfrm>
            <a:off x="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 name="Google Shape;46;p17"/>
          <p:cNvSpPr/>
          <p:nvPr/>
        </p:nvSpPr>
        <p:spPr>
          <a:xfrm>
            <a:off x="2328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 name="Google Shape;47;p17"/>
          <p:cNvSpPr/>
          <p:nvPr/>
        </p:nvSpPr>
        <p:spPr>
          <a:xfrm>
            <a:off x="4656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8" name="Google Shape;48;p17"/>
          <p:cNvSpPr/>
          <p:nvPr/>
        </p:nvSpPr>
        <p:spPr>
          <a:xfrm>
            <a:off x="6984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49" name="Shape 49"/>
        <p:cNvGrpSpPr/>
        <p:nvPr/>
      </p:nvGrpSpPr>
      <p:grpSpPr>
        <a:xfrm>
          <a:off x="0" y="0"/>
          <a:ext cx="0" cy="0"/>
          <a:chOff x="0" y="0"/>
          <a:chExt cx="0" cy="0"/>
        </a:xfrm>
      </p:grpSpPr>
      <p:sp>
        <p:nvSpPr>
          <p:cNvPr id="50" name="Google Shape;50;p18"/>
          <p:cNvSpPr/>
          <p:nvPr/>
        </p:nvSpPr>
        <p:spPr>
          <a:xfrm>
            <a:off x="0" y="2932113"/>
            <a:ext cx="9144000" cy="22113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1" name="Google Shape;51;p18"/>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2" name="Google Shape;52;p18"/>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D:\Fullppt\005-PNG이미지\노트북.png" id="53" name="Google Shape;53;p18"/>
          <p:cNvPicPr preferRelativeResize="0"/>
          <p:nvPr/>
        </p:nvPicPr>
        <p:blipFill rotWithShape="1">
          <a:blip r:embed="rId2">
            <a:alphaModFix/>
          </a:blip>
          <a:srcRect b="0" l="0" r="0" t="0"/>
          <a:stretch/>
        </p:blipFill>
        <p:spPr>
          <a:xfrm>
            <a:off x="2555776" y="1131590"/>
            <a:ext cx="7230270" cy="3677432"/>
          </a:xfrm>
          <a:prstGeom prst="rect">
            <a:avLst/>
          </a:prstGeom>
          <a:noFill/>
          <a:ln>
            <a:noFill/>
          </a:ln>
        </p:spPr>
      </p:pic>
      <p:sp>
        <p:nvSpPr>
          <p:cNvPr id="54" name="Google Shape;54;p18"/>
          <p:cNvSpPr/>
          <p:nvPr>
            <p:ph idx="3" type="pic"/>
          </p:nvPr>
        </p:nvSpPr>
        <p:spPr>
          <a:xfrm>
            <a:off x="4513480" y="1626257"/>
            <a:ext cx="3465217" cy="2562605"/>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5" name="Google Shape;55;p18"/>
          <p:cNvSpPr/>
          <p:nvPr/>
        </p:nvSpPr>
        <p:spPr>
          <a:xfrm>
            <a:off x="467544" y="3363838"/>
            <a:ext cx="3024336" cy="10081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7" Type="http://schemas.openxmlformats.org/officeDocument/2006/relationships/theme" Target="../theme/theme2.xml"/><Relationship Id="rId16" Type="http://schemas.openxmlformats.org/officeDocument/2006/relationships/slideLayout" Target="../slideLayouts/slideLayout18.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6.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idx="1" type="body"/>
          </p:nvPr>
        </p:nvSpPr>
        <p:spPr>
          <a:xfrm>
            <a:off x="3234939" y="766227"/>
            <a:ext cx="5796000" cy="1080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4800"/>
              <a:buNone/>
            </a:pPr>
            <a:r>
              <a:rPr lang="en-US" sz="4800">
                <a:latin typeface="Georgia"/>
                <a:ea typeface="Georgia"/>
                <a:cs typeface="Georgia"/>
                <a:sym typeface="Georgia"/>
              </a:rPr>
              <a:t>HACKSPRINT V2.0</a:t>
            </a:r>
            <a:endParaRPr sz="4800">
              <a:latin typeface="Georgia"/>
              <a:ea typeface="Georgia"/>
              <a:cs typeface="Georgia"/>
              <a:sym typeface="Georgia"/>
            </a:endParaRPr>
          </a:p>
        </p:txBody>
      </p:sp>
      <p:sp>
        <p:nvSpPr>
          <p:cNvPr id="106" name="Google Shape;106;p1"/>
          <p:cNvSpPr txBox="1"/>
          <p:nvPr>
            <p:ph idx="2" type="body"/>
          </p:nvPr>
        </p:nvSpPr>
        <p:spPr>
          <a:xfrm>
            <a:off x="3347725" y="2120125"/>
            <a:ext cx="5796000" cy="27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sz="2200">
                <a:latin typeface="Georgia"/>
                <a:ea typeface="Georgia"/>
                <a:cs typeface="Georgia"/>
                <a:sym typeface="Georgia"/>
              </a:rPr>
              <a:t>HS101_PS03_TECH_TYCOONS</a:t>
            </a:r>
            <a:endParaRPr sz="2200">
              <a:latin typeface="Georgia"/>
              <a:ea typeface="Georgia"/>
              <a:cs typeface="Georgia"/>
              <a:sym typeface="Georgia"/>
            </a:endParaRPr>
          </a:p>
          <a:p>
            <a:pPr indent="0" lvl="0" marL="0" rtl="0" algn="l">
              <a:lnSpc>
                <a:spcPct val="100000"/>
              </a:lnSpc>
              <a:spcBef>
                <a:spcPts val="0"/>
              </a:spcBef>
              <a:spcAft>
                <a:spcPts val="0"/>
              </a:spcAft>
              <a:buClr>
                <a:schemeClr val="lt1"/>
              </a:buClr>
              <a:buSzPts val="1800"/>
              <a:buNone/>
            </a:pPr>
            <a:r>
              <a:t/>
            </a:r>
            <a:endParaRPr sz="2200">
              <a:latin typeface="Georgia"/>
              <a:ea typeface="Georgia"/>
              <a:cs typeface="Georgia"/>
              <a:sym typeface="Georgia"/>
            </a:endParaRPr>
          </a:p>
          <a:p>
            <a:pPr indent="-368300" lvl="0" marL="457200" rtl="0" algn="l">
              <a:lnSpc>
                <a:spcPct val="100000"/>
              </a:lnSpc>
              <a:spcBef>
                <a:spcPts val="0"/>
              </a:spcBef>
              <a:spcAft>
                <a:spcPts val="0"/>
              </a:spcAft>
              <a:buSzPts val="2200"/>
              <a:buFont typeface="Georgia"/>
              <a:buChar char="●"/>
            </a:pPr>
            <a:r>
              <a:rPr lang="en-US" sz="2200">
                <a:latin typeface="Georgia"/>
                <a:ea typeface="Georgia"/>
                <a:cs typeface="Georgia"/>
                <a:sym typeface="Georgia"/>
              </a:rPr>
              <a:t>Aayush Joshi</a:t>
            </a:r>
            <a:endParaRPr sz="2200">
              <a:latin typeface="Georgia"/>
              <a:ea typeface="Georgia"/>
              <a:cs typeface="Georgia"/>
              <a:sym typeface="Georgia"/>
            </a:endParaRPr>
          </a:p>
          <a:p>
            <a:pPr indent="-368300" lvl="0" marL="457200" rtl="0" algn="l">
              <a:lnSpc>
                <a:spcPct val="100000"/>
              </a:lnSpc>
              <a:spcBef>
                <a:spcPts val="0"/>
              </a:spcBef>
              <a:spcAft>
                <a:spcPts val="0"/>
              </a:spcAft>
              <a:buSzPts val="2200"/>
              <a:buFont typeface="Georgia"/>
              <a:buChar char="●"/>
            </a:pPr>
            <a:r>
              <a:rPr lang="en-US" sz="2200">
                <a:latin typeface="Georgia"/>
                <a:ea typeface="Georgia"/>
                <a:cs typeface="Georgia"/>
                <a:sym typeface="Georgia"/>
              </a:rPr>
              <a:t>Yashowardhan Shinde</a:t>
            </a:r>
            <a:endParaRPr sz="2200">
              <a:latin typeface="Georgia"/>
              <a:ea typeface="Georgia"/>
              <a:cs typeface="Georgia"/>
              <a:sym typeface="Georgia"/>
            </a:endParaRPr>
          </a:p>
          <a:p>
            <a:pPr indent="-368300" lvl="0" marL="457200" rtl="0" algn="l">
              <a:lnSpc>
                <a:spcPct val="100000"/>
              </a:lnSpc>
              <a:spcBef>
                <a:spcPts val="0"/>
              </a:spcBef>
              <a:spcAft>
                <a:spcPts val="0"/>
              </a:spcAft>
              <a:buSzPts val="2200"/>
              <a:buFont typeface="Georgia"/>
              <a:buChar char="●"/>
            </a:pPr>
            <a:r>
              <a:rPr lang="en-US" sz="2200">
                <a:latin typeface="Georgia"/>
                <a:ea typeface="Georgia"/>
                <a:cs typeface="Georgia"/>
                <a:sym typeface="Georgia"/>
              </a:rPr>
              <a:t>Piyush Nagpal</a:t>
            </a:r>
            <a:endParaRPr sz="2200">
              <a:latin typeface="Georgia"/>
              <a:ea typeface="Georgia"/>
              <a:cs typeface="Georgia"/>
              <a:sym typeface="Georgia"/>
            </a:endParaRPr>
          </a:p>
          <a:p>
            <a:pPr indent="-368300" lvl="0" marL="457200" rtl="0" algn="l">
              <a:lnSpc>
                <a:spcPct val="100000"/>
              </a:lnSpc>
              <a:spcBef>
                <a:spcPts val="0"/>
              </a:spcBef>
              <a:spcAft>
                <a:spcPts val="0"/>
              </a:spcAft>
              <a:buSzPts val="2200"/>
              <a:buFont typeface="Georgia"/>
              <a:buChar char="●"/>
            </a:pPr>
            <a:r>
              <a:rPr lang="en-US" sz="2200">
                <a:latin typeface="Georgia"/>
                <a:ea typeface="Georgia"/>
                <a:cs typeface="Georgia"/>
                <a:sym typeface="Georgia"/>
              </a:rPr>
              <a:t>Pratik Bathe</a:t>
            </a:r>
            <a:endParaRPr sz="2200">
              <a:latin typeface="Georgia"/>
              <a:ea typeface="Georgia"/>
              <a:cs typeface="Georgia"/>
              <a:sym typeface="Georgia"/>
            </a:endParaRPr>
          </a:p>
          <a:p>
            <a:pPr indent="0" lvl="0" marL="0" rtl="0" algn="l">
              <a:lnSpc>
                <a:spcPct val="100000"/>
              </a:lnSpc>
              <a:spcBef>
                <a:spcPts val="0"/>
              </a:spcBef>
              <a:spcAft>
                <a:spcPts val="0"/>
              </a:spcAft>
              <a:buClr>
                <a:schemeClr val="lt1"/>
              </a:buClr>
              <a:buSzPts val="1800"/>
              <a:buNone/>
            </a:pPr>
            <a:r>
              <a:t/>
            </a:r>
            <a:endParaRPr sz="1800">
              <a:latin typeface="Georgia"/>
              <a:ea typeface="Georgia"/>
              <a:cs typeface="Georgia"/>
              <a:sym typeface="Georgia"/>
            </a:endParaRPr>
          </a:p>
          <a:p>
            <a:pPr indent="0" lvl="0" marL="0" rtl="0" algn="l">
              <a:lnSpc>
                <a:spcPct val="100000"/>
              </a:lnSpc>
              <a:spcBef>
                <a:spcPts val="0"/>
              </a:spcBef>
              <a:spcAft>
                <a:spcPts val="0"/>
              </a:spcAft>
              <a:buClr>
                <a:schemeClr val="lt1"/>
              </a:buClr>
              <a:buSzPts val="1800"/>
              <a:buNone/>
            </a:pPr>
            <a:r>
              <a:t/>
            </a:r>
            <a:endParaRPr sz="1800">
              <a:latin typeface="Georgia"/>
              <a:ea typeface="Georgia"/>
              <a:cs typeface="Georgia"/>
              <a:sym typeface="Georgia"/>
            </a:endParaRPr>
          </a:p>
          <a:p>
            <a:pPr indent="0" lvl="0" marL="0" rtl="0" algn="l">
              <a:lnSpc>
                <a:spcPct val="100000"/>
              </a:lnSpc>
              <a:spcBef>
                <a:spcPts val="0"/>
              </a:spcBef>
              <a:spcAft>
                <a:spcPts val="0"/>
              </a:spcAft>
              <a:buClr>
                <a:schemeClr val="lt1"/>
              </a:buClr>
              <a:buSzPts val="1800"/>
              <a:buNone/>
            </a:pPr>
            <a:r>
              <a:t/>
            </a:r>
            <a:endParaRPr sz="18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6"/>
          <p:cNvSpPr txBox="1"/>
          <p:nvPr/>
        </p:nvSpPr>
        <p:spPr>
          <a:xfrm>
            <a:off x="2538250" y="903300"/>
            <a:ext cx="6246900" cy="424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On Day 1</a:t>
            </a: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dk1"/>
                </a:solidFill>
                <a:latin typeface="Arial"/>
                <a:ea typeface="Arial"/>
                <a:cs typeface="Arial"/>
                <a:sym typeface="Arial"/>
              </a:rPr>
              <a:t>Front End Development:</a:t>
            </a:r>
            <a:endParaRPr b="1" i="0" sz="2200" u="none" cap="none" strike="noStrike">
              <a:solidFill>
                <a:schemeClr val="dk1"/>
              </a:solidFill>
              <a:latin typeface="Arial"/>
              <a:ea typeface="Arial"/>
              <a:cs typeface="Arial"/>
              <a:sym typeface="Arial"/>
            </a:endParaRPr>
          </a:p>
          <a:p>
            <a:pPr indent="-381000" lvl="0" marL="457200" marR="0" rtl="0" algn="l">
              <a:lnSpc>
                <a:spcPct val="100000"/>
              </a:lnSpc>
              <a:spcBef>
                <a:spcPts val="0"/>
              </a:spcBef>
              <a:spcAft>
                <a:spcPts val="0"/>
              </a:spcAft>
              <a:buClr>
                <a:schemeClr val="dk1"/>
              </a:buClr>
              <a:buSzPts val="2400"/>
              <a:buFont typeface="Arial"/>
              <a:buChar char="●"/>
            </a:pPr>
            <a:r>
              <a:rPr b="0" i="0" lang="en-US" sz="2200" u="none" cap="none" strike="noStrike">
                <a:solidFill>
                  <a:schemeClr val="dk1"/>
                </a:solidFill>
                <a:latin typeface="Arial"/>
                <a:ea typeface="Arial"/>
                <a:cs typeface="Arial"/>
                <a:sym typeface="Arial"/>
              </a:rPr>
              <a:t>The basic format of the webpage was decided and implemented.</a:t>
            </a:r>
            <a:endParaRPr b="0" i="0" sz="2200" u="none" cap="none" strike="noStrike">
              <a:solidFill>
                <a:schemeClr val="dk1"/>
              </a:solidFill>
              <a:latin typeface="Arial"/>
              <a:ea typeface="Arial"/>
              <a:cs typeface="Arial"/>
              <a:sym typeface="Arial"/>
            </a:endParaRPr>
          </a:p>
          <a:p>
            <a:pPr indent="-368300" lvl="0" marL="457200"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Basic functionality like uploading files was assigned.</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dk1"/>
                </a:solidFill>
                <a:latin typeface="Arial"/>
                <a:ea typeface="Arial"/>
                <a:cs typeface="Arial"/>
                <a:sym typeface="Arial"/>
              </a:rPr>
              <a:t>Back End Development:</a:t>
            </a:r>
            <a:endParaRPr b="1" i="0" sz="2200" u="none" cap="none" strike="noStrike">
              <a:solidFill>
                <a:schemeClr val="dk1"/>
              </a:solidFill>
              <a:latin typeface="Arial"/>
              <a:ea typeface="Arial"/>
              <a:cs typeface="Arial"/>
              <a:sym typeface="Arial"/>
            </a:endParaRPr>
          </a:p>
          <a:p>
            <a:pPr indent="-368300" lvl="0" marL="457200"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input file format was decided and basic analysis was completed.</a:t>
            </a:r>
            <a:endParaRPr b="0" i="0" sz="2200" u="none" cap="none" strike="noStrike">
              <a:solidFill>
                <a:schemeClr val="dk1"/>
              </a:solidFill>
              <a:latin typeface="Arial"/>
              <a:ea typeface="Arial"/>
              <a:cs typeface="Arial"/>
              <a:sym typeface="Arial"/>
            </a:endParaRPr>
          </a:p>
          <a:p>
            <a:pPr indent="-368300" lvl="0" marL="457200"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Graphical visualization of data was done.</a:t>
            </a:r>
            <a:endParaRPr b="0" i="0" sz="2200" u="none" cap="none" strike="noStrike">
              <a:solidFill>
                <a:schemeClr val="dk1"/>
              </a:solidFill>
              <a:latin typeface="Arial"/>
              <a:ea typeface="Arial"/>
              <a:cs typeface="Arial"/>
              <a:sym typeface="Arial"/>
            </a:endParaRPr>
          </a:p>
        </p:txBody>
      </p:sp>
      <p:sp>
        <p:nvSpPr>
          <p:cNvPr id="267" name="Google Shape;267;p6"/>
          <p:cNvSpPr/>
          <p:nvPr/>
        </p:nvSpPr>
        <p:spPr>
          <a:xfrm>
            <a:off x="0" y="4882300"/>
            <a:ext cx="9144000" cy="270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8" name="Google Shape;268;p6"/>
          <p:cNvSpPr txBox="1"/>
          <p:nvPr/>
        </p:nvSpPr>
        <p:spPr>
          <a:xfrm>
            <a:off x="112900" y="0"/>
            <a:ext cx="5786400" cy="67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700"/>
              <a:buFont typeface="Arial"/>
              <a:buNone/>
            </a:pPr>
            <a:r>
              <a:rPr b="0" i="0" lang="en-US" sz="4700" u="none" cap="none" strike="noStrike">
                <a:solidFill>
                  <a:srgbClr val="FFFFFF"/>
                </a:solidFill>
                <a:latin typeface="Georgia"/>
                <a:ea typeface="Georgia"/>
                <a:cs typeface="Georgia"/>
                <a:sym typeface="Georgia"/>
              </a:rPr>
              <a:t>Time</a:t>
            </a:r>
            <a:r>
              <a:rPr b="0" i="0" lang="en-US" sz="4700" u="none" cap="none" strike="noStrike">
                <a:solidFill>
                  <a:srgbClr val="000000"/>
                </a:solidFill>
                <a:latin typeface="Georgia"/>
                <a:ea typeface="Georgia"/>
                <a:cs typeface="Georgia"/>
                <a:sym typeface="Georgia"/>
              </a:rPr>
              <a:t>line</a:t>
            </a:r>
            <a:endParaRPr b="0" i="0" sz="5000" u="none" cap="none" strike="noStrike">
              <a:solidFill>
                <a:srgbClr val="000000"/>
              </a:solidFill>
              <a:latin typeface="Georgia"/>
              <a:ea typeface="Georgia"/>
              <a:cs typeface="Georgia"/>
              <a:sym typeface="Georgia"/>
            </a:endParaRPr>
          </a:p>
        </p:txBody>
      </p:sp>
      <p:pic>
        <p:nvPicPr>
          <p:cNvPr id="269" name="Google Shape;269;p6"/>
          <p:cNvPicPr preferRelativeResize="0"/>
          <p:nvPr/>
        </p:nvPicPr>
        <p:blipFill rotWithShape="1">
          <a:blip r:embed="rId3">
            <a:alphaModFix/>
          </a:blip>
          <a:srcRect b="0" l="0" r="0" t="0"/>
          <a:stretch/>
        </p:blipFill>
        <p:spPr>
          <a:xfrm>
            <a:off x="6095501" y="0"/>
            <a:ext cx="3048502" cy="274637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538021634f_0_22"/>
          <p:cNvSpPr txBox="1"/>
          <p:nvPr/>
        </p:nvSpPr>
        <p:spPr>
          <a:xfrm>
            <a:off x="2283225" y="755000"/>
            <a:ext cx="6611400" cy="424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On Day 2</a:t>
            </a: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dk1"/>
                </a:solidFill>
                <a:latin typeface="Arial"/>
                <a:ea typeface="Arial"/>
                <a:cs typeface="Arial"/>
                <a:sym typeface="Arial"/>
              </a:rPr>
              <a:t>Front End Development:</a:t>
            </a:r>
            <a:endParaRPr b="1" i="0" sz="2200" u="none" cap="none" strike="noStrike">
              <a:solidFill>
                <a:schemeClr val="dk1"/>
              </a:solidFill>
              <a:latin typeface="Arial"/>
              <a:ea typeface="Arial"/>
              <a:cs typeface="Arial"/>
              <a:sym typeface="Arial"/>
            </a:endParaRPr>
          </a:p>
          <a:p>
            <a:pPr indent="-381000" lvl="0" marL="457200" marR="0" rtl="0" algn="l">
              <a:lnSpc>
                <a:spcPct val="100000"/>
              </a:lnSpc>
              <a:spcBef>
                <a:spcPts val="0"/>
              </a:spcBef>
              <a:spcAft>
                <a:spcPts val="0"/>
              </a:spcAft>
              <a:buClr>
                <a:schemeClr val="dk1"/>
              </a:buClr>
              <a:buSzPts val="2400"/>
              <a:buFont typeface="Arial"/>
              <a:buChar char="●"/>
            </a:pPr>
            <a:r>
              <a:rPr b="0" i="0" lang="en-US" sz="2200" u="none" cap="none" strike="noStrike">
                <a:solidFill>
                  <a:schemeClr val="dk1"/>
                </a:solidFill>
                <a:latin typeface="Arial"/>
                <a:ea typeface="Arial"/>
                <a:cs typeface="Arial"/>
                <a:sym typeface="Arial"/>
              </a:rPr>
              <a:t>The website was fully developed and functionalities were added.</a:t>
            </a:r>
            <a:endParaRPr b="0" i="0" sz="2200" u="none" cap="none" strike="noStrike">
              <a:solidFill>
                <a:schemeClr val="dk1"/>
              </a:solidFill>
              <a:latin typeface="Arial"/>
              <a:ea typeface="Arial"/>
              <a:cs typeface="Arial"/>
              <a:sym typeface="Arial"/>
            </a:endParaRPr>
          </a:p>
          <a:p>
            <a:pPr indent="-368300" lvl="0" marL="457200"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website was integrated with the backend of the program.</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dk1"/>
                </a:solidFill>
                <a:latin typeface="Arial"/>
                <a:ea typeface="Arial"/>
                <a:cs typeface="Arial"/>
                <a:sym typeface="Arial"/>
              </a:rPr>
              <a:t>Back End Development:</a:t>
            </a:r>
            <a:endParaRPr b="1" i="0" sz="2200" u="none" cap="none" strike="noStrike">
              <a:solidFill>
                <a:schemeClr val="dk1"/>
              </a:solidFill>
              <a:latin typeface="Arial"/>
              <a:ea typeface="Arial"/>
              <a:cs typeface="Arial"/>
              <a:sym typeface="Arial"/>
            </a:endParaRPr>
          </a:p>
          <a:p>
            <a:pPr indent="-368300" lvl="0" marL="457200"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Functions like converting excel to pdf and pdf to png were added.</a:t>
            </a:r>
            <a:endParaRPr b="0" i="0" sz="2200" u="none" cap="none" strike="noStrike">
              <a:solidFill>
                <a:schemeClr val="dk1"/>
              </a:solidFill>
              <a:latin typeface="Arial"/>
              <a:ea typeface="Arial"/>
              <a:cs typeface="Arial"/>
              <a:sym typeface="Arial"/>
            </a:endParaRPr>
          </a:p>
          <a:p>
            <a:pPr indent="-368300" lvl="0" marL="457200"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styling of the report card was done.</a:t>
            </a:r>
            <a:endParaRPr b="0" i="0" sz="2200" u="none" cap="none" strike="noStrike">
              <a:solidFill>
                <a:schemeClr val="dk1"/>
              </a:solidFill>
              <a:latin typeface="Arial"/>
              <a:ea typeface="Arial"/>
              <a:cs typeface="Arial"/>
              <a:sym typeface="Arial"/>
            </a:endParaRPr>
          </a:p>
          <a:p>
            <a:pPr indent="-368300" lvl="0" marL="457200"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back end was connected with the front end.</a:t>
            </a:r>
            <a:endParaRPr b="0" i="0" sz="2200" u="none" cap="none" strike="noStrike">
              <a:solidFill>
                <a:schemeClr val="dk1"/>
              </a:solidFill>
              <a:latin typeface="Arial"/>
              <a:ea typeface="Arial"/>
              <a:cs typeface="Arial"/>
              <a:sym typeface="Arial"/>
            </a:endParaRPr>
          </a:p>
        </p:txBody>
      </p:sp>
      <p:sp>
        <p:nvSpPr>
          <p:cNvPr id="275" name="Google Shape;275;g538021634f_0_22"/>
          <p:cNvSpPr/>
          <p:nvPr/>
        </p:nvSpPr>
        <p:spPr>
          <a:xfrm>
            <a:off x="0" y="4882300"/>
            <a:ext cx="9144000" cy="270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6" name="Google Shape;276;g538021634f_0_22"/>
          <p:cNvSpPr txBox="1"/>
          <p:nvPr/>
        </p:nvSpPr>
        <p:spPr>
          <a:xfrm>
            <a:off x="112900" y="0"/>
            <a:ext cx="5786400" cy="67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700"/>
              <a:buFont typeface="Arial"/>
              <a:buNone/>
            </a:pPr>
            <a:r>
              <a:rPr b="0" i="0" lang="en-US" sz="4700" u="none" cap="none" strike="noStrike">
                <a:solidFill>
                  <a:srgbClr val="FFFFFF"/>
                </a:solidFill>
                <a:latin typeface="Georgia"/>
                <a:ea typeface="Georgia"/>
                <a:cs typeface="Georgia"/>
                <a:sym typeface="Georgia"/>
              </a:rPr>
              <a:t>Time</a:t>
            </a:r>
            <a:r>
              <a:rPr b="0" i="0" lang="en-US" sz="4700" u="none" cap="none" strike="noStrike">
                <a:solidFill>
                  <a:srgbClr val="000000"/>
                </a:solidFill>
                <a:latin typeface="Georgia"/>
                <a:ea typeface="Georgia"/>
                <a:cs typeface="Georgia"/>
                <a:sym typeface="Georgia"/>
              </a:rPr>
              <a:t>line</a:t>
            </a:r>
            <a:endParaRPr b="0" i="0" sz="5000" u="none" cap="none" strike="noStrike">
              <a:solidFill>
                <a:srgbClr val="000000"/>
              </a:solidFill>
              <a:latin typeface="Georgia"/>
              <a:ea typeface="Georgia"/>
              <a:cs typeface="Georgia"/>
              <a:sym typeface="Georgia"/>
            </a:endParaRPr>
          </a:p>
        </p:txBody>
      </p:sp>
      <p:pic>
        <p:nvPicPr>
          <p:cNvPr id="277" name="Google Shape;277;g538021634f_0_22"/>
          <p:cNvPicPr preferRelativeResize="0"/>
          <p:nvPr/>
        </p:nvPicPr>
        <p:blipFill rotWithShape="1">
          <a:blip r:embed="rId3">
            <a:alphaModFix/>
          </a:blip>
          <a:srcRect b="0" l="0" r="4997" t="-5876"/>
          <a:stretch/>
        </p:blipFill>
        <p:spPr>
          <a:xfrm>
            <a:off x="6247900" y="-152400"/>
            <a:ext cx="2896100" cy="27463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538021634f_0_47"/>
          <p:cNvSpPr txBox="1"/>
          <p:nvPr/>
        </p:nvSpPr>
        <p:spPr>
          <a:xfrm>
            <a:off x="2293900" y="718300"/>
            <a:ext cx="6611400" cy="4240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2400">
                <a:solidFill>
                  <a:schemeClr val="dk1"/>
                </a:solidFill>
              </a:rPr>
              <a:t>On Day 3</a:t>
            </a:r>
            <a:r>
              <a:rPr lang="en-US" sz="2400">
                <a:solidFill>
                  <a:schemeClr val="dk1"/>
                </a:solidFill>
              </a:rPr>
              <a:t>:</a:t>
            </a:r>
            <a:endParaRPr sz="2400">
              <a:solidFill>
                <a:schemeClr val="dk1"/>
              </a:solidFill>
            </a:endParaRPr>
          </a:p>
          <a:p>
            <a:pPr indent="-368300" lvl="0" marL="457200" rtl="0" algn="l">
              <a:lnSpc>
                <a:spcPct val="115000"/>
              </a:lnSpc>
              <a:spcBef>
                <a:spcPts val="0"/>
              </a:spcBef>
              <a:spcAft>
                <a:spcPts val="0"/>
              </a:spcAft>
              <a:buClr>
                <a:schemeClr val="dk1"/>
              </a:buClr>
              <a:buSzPts val="2200"/>
              <a:buChar char="●"/>
            </a:pPr>
            <a:r>
              <a:rPr lang="en-US" sz="2200">
                <a:solidFill>
                  <a:schemeClr val="dk1"/>
                </a:solidFill>
              </a:rPr>
              <a:t>Power point presentation was made</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en-US" sz="2200">
                <a:solidFill>
                  <a:schemeClr val="dk1"/>
                </a:solidFill>
              </a:rPr>
              <a:t>Final touches were given in terms of</a:t>
            </a:r>
            <a:endParaRPr sz="2200">
              <a:solidFill>
                <a:schemeClr val="dk1"/>
              </a:solidFill>
            </a:endParaRPr>
          </a:p>
          <a:p>
            <a:pPr indent="0" lvl="0" marL="457200" rtl="0" algn="l">
              <a:lnSpc>
                <a:spcPct val="115000"/>
              </a:lnSpc>
              <a:spcBef>
                <a:spcPts val="0"/>
              </a:spcBef>
              <a:spcAft>
                <a:spcPts val="0"/>
              </a:spcAft>
              <a:buNone/>
            </a:pPr>
            <a:r>
              <a:rPr lang="en-US" sz="2200">
                <a:solidFill>
                  <a:schemeClr val="dk1"/>
                </a:solidFill>
              </a:rPr>
              <a:t>styling, to the Front End and Back End</a:t>
            </a:r>
            <a:endParaRPr sz="2200">
              <a:solidFill>
                <a:schemeClr val="dk1"/>
              </a:solidFill>
            </a:endParaRPr>
          </a:p>
          <a:p>
            <a:pPr indent="0" lvl="0" marL="457200" rtl="0" algn="l">
              <a:lnSpc>
                <a:spcPct val="115000"/>
              </a:lnSpc>
              <a:spcBef>
                <a:spcPts val="0"/>
              </a:spcBef>
              <a:spcAft>
                <a:spcPts val="0"/>
              </a:spcAft>
              <a:buNone/>
            </a:pPr>
            <a:r>
              <a:rPr lang="en-US" sz="2200">
                <a:solidFill>
                  <a:schemeClr val="dk1"/>
                </a:solidFill>
              </a:rPr>
              <a:t>program.</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en-US" sz="2200">
                <a:solidFill>
                  <a:schemeClr val="dk1"/>
                </a:solidFill>
              </a:rPr>
              <a:t>Flow for video presentation was decided and implemented.</a:t>
            </a:r>
            <a:endParaRPr sz="2200">
              <a:solidFill>
                <a:schemeClr val="dk1"/>
              </a:solidFill>
            </a:endParaRPr>
          </a:p>
          <a:p>
            <a:pPr indent="0" lvl="0" marL="0" marR="0" rtl="0" algn="l">
              <a:lnSpc>
                <a:spcPct val="100000"/>
              </a:lnSpc>
              <a:spcBef>
                <a:spcPts val="0"/>
              </a:spcBef>
              <a:spcAft>
                <a:spcPts val="0"/>
              </a:spcAft>
              <a:buNone/>
            </a:pPr>
            <a:r>
              <a:t/>
            </a:r>
            <a:endParaRPr b="1" sz="2400">
              <a:solidFill>
                <a:schemeClr val="dk1"/>
              </a:solidFill>
            </a:endParaRPr>
          </a:p>
        </p:txBody>
      </p:sp>
      <p:sp>
        <p:nvSpPr>
          <p:cNvPr id="283" name="Google Shape;283;g538021634f_0_47"/>
          <p:cNvSpPr/>
          <p:nvPr/>
        </p:nvSpPr>
        <p:spPr>
          <a:xfrm>
            <a:off x="0" y="4882300"/>
            <a:ext cx="9144000" cy="270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4" name="Google Shape;284;g538021634f_0_47"/>
          <p:cNvSpPr txBox="1"/>
          <p:nvPr/>
        </p:nvSpPr>
        <p:spPr>
          <a:xfrm>
            <a:off x="112900" y="0"/>
            <a:ext cx="5786400" cy="67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700"/>
              <a:buFont typeface="Arial"/>
              <a:buNone/>
            </a:pPr>
            <a:r>
              <a:rPr b="0" i="0" lang="en-US" sz="4700" u="none" cap="none" strike="noStrike">
                <a:solidFill>
                  <a:srgbClr val="FFFFFF"/>
                </a:solidFill>
                <a:latin typeface="Georgia"/>
                <a:ea typeface="Georgia"/>
                <a:cs typeface="Georgia"/>
                <a:sym typeface="Georgia"/>
              </a:rPr>
              <a:t>Time</a:t>
            </a:r>
            <a:r>
              <a:rPr b="0" i="0" lang="en-US" sz="4700" u="none" cap="none" strike="noStrike">
                <a:solidFill>
                  <a:srgbClr val="000000"/>
                </a:solidFill>
                <a:latin typeface="Georgia"/>
                <a:ea typeface="Georgia"/>
                <a:cs typeface="Georgia"/>
                <a:sym typeface="Georgia"/>
              </a:rPr>
              <a:t>line</a:t>
            </a:r>
            <a:endParaRPr b="0" i="0" sz="5000" u="none" cap="none" strike="noStrike">
              <a:solidFill>
                <a:srgbClr val="000000"/>
              </a:solidFill>
              <a:latin typeface="Georgia"/>
              <a:ea typeface="Georgia"/>
              <a:cs typeface="Georgia"/>
              <a:sym typeface="Georgia"/>
            </a:endParaRPr>
          </a:p>
        </p:txBody>
      </p:sp>
      <p:pic>
        <p:nvPicPr>
          <p:cNvPr id="285" name="Google Shape;285;g538021634f_0_47"/>
          <p:cNvPicPr preferRelativeResize="0"/>
          <p:nvPr/>
        </p:nvPicPr>
        <p:blipFill rotWithShape="1">
          <a:blip r:embed="rId3">
            <a:alphaModFix/>
          </a:blip>
          <a:srcRect b="0" l="0" r="0" t="0"/>
          <a:stretch/>
        </p:blipFill>
        <p:spPr>
          <a:xfrm>
            <a:off x="6095501" y="0"/>
            <a:ext cx="3048502" cy="27463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538021634f_1_555"/>
          <p:cNvSpPr txBox="1"/>
          <p:nvPr>
            <p:ph idx="1" type="body"/>
          </p:nvPr>
        </p:nvSpPr>
        <p:spPr>
          <a:xfrm>
            <a:off x="0" y="3572242"/>
            <a:ext cx="9144000" cy="576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720"/>
              </a:spcBef>
              <a:spcAft>
                <a:spcPts val="0"/>
              </a:spcAft>
              <a:buSzPts val="3600"/>
              <a:buNone/>
            </a:pPr>
            <a:r>
              <a:rPr lang="en-US" sz="4400">
                <a:latin typeface="Georgia"/>
                <a:ea typeface="Georgia"/>
                <a:cs typeface="Georgia"/>
                <a:sym typeface="Georgia"/>
              </a:rPr>
              <a:t>Thank You!</a:t>
            </a:r>
            <a:endParaRPr sz="4400">
              <a:latin typeface="Georgia"/>
              <a:ea typeface="Georgia"/>
              <a:cs typeface="Georgia"/>
              <a:sym typeface="Georgia"/>
            </a:endParaRPr>
          </a:p>
        </p:txBody>
      </p:sp>
      <p:pic>
        <p:nvPicPr>
          <p:cNvPr id="291" name="Google Shape;291;g538021634f_1_555"/>
          <p:cNvPicPr preferRelativeResize="0"/>
          <p:nvPr/>
        </p:nvPicPr>
        <p:blipFill rotWithShape="1">
          <a:blip r:embed="rId3">
            <a:alphaModFix/>
          </a:blip>
          <a:srcRect b="0" l="0" r="0" t="0"/>
          <a:stretch/>
        </p:blipFill>
        <p:spPr>
          <a:xfrm>
            <a:off x="0" y="0"/>
            <a:ext cx="1934251" cy="848275"/>
          </a:xfrm>
          <a:prstGeom prst="rect">
            <a:avLst/>
          </a:prstGeom>
          <a:noFill/>
          <a:ln>
            <a:noFill/>
          </a:ln>
        </p:spPr>
      </p:pic>
      <p:sp>
        <p:nvSpPr>
          <p:cNvPr id="292" name="Google Shape;292;g538021634f_1_555"/>
          <p:cNvSpPr/>
          <p:nvPr/>
        </p:nvSpPr>
        <p:spPr>
          <a:xfrm>
            <a:off x="0" y="4882300"/>
            <a:ext cx="9144000" cy="270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p:nvPr/>
        </p:nvSpPr>
        <p:spPr>
          <a:xfrm>
            <a:off x="215516" y="177378"/>
            <a:ext cx="8712968" cy="4788744"/>
          </a:xfrm>
          <a:prstGeom prst="frame">
            <a:avLst>
              <a:gd fmla="val 890" name="adj1"/>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 name="Google Shape;112;p2"/>
          <p:cNvSpPr/>
          <p:nvPr/>
        </p:nvSpPr>
        <p:spPr>
          <a:xfrm>
            <a:off x="6651775" y="0"/>
            <a:ext cx="2016224"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3" name="Google Shape;113;p2"/>
          <p:cNvSpPr txBox="1"/>
          <p:nvPr/>
        </p:nvSpPr>
        <p:spPr>
          <a:xfrm>
            <a:off x="6629850" y="771300"/>
            <a:ext cx="2088900" cy="144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800"/>
              <a:buFont typeface="Arial"/>
              <a:buNone/>
            </a:pPr>
            <a:r>
              <a:rPr b="1" i="0" lang="en-US" sz="3400" u="none" cap="none" strike="noStrike">
                <a:solidFill>
                  <a:schemeClr val="lt1"/>
                </a:solidFill>
                <a:latin typeface="Georgia"/>
                <a:ea typeface="Georgia"/>
                <a:cs typeface="Georgia"/>
                <a:sym typeface="Georgia"/>
              </a:rPr>
              <a:t>Tech Tycoons</a:t>
            </a:r>
            <a:endParaRPr b="0" i="0" sz="2000" u="none" cap="none" strike="noStrike">
              <a:solidFill>
                <a:srgbClr val="000000"/>
              </a:solidFill>
              <a:latin typeface="Georgia"/>
              <a:ea typeface="Georgia"/>
              <a:cs typeface="Georgia"/>
              <a:sym typeface="Georgia"/>
            </a:endParaRPr>
          </a:p>
        </p:txBody>
      </p:sp>
      <p:sp>
        <p:nvSpPr>
          <p:cNvPr id="114" name="Google Shape;114;p2"/>
          <p:cNvSpPr txBox="1"/>
          <p:nvPr/>
        </p:nvSpPr>
        <p:spPr>
          <a:xfrm>
            <a:off x="215525" y="313650"/>
            <a:ext cx="6375000" cy="4302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chemeClr val="dk1"/>
                </a:solidFill>
                <a:latin typeface="Arial Rounded"/>
                <a:ea typeface="Arial Rounded"/>
                <a:cs typeface="Arial Rounded"/>
                <a:sym typeface="Arial Rounded"/>
              </a:rPr>
              <a:t>Problem Statement </a:t>
            </a:r>
            <a:endParaRPr b="1" i="0" sz="1900" u="none" cap="none" strike="noStrike">
              <a:solidFill>
                <a:schemeClr val="dk1"/>
              </a:solidFill>
              <a:latin typeface="Arial Rounded"/>
              <a:ea typeface="Arial Rounded"/>
              <a:cs typeface="Arial Rounded"/>
              <a:sym typeface="Arial Rounded"/>
            </a:endParaRPr>
          </a:p>
          <a:p>
            <a:pPr indent="0" lvl="0" marL="0" marR="0" rtl="0" algn="ctr">
              <a:lnSpc>
                <a:spcPct val="100000"/>
              </a:lnSpc>
              <a:spcBef>
                <a:spcPts val="0"/>
              </a:spcBef>
              <a:spcAft>
                <a:spcPts val="0"/>
              </a:spcAft>
              <a:buClr>
                <a:srgbClr val="000000"/>
              </a:buClr>
              <a:buSzPts val="500"/>
              <a:buFont typeface="Arial"/>
              <a:buNone/>
            </a:pPr>
            <a:r>
              <a:t/>
            </a:r>
            <a:endParaRPr b="1" i="0" sz="500" u="none" cap="none" strike="noStrike">
              <a:solidFill>
                <a:schemeClr val="dk1"/>
              </a:solidFill>
              <a:latin typeface="Arial Rounded"/>
              <a:ea typeface="Arial Rounded"/>
              <a:cs typeface="Arial Rounded"/>
              <a:sym typeface="Arial Rounded"/>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Create a Cloud based Analytical Tool for Exam Assessment. Evaluation and Digitized Report Card Generation System with an option to publish it on Professional Platform like LinkedIn and others.</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chemeClr val="dk1"/>
                </a:solidFill>
                <a:latin typeface="Arial Rounded"/>
                <a:ea typeface="Arial Rounded"/>
                <a:cs typeface="Arial Rounded"/>
                <a:sym typeface="Arial Rounded"/>
              </a:rPr>
              <a:t>Problem Statement Number</a:t>
            </a:r>
            <a:endParaRPr b="1" i="0" sz="1900" u="none" cap="none" strike="noStrike">
              <a:solidFill>
                <a:schemeClr val="dk1"/>
              </a:solidFill>
              <a:latin typeface="Arial Rounded"/>
              <a:ea typeface="Arial Rounded"/>
              <a:cs typeface="Arial Rounded"/>
              <a:sym typeface="Arial Rounded"/>
            </a:endParaRPr>
          </a:p>
          <a:p>
            <a:pPr indent="0" lvl="0" marL="0" marR="0" rtl="0" algn="ctr">
              <a:lnSpc>
                <a:spcPct val="100000"/>
              </a:lnSpc>
              <a:spcBef>
                <a:spcPts val="0"/>
              </a:spcBef>
              <a:spcAft>
                <a:spcPts val="0"/>
              </a:spcAft>
              <a:buClr>
                <a:srgbClr val="000000"/>
              </a:buClr>
              <a:buSzPts val="500"/>
              <a:buFont typeface="Arial"/>
              <a:buNone/>
            </a:pPr>
            <a:r>
              <a:t/>
            </a:r>
            <a:endParaRPr b="1" i="0" sz="500" u="none" cap="none" strike="noStrike">
              <a:solidFill>
                <a:schemeClr val="dk1"/>
              </a:solidFill>
              <a:latin typeface="Arial Rounded"/>
              <a:ea typeface="Arial Rounded"/>
              <a:cs typeface="Arial Rounded"/>
              <a:sym typeface="Arial Rounded"/>
            </a:endParaRPr>
          </a:p>
          <a:p>
            <a:pPr indent="0" lvl="0" marL="0" marR="0" rtl="0" algn="ctr">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Arial"/>
                <a:ea typeface="Arial"/>
                <a:cs typeface="Arial"/>
                <a:sym typeface="Arial"/>
              </a:rPr>
              <a:t>PS03</a:t>
            </a:r>
            <a:endParaRPr b="0" i="0" sz="17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br>
              <a:rPr b="1" i="0" lang="en-US" sz="2000" u="none" cap="none" strike="noStrike">
                <a:solidFill>
                  <a:schemeClr val="dk1"/>
                </a:solidFill>
                <a:latin typeface="Arial Rounded"/>
                <a:ea typeface="Arial Rounded"/>
                <a:cs typeface="Arial Rounded"/>
                <a:sym typeface="Arial Rounded"/>
              </a:rPr>
            </a:br>
            <a:r>
              <a:rPr b="1" i="0" lang="en-US" sz="1900" u="none" cap="none" strike="noStrike">
                <a:solidFill>
                  <a:schemeClr val="dk1"/>
                </a:solidFill>
                <a:latin typeface="Arial Rounded"/>
                <a:ea typeface="Arial Rounded"/>
                <a:cs typeface="Arial Rounded"/>
                <a:sym typeface="Arial Rounded"/>
              </a:rPr>
              <a:t>Team Name </a:t>
            </a:r>
            <a:endParaRPr b="1" i="0" sz="1900" u="none" cap="none" strike="noStrike">
              <a:solidFill>
                <a:schemeClr val="dk1"/>
              </a:solidFill>
              <a:latin typeface="Arial Rounded"/>
              <a:ea typeface="Arial Rounded"/>
              <a:cs typeface="Arial Rounded"/>
              <a:sym typeface="Arial Rounded"/>
            </a:endParaRPr>
          </a:p>
          <a:p>
            <a:pPr indent="0" lvl="0" marL="0" marR="0" rtl="0" algn="ctr">
              <a:lnSpc>
                <a:spcPct val="100000"/>
              </a:lnSpc>
              <a:spcBef>
                <a:spcPts val="0"/>
              </a:spcBef>
              <a:spcAft>
                <a:spcPts val="0"/>
              </a:spcAft>
              <a:buClr>
                <a:srgbClr val="000000"/>
              </a:buClr>
              <a:buSzPts val="500"/>
              <a:buFont typeface="Arial"/>
              <a:buNone/>
            </a:pPr>
            <a:r>
              <a:t/>
            </a:r>
            <a:endParaRPr b="1" i="0" sz="500" u="none" cap="none" strike="noStrike">
              <a:solidFill>
                <a:schemeClr val="dk1"/>
              </a:solidFill>
              <a:latin typeface="Arial Rounded"/>
              <a:ea typeface="Arial Rounded"/>
              <a:cs typeface="Arial Rounded"/>
              <a:sym typeface="Arial Rounded"/>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Tech Tycoons</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chemeClr val="dk1"/>
                </a:solidFill>
                <a:latin typeface="Arial Rounded"/>
                <a:ea typeface="Arial Rounded"/>
                <a:cs typeface="Arial Rounded"/>
                <a:sym typeface="Arial Rounded"/>
              </a:rPr>
              <a:t>Team Leader Name </a:t>
            </a:r>
            <a:endParaRPr b="1" i="0" sz="1900" u="none" cap="none" strike="noStrike">
              <a:solidFill>
                <a:schemeClr val="dk1"/>
              </a:solidFill>
              <a:latin typeface="Arial Rounded"/>
              <a:ea typeface="Arial Rounded"/>
              <a:cs typeface="Arial Rounded"/>
              <a:sym typeface="Arial Rounded"/>
            </a:endParaRPr>
          </a:p>
          <a:p>
            <a:pPr indent="0" lvl="0" marL="0" marR="0" rtl="0" algn="ctr">
              <a:lnSpc>
                <a:spcPct val="100000"/>
              </a:lnSpc>
              <a:spcBef>
                <a:spcPts val="0"/>
              </a:spcBef>
              <a:spcAft>
                <a:spcPts val="0"/>
              </a:spcAft>
              <a:buClr>
                <a:srgbClr val="000000"/>
              </a:buClr>
              <a:buSzPts val="500"/>
              <a:buFont typeface="Arial"/>
              <a:buNone/>
            </a:pPr>
            <a:r>
              <a:t/>
            </a:r>
            <a:endParaRPr b="1" i="0" sz="500" u="none" cap="none" strike="noStrike">
              <a:solidFill>
                <a:schemeClr val="dk1"/>
              </a:solidFill>
              <a:latin typeface="Arial Rounded"/>
              <a:ea typeface="Arial Rounded"/>
              <a:cs typeface="Arial Rounded"/>
              <a:sym typeface="Arial Rounded"/>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Aayush Joshi</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chemeClr val="dk1"/>
                </a:solidFill>
                <a:latin typeface="Arial Rounded"/>
                <a:ea typeface="Arial Rounded"/>
                <a:cs typeface="Arial Rounded"/>
                <a:sym typeface="Arial Rounded"/>
              </a:rPr>
              <a:t>College Name</a:t>
            </a:r>
            <a:endParaRPr b="1" i="0" sz="1900" u="none" cap="none" strike="noStrike">
              <a:solidFill>
                <a:schemeClr val="dk1"/>
              </a:solidFill>
              <a:latin typeface="Arial Rounded"/>
              <a:ea typeface="Arial Rounded"/>
              <a:cs typeface="Arial Rounded"/>
              <a:sym typeface="Arial Rounded"/>
            </a:endParaRPr>
          </a:p>
          <a:p>
            <a:pPr indent="0" lvl="0" marL="0" marR="0" rtl="0" algn="ctr">
              <a:lnSpc>
                <a:spcPct val="100000"/>
              </a:lnSpc>
              <a:spcBef>
                <a:spcPts val="0"/>
              </a:spcBef>
              <a:spcAft>
                <a:spcPts val="0"/>
              </a:spcAft>
              <a:buClr>
                <a:srgbClr val="000000"/>
              </a:buClr>
              <a:buSzPts val="500"/>
              <a:buFont typeface="Arial"/>
              <a:buNone/>
            </a:pPr>
            <a:r>
              <a:t/>
            </a:r>
            <a:endParaRPr b="1" i="0" sz="500" u="none" cap="none" strike="noStrike">
              <a:solidFill>
                <a:schemeClr val="dk1"/>
              </a:solidFill>
              <a:latin typeface="Arial Rounded"/>
              <a:ea typeface="Arial Rounded"/>
              <a:cs typeface="Arial Rounded"/>
              <a:sym typeface="Arial Rounded"/>
            </a:endParaRPr>
          </a:p>
          <a:p>
            <a:pPr indent="0" lvl="0" marL="0" marR="0" rtl="0" algn="ctr">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Arial"/>
                <a:ea typeface="Arial"/>
                <a:cs typeface="Arial"/>
                <a:sym typeface="Arial"/>
              </a:rPr>
              <a:t>International Institute of Information Technology, Pune</a:t>
            </a:r>
            <a:endParaRPr b="1" i="0" sz="1700" u="none" cap="none" strike="noStrike">
              <a:solidFill>
                <a:schemeClr val="dk1"/>
              </a:solidFill>
              <a:latin typeface="Arial Rounded"/>
              <a:ea typeface="Arial Rounded"/>
              <a:cs typeface="Arial Rounded"/>
              <a:sym typeface="Arial Rounded"/>
            </a:endParaRPr>
          </a:p>
        </p:txBody>
      </p:sp>
      <p:pic>
        <p:nvPicPr>
          <p:cNvPr id="115" name="Google Shape;115;p2"/>
          <p:cNvPicPr preferRelativeResize="0"/>
          <p:nvPr/>
        </p:nvPicPr>
        <p:blipFill rotWithShape="1">
          <a:blip r:embed="rId3">
            <a:alphaModFix/>
          </a:blip>
          <a:srcRect b="0" l="0" r="0" t="0"/>
          <a:stretch/>
        </p:blipFill>
        <p:spPr>
          <a:xfrm>
            <a:off x="6696875" y="3856150"/>
            <a:ext cx="1934251" cy="848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pSp>
        <p:nvGrpSpPr>
          <p:cNvPr id="120" name="Google Shape;120;p3"/>
          <p:cNvGrpSpPr/>
          <p:nvPr/>
        </p:nvGrpSpPr>
        <p:grpSpPr>
          <a:xfrm rot="-1682106">
            <a:off x="1469347" y="1353530"/>
            <a:ext cx="1665821" cy="3558768"/>
            <a:chOff x="1359132" y="345882"/>
            <a:chExt cx="1966239" cy="4200564"/>
          </a:xfrm>
        </p:grpSpPr>
        <p:grpSp>
          <p:nvGrpSpPr>
            <p:cNvPr id="121" name="Google Shape;121;p3"/>
            <p:cNvGrpSpPr/>
            <p:nvPr/>
          </p:nvGrpSpPr>
          <p:grpSpPr>
            <a:xfrm>
              <a:off x="2073901" y="2186669"/>
              <a:ext cx="501313" cy="2359777"/>
              <a:chOff x="2810055" y="1677194"/>
              <a:chExt cx="535258" cy="2519562"/>
            </a:xfrm>
          </p:grpSpPr>
          <p:sp>
            <p:nvSpPr>
              <p:cNvPr id="122" name="Google Shape;122;p3"/>
              <p:cNvSpPr/>
              <p:nvPr/>
            </p:nvSpPr>
            <p:spPr>
              <a:xfrm>
                <a:off x="2810675" y="3399597"/>
                <a:ext cx="534638" cy="779141"/>
              </a:xfrm>
              <a:custGeom>
                <a:rect b="b" l="l" r="r" t="t"/>
                <a:pathLst>
                  <a:path extrusionOk="0" h="1800199" w="1802378">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rgbClr val="F5BE55"/>
                  </a:gs>
                  <a:gs pos="100000">
                    <a:srgbClr val="F5BE5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3"/>
              <p:cNvSpPr/>
              <p:nvPr/>
            </p:nvSpPr>
            <p:spPr>
              <a:xfrm>
                <a:off x="2984722" y="3392706"/>
                <a:ext cx="180870" cy="787996"/>
              </a:xfrm>
              <a:custGeom>
                <a:rect b="b" l="l" r="r" t="t"/>
                <a:pathLst>
                  <a:path extrusionOk="0" h="1820658" w="1359043">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rgbClr val="F8D185"/>
                  </a:gs>
                  <a:gs pos="100000">
                    <a:srgbClr val="F8D18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4" name="Google Shape;124;p3"/>
              <p:cNvSpPr/>
              <p:nvPr/>
            </p:nvSpPr>
            <p:spPr>
              <a:xfrm>
                <a:off x="2810055" y="3399597"/>
                <a:ext cx="264192" cy="763141"/>
              </a:xfrm>
              <a:custGeom>
                <a:rect b="b" l="l" r="r" t="t"/>
                <a:pathLst>
                  <a:path extrusionOk="0" h="1763232" w="1331023">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rgbClr val="FBE3B4"/>
                  </a:gs>
                  <a:gs pos="100000">
                    <a:srgbClr val="FBE3B4"/>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5" name="Google Shape;125;p3"/>
              <p:cNvSpPr/>
              <p:nvPr/>
            </p:nvSpPr>
            <p:spPr>
              <a:xfrm>
                <a:off x="2811292" y="1677194"/>
                <a:ext cx="177768" cy="1815900"/>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rgbClr val="BCEAED"/>
                  </a:gs>
                  <a:gs pos="100000">
                    <a:srgbClr val="BCEAED"/>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6" name="Google Shape;126;p3"/>
              <p:cNvSpPr/>
              <p:nvPr/>
            </p:nvSpPr>
            <p:spPr>
              <a:xfrm>
                <a:off x="2987824" y="1677195"/>
                <a:ext cx="177768" cy="1815900"/>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rgbClr val="90DCE2"/>
                  </a:gs>
                  <a:gs pos="100000">
                    <a:srgbClr val="90DCE2"/>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3"/>
              <p:cNvSpPr/>
              <p:nvPr/>
            </p:nvSpPr>
            <p:spPr>
              <a:xfrm>
                <a:off x="3165590" y="1677196"/>
                <a:ext cx="177768" cy="1815899"/>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3"/>
              <p:cNvSpPr/>
              <p:nvPr/>
            </p:nvSpPr>
            <p:spPr>
              <a:xfrm rot="10800000">
                <a:off x="2987823" y="3961239"/>
                <a:ext cx="177768" cy="235517"/>
              </a:xfrm>
              <a:prstGeom prst="triangl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29" name="Google Shape;129;p3"/>
            <p:cNvGrpSpPr/>
            <p:nvPr/>
          </p:nvGrpSpPr>
          <p:grpSpPr>
            <a:xfrm>
              <a:off x="1359132" y="345882"/>
              <a:ext cx="1966239" cy="1811155"/>
              <a:chOff x="1888981" y="1110787"/>
              <a:chExt cx="2254374" cy="2076562"/>
            </a:xfrm>
          </p:grpSpPr>
          <p:sp>
            <p:nvSpPr>
              <p:cNvPr id="130" name="Google Shape;130;p3"/>
              <p:cNvSpPr/>
              <p:nvPr/>
            </p:nvSpPr>
            <p:spPr>
              <a:xfrm rot="8100000">
                <a:off x="2322441" y="1563466"/>
                <a:ext cx="1333455" cy="1333457"/>
              </a:xfrm>
              <a:custGeom>
                <a:rect b="b" l="l" r="r" t="t"/>
                <a:pathLst>
                  <a:path extrusionOk="0" h="2192671" w="2192670">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lt1"/>
              </a:solidFill>
              <a:ln cap="flat" cmpd="sng" w="508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1" name="Google Shape;131;p3"/>
              <p:cNvSpPr/>
              <p:nvPr/>
            </p:nvSpPr>
            <p:spPr>
              <a:xfrm rot="10800000">
                <a:off x="2751763" y="2230194"/>
                <a:ext cx="457200" cy="783671"/>
              </a:xfrm>
              <a:prstGeom prst="trapezoid">
                <a:avLst>
                  <a:gd fmla="val 25000" name="adj"/>
                </a:avLst>
              </a:prstGeom>
              <a:solidFill>
                <a:schemeClr val="lt1"/>
              </a:solid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 name="Google Shape;132;p3"/>
              <p:cNvSpPr/>
              <p:nvPr/>
            </p:nvSpPr>
            <p:spPr>
              <a:xfrm rot="2700000">
                <a:off x="3710962" y="1407964"/>
                <a:ext cx="119821" cy="29955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 name="Google Shape;133;p3"/>
              <p:cNvSpPr/>
              <p:nvPr/>
            </p:nvSpPr>
            <p:spPr>
              <a:xfrm flipH="1" rot="-2700000">
                <a:off x="2156327" y="1407964"/>
                <a:ext cx="119821" cy="29955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 name="Google Shape;134;p3"/>
              <p:cNvSpPr/>
              <p:nvPr/>
            </p:nvSpPr>
            <p:spPr>
              <a:xfrm>
                <a:off x="2935970" y="1110787"/>
                <a:ext cx="119821" cy="29955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 name="Google Shape;135;p3"/>
              <p:cNvSpPr/>
              <p:nvPr/>
            </p:nvSpPr>
            <p:spPr>
              <a:xfrm rot="5400000">
                <a:off x="3933668" y="1996109"/>
                <a:ext cx="119821" cy="29955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 name="Google Shape;136;p3"/>
              <p:cNvSpPr/>
              <p:nvPr/>
            </p:nvSpPr>
            <p:spPr>
              <a:xfrm flipH="1" rot="-5400000">
                <a:off x="1978847" y="1919902"/>
                <a:ext cx="119821" cy="29955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 name="Google Shape;137;p3"/>
              <p:cNvSpPr/>
              <p:nvPr/>
            </p:nvSpPr>
            <p:spPr>
              <a:xfrm>
                <a:off x="2692290" y="3074683"/>
                <a:ext cx="612000" cy="112666"/>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8" name="Google Shape;138;p3"/>
              <p:cNvSpPr/>
              <p:nvPr/>
            </p:nvSpPr>
            <p:spPr>
              <a:xfrm>
                <a:off x="2833284" y="2139702"/>
                <a:ext cx="71867" cy="17966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 name="Google Shape;139;p3"/>
              <p:cNvSpPr/>
              <p:nvPr/>
            </p:nvSpPr>
            <p:spPr>
              <a:xfrm>
                <a:off x="2957504" y="2139702"/>
                <a:ext cx="71867" cy="17966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3"/>
              <p:cNvSpPr/>
              <p:nvPr/>
            </p:nvSpPr>
            <p:spPr>
              <a:xfrm>
                <a:off x="3081724" y="2139702"/>
                <a:ext cx="71867" cy="17966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sp>
        <p:nvSpPr>
          <p:cNvPr id="141" name="Google Shape;141;p3"/>
          <p:cNvSpPr/>
          <p:nvPr/>
        </p:nvSpPr>
        <p:spPr>
          <a:xfrm>
            <a:off x="-15861" y="2530131"/>
            <a:ext cx="3091680" cy="1938501"/>
          </a:xfrm>
          <a:custGeom>
            <a:rect b="b" l="l" r="r" t="t"/>
            <a:pathLst>
              <a:path extrusionOk="0" h="1811553" w="288921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rgbClr val="F8D185"/>
              </a:gs>
              <a:gs pos="100000">
                <a:srgbClr val="F8D18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 name="Google Shape;142;p3"/>
          <p:cNvSpPr/>
          <p:nvPr/>
        </p:nvSpPr>
        <p:spPr>
          <a:xfrm>
            <a:off x="3264363" y="1455289"/>
            <a:ext cx="576000" cy="576000"/>
          </a:xfrm>
          <a:prstGeom prst="ellipse">
            <a:avLst/>
          </a:prstGeom>
          <a:solidFill>
            <a:schemeClr val="accent1"/>
          </a:solid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32AEB8"/>
              </a:solidFill>
              <a:latin typeface="Arial"/>
              <a:ea typeface="Arial"/>
              <a:cs typeface="Arial"/>
              <a:sym typeface="Arial"/>
            </a:endParaRPr>
          </a:p>
        </p:txBody>
      </p:sp>
      <p:sp>
        <p:nvSpPr>
          <p:cNvPr id="143" name="Google Shape;143;p3"/>
          <p:cNvSpPr/>
          <p:nvPr/>
        </p:nvSpPr>
        <p:spPr>
          <a:xfrm>
            <a:off x="3297787" y="2685782"/>
            <a:ext cx="583200" cy="576000"/>
          </a:xfrm>
          <a:prstGeom prst="ellipse">
            <a:avLst/>
          </a:prstGeom>
          <a:solidFill>
            <a:schemeClr val="accent3"/>
          </a:solid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32AEB8"/>
              </a:solidFill>
              <a:latin typeface="Arial"/>
              <a:ea typeface="Arial"/>
              <a:cs typeface="Arial"/>
              <a:sym typeface="Arial"/>
            </a:endParaRPr>
          </a:p>
        </p:txBody>
      </p:sp>
      <p:sp>
        <p:nvSpPr>
          <p:cNvPr id="144" name="Google Shape;144;p3"/>
          <p:cNvSpPr txBox="1"/>
          <p:nvPr/>
        </p:nvSpPr>
        <p:spPr>
          <a:xfrm>
            <a:off x="4185176" y="1108600"/>
            <a:ext cx="44373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For Evaluation and Digitized Report Card Generation System we have planned to take an excel file from the user on our website as an input and then to use python and generate the report cards.</a:t>
            </a:r>
            <a:endParaRPr b="0" i="0" sz="1500" u="none" cap="none" strike="noStrike">
              <a:solidFill>
                <a:srgbClr val="000000"/>
              </a:solidFill>
              <a:latin typeface="Arial"/>
              <a:ea typeface="Arial"/>
              <a:cs typeface="Arial"/>
              <a:sym typeface="Arial"/>
            </a:endParaRPr>
          </a:p>
        </p:txBody>
      </p:sp>
      <p:sp>
        <p:nvSpPr>
          <p:cNvPr id="145" name="Google Shape;145;p3"/>
          <p:cNvSpPr txBox="1"/>
          <p:nvPr/>
        </p:nvSpPr>
        <p:spPr>
          <a:xfrm>
            <a:off x="4239176" y="2459125"/>
            <a:ext cx="43293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We are planning to make a website in which the user will upload the excel file and then process the files and display each student name and roll number in a drop down menu for displaying the report cards.</a:t>
            </a:r>
            <a:endParaRPr b="0" i="0" sz="1700" u="none" cap="none" strike="noStrike">
              <a:solidFill>
                <a:srgbClr val="000000"/>
              </a:solidFill>
              <a:latin typeface="Arial"/>
              <a:ea typeface="Arial"/>
              <a:cs typeface="Arial"/>
              <a:sym typeface="Arial"/>
            </a:endParaRPr>
          </a:p>
        </p:txBody>
      </p:sp>
      <p:sp>
        <p:nvSpPr>
          <p:cNvPr id="146" name="Google Shape;146;p3"/>
          <p:cNvSpPr txBox="1"/>
          <p:nvPr/>
        </p:nvSpPr>
        <p:spPr>
          <a:xfrm>
            <a:off x="3230959" y="1493952"/>
            <a:ext cx="6429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01</a:t>
            </a:r>
            <a:endParaRPr b="1" i="0" sz="2400" u="none" cap="none" strike="noStrike">
              <a:solidFill>
                <a:schemeClr val="lt1"/>
              </a:solidFill>
              <a:latin typeface="Arial"/>
              <a:ea typeface="Arial"/>
              <a:cs typeface="Arial"/>
              <a:sym typeface="Arial"/>
            </a:endParaRPr>
          </a:p>
        </p:txBody>
      </p:sp>
      <p:sp>
        <p:nvSpPr>
          <p:cNvPr id="147" name="Google Shape;147;p3"/>
          <p:cNvSpPr txBox="1"/>
          <p:nvPr/>
        </p:nvSpPr>
        <p:spPr>
          <a:xfrm>
            <a:off x="3264383" y="2742982"/>
            <a:ext cx="6510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02</a:t>
            </a:r>
            <a:endParaRPr b="1" i="0" sz="2400" u="none" cap="none" strike="noStrike">
              <a:solidFill>
                <a:schemeClr val="lt1"/>
              </a:solidFill>
              <a:latin typeface="Arial"/>
              <a:ea typeface="Arial"/>
              <a:cs typeface="Arial"/>
              <a:sym typeface="Arial"/>
            </a:endParaRPr>
          </a:p>
        </p:txBody>
      </p:sp>
      <p:sp>
        <p:nvSpPr>
          <p:cNvPr id="148" name="Google Shape;148;p3"/>
          <p:cNvSpPr txBox="1"/>
          <p:nvPr/>
        </p:nvSpPr>
        <p:spPr>
          <a:xfrm>
            <a:off x="4239187" y="3759561"/>
            <a:ext cx="3835200" cy="6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We are planning to use HTML, Java Script, PHP and CSS for the website and also python for evaluating and generating the Report Cards </a:t>
            </a:r>
            <a:endParaRPr b="0" i="0" sz="1500" u="none" cap="none" strike="noStrike">
              <a:solidFill>
                <a:srgbClr val="000000"/>
              </a:solidFill>
              <a:latin typeface="Arial"/>
              <a:ea typeface="Arial"/>
              <a:cs typeface="Arial"/>
              <a:sym typeface="Arial"/>
            </a:endParaRPr>
          </a:p>
        </p:txBody>
      </p:sp>
      <p:sp>
        <p:nvSpPr>
          <p:cNvPr id="149" name="Google Shape;149;p3"/>
          <p:cNvSpPr/>
          <p:nvPr/>
        </p:nvSpPr>
        <p:spPr>
          <a:xfrm>
            <a:off x="3301363" y="3917521"/>
            <a:ext cx="576000" cy="576000"/>
          </a:xfrm>
          <a:prstGeom prst="ellipse">
            <a:avLst/>
          </a:prstGeom>
          <a:solidFill>
            <a:schemeClr val="accent3"/>
          </a:solid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32AEB8"/>
              </a:solidFill>
              <a:latin typeface="Arial"/>
              <a:ea typeface="Arial"/>
              <a:cs typeface="Arial"/>
              <a:sym typeface="Arial"/>
            </a:endParaRPr>
          </a:p>
        </p:txBody>
      </p:sp>
      <p:sp>
        <p:nvSpPr>
          <p:cNvPr id="150" name="Google Shape;150;p3"/>
          <p:cNvSpPr txBox="1"/>
          <p:nvPr/>
        </p:nvSpPr>
        <p:spPr>
          <a:xfrm>
            <a:off x="3267934" y="3974664"/>
            <a:ext cx="6429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03</a:t>
            </a:r>
            <a:endParaRPr b="1" i="0" sz="2400" u="none" cap="none" strike="noStrike">
              <a:solidFill>
                <a:schemeClr val="lt1"/>
              </a:solidFill>
              <a:latin typeface="Arial"/>
              <a:ea typeface="Arial"/>
              <a:cs typeface="Arial"/>
              <a:sym typeface="Arial"/>
            </a:endParaRPr>
          </a:p>
        </p:txBody>
      </p:sp>
      <p:sp>
        <p:nvSpPr>
          <p:cNvPr id="151" name="Google Shape;151;p3"/>
          <p:cNvSpPr/>
          <p:nvPr/>
        </p:nvSpPr>
        <p:spPr>
          <a:xfrm>
            <a:off x="0" y="0"/>
            <a:ext cx="9144000" cy="934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2" name="Google Shape;152;p3"/>
          <p:cNvSpPr txBox="1"/>
          <p:nvPr/>
        </p:nvSpPr>
        <p:spPr>
          <a:xfrm>
            <a:off x="325500" y="0"/>
            <a:ext cx="8493000" cy="57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FFFFFF"/>
                </a:solidFill>
                <a:latin typeface="Georgia"/>
                <a:ea typeface="Georgia"/>
                <a:cs typeface="Georgia"/>
                <a:sym typeface="Georgia"/>
              </a:rPr>
              <a:t>Our Approach</a:t>
            </a:r>
            <a:endParaRPr b="0" i="0" sz="4400" u="none" cap="none" strike="noStrike">
              <a:solidFill>
                <a:srgbClr val="FFFFFF"/>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538021634f_0_54"/>
          <p:cNvSpPr txBox="1"/>
          <p:nvPr/>
        </p:nvSpPr>
        <p:spPr>
          <a:xfrm>
            <a:off x="2855150" y="796600"/>
            <a:ext cx="6552300" cy="4085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Arial"/>
              <a:buNone/>
            </a:pPr>
            <a:r>
              <a:rPr b="1" i="0" lang="en-US" sz="2200" u="none" cap="none" strike="noStrike">
                <a:solidFill>
                  <a:schemeClr val="dk1"/>
                </a:solidFill>
                <a:latin typeface="Arial"/>
                <a:ea typeface="Arial"/>
                <a:cs typeface="Arial"/>
                <a:sym typeface="Arial"/>
              </a:rPr>
              <a:t>Languages Used:</a:t>
            </a:r>
            <a:endParaRPr b="1" i="0" sz="2200" u="none" cap="none" strike="noStrike">
              <a:solidFill>
                <a:schemeClr val="dk1"/>
              </a:solidFill>
              <a:latin typeface="Arial"/>
              <a:ea typeface="Arial"/>
              <a:cs typeface="Arial"/>
              <a:sym typeface="Arial"/>
            </a:endParaRPr>
          </a:p>
          <a:p>
            <a:pPr indent="-368300" lvl="0" marL="457200"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JavaScript</a:t>
            </a:r>
            <a:endParaRPr b="0" i="0" sz="2200" u="none" cap="none" strike="noStrike">
              <a:solidFill>
                <a:schemeClr val="dk1"/>
              </a:solidFill>
              <a:latin typeface="Arial"/>
              <a:ea typeface="Arial"/>
              <a:cs typeface="Arial"/>
              <a:sym typeface="Arial"/>
            </a:endParaRPr>
          </a:p>
          <a:p>
            <a:pPr indent="-368300" lvl="0" marL="457200"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PHP</a:t>
            </a:r>
            <a:endParaRPr b="0" i="0" sz="2200" u="none" cap="none" strike="noStrike">
              <a:solidFill>
                <a:schemeClr val="dk1"/>
              </a:solidFill>
              <a:latin typeface="Arial"/>
              <a:ea typeface="Arial"/>
              <a:cs typeface="Arial"/>
              <a:sym typeface="Arial"/>
            </a:endParaRPr>
          </a:p>
          <a:p>
            <a:pPr indent="-368300" lvl="0" marL="457200"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HTML &amp; CSS</a:t>
            </a:r>
            <a:endParaRPr b="0" i="0" sz="2200" u="none" cap="none" strike="noStrike">
              <a:solidFill>
                <a:schemeClr val="dk1"/>
              </a:solidFill>
              <a:latin typeface="Arial"/>
              <a:ea typeface="Arial"/>
              <a:cs typeface="Arial"/>
              <a:sym typeface="Arial"/>
            </a:endParaRPr>
          </a:p>
          <a:p>
            <a:pPr indent="-368300" lvl="0" marL="457200"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Python</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
              <a:buFont typeface="Arial"/>
              <a:buNone/>
            </a:pPr>
            <a:r>
              <a:t/>
            </a:r>
            <a:endParaRPr b="0" i="0" sz="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dk1"/>
                </a:solidFill>
                <a:latin typeface="Arial"/>
                <a:ea typeface="Arial"/>
                <a:cs typeface="Arial"/>
                <a:sym typeface="Arial"/>
              </a:rPr>
              <a:t>Packages Used:</a:t>
            </a:r>
            <a:endParaRPr b="1" i="0" sz="2200" u="none" cap="none" strike="noStrike">
              <a:solidFill>
                <a:schemeClr val="dk1"/>
              </a:solidFill>
              <a:latin typeface="Arial"/>
              <a:ea typeface="Arial"/>
              <a:cs typeface="Arial"/>
              <a:sym typeface="Arial"/>
            </a:endParaRPr>
          </a:p>
          <a:p>
            <a:pPr indent="-361950" lvl="0" marL="457200" marR="0" rtl="0" algn="l">
              <a:lnSpc>
                <a:spcPct val="10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Numpy</a:t>
            </a:r>
            <a:endParaRPr b="0" i="0" sz="2100" u="none" cap="none" strike="noStrike">
              <a:solidFill>
                <a:srgbClr val="000000"/>
              </a:solidFill>
              <a:latin typeface="Arial"/>
              <a:ea typeface="Arial"/>
              <a:cs typeface="Arial"/>
              <a:sym typeface="Arial"/>
            </a:endParaRPr>
          </a:p>
          <a:p>
            <a:pPr indent="-361950" lvl="0" marL="457200" marR="0" rtl="0" algn="l">
              <a:lnSpc>
                <a:spcPct val="10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Pandas</a:t>
            </a:r>
            <a:endParaRPr b="0" i="0" sz="2100" u="none" cap="none" strike="noStrike">
              <a:solidFill>
                <a:srgbClr val="000000"/>
              </a:solidFill>
              <a:latin typeface="Arial"/>
              <a:ea typeface="Arial"/>
              <a:cs typeface="Arial"/>
              <a:sym typeface="Arial"/>
            </a:endParaRPr>
          </a:p>
          <a:p>
            <a:pPr indent="-361950" lvl="0" marL="457200" marR="0" rtl="0" algn="l">
              <a:lnSpc>
                <a:spcPct val="10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Matplotlib</a:t>
            </a:r>
            <a:endParaRPr b="0" i="0" sz="2100" u="none" cap="none" strike="noStrike">
              <a:solidFill>
                <a:srgbClr val="000000"/>
              </a:solidFill>
              <a:latin typeface="Arial"/>
              <a:ea typeface="Arial"/>
              <a:cs typeface="Arial"/>
              <a:sym typeface="Arial"/>
            </a:endParaRPr>
          </a:p>
          <a:p>
            <a:pPr indent="-361950" lvl="0" marL="457200" marR="0" rtl="0" algn="l">
              <a:lnSpc>
                <a:spcPct val="10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Openpyxl</a:t>
            </a:r>
            <a:endParaRPr b="0" i="0" sz="2100" u="none" cap="none" strike="noStrike">
              <a:solidFill>
                <a:srgbClr val="000000"/>
              </a:solidFill>
              <a:latin typeface="Arial"/>
              <a:ea typeface="Arial"/>
              <a:cs typeface="Arial"/>
              <a:sym typeface="Arial"/>
            </a:endParaRPr>
          </a:p>
          <a:p>
            <a:pPr indent="-361950" lvl="0" marL="457200" marR="0" rtl="0" algn="l">
              <a:lnSpc>
                <a:spcPct val="10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Pymupdf</a:t>
            </a:r>
            <a:endParaRPr b="0" i="0" sz="2100" u="none" cap="none" strike="noStrike">
              <a:solidFill>
                <a:srgbClr val="000000"/>
              </a:solidFill>
              <a:latin typeface="Arial"/>
              <a:ea typeface="Arial"/>
              <a:cs typeface="Arial"/>
              <a:sym typeface="Arial"/>
            </a:endParaRPr>
          </a:p>
          <a:p>
            <a:pPr indent="-361950" lvl="0" marL="457200" marR="0" rtl="0" algn="l">
              <a:lnSpc>
                <a:spcPct val="10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Pypiwin32</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p:txBody>
      </p:sp>
      <p:sp>
        <p:nvSpPr>
          <p:cNvPr id="158" name="Google Shape;158;g538021634f_0_54"/>
          <p:cNvSpPr/>
          <p:nvPr/>
        </p:nvSpPr>
        <p:spPr>
          <a:xfrm>
            <a:off x="0" y="4882300"/>
            <a:ext cx="9144000" cy="270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g538021634f_0_54"/>
          <p:cNvSpPr txBox="1"/>
          <p:nvPr/>
        </p:nvSpPr>
        <p:spPr>
          <a:xfrm>
            <a:off x="225800" y="-112925"/>
            <a:ext cx="5786400" cy="67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700"/>
              <a:buFont typeface="Arial"/>
              <a:buNone/>
            </a:pPr>
            <a:r>
              <a:rPr b="0" i="0" lang="en-US" sz="4700" u="none" cap="none" strike="noStrike">
                <a:solidFill>
                  <a:srgbClr val="FFFFFF"/>
                </a:solidFill>
                <a:latin typeface="Georgia"/>
                <a:ea typeface="Georgia"/>
                <a:cs typeface="Georgia"/>
                <a:sym typeface="Georgia"/>
              </a:rPr>
              <a:t>Tech</a:t>
            </a:r>
            <a:r>
              <a:rPr b="0" i="0" lang="en-US" sz="4700" u="none" cap="none" strike="noStrike">
                <a:solidFill>
                  <a:srgbClr val="000000"/>
                </a:solidFill>
                <a:latin typeface="Georgia"/>
                <a:ea typeface="Georgia"/>
                <a:cs typeface="Georgia"/>
                <a:sym typeface="Georgia"/>
              </a:rPr>
              <a:t>nology Stack</a:t>
            </a:r>
            <a:endParaRPr b="0" i="0" sz="5000" u="none" cap="none" strike="noStrike">
              <a:solidFill>
                <a:srgbClr val="000000"/>
              </a:solidFill>
              <a:latin typeface="Georgia"/>
              <a:ea typeface="Georgia"/>
              <a:cs typeface="Georgia"/>
              <a:sym typeface="Georgia"/>
            </a:endParaRPr>
          </a:p>
        </p:txBody>
      </p:sp>
      <p:pic>
        <p:nvPicPr>
          <p:cNvPr id="160" name="Google Shape;160;g538021634f_0_54"/>
          <p:cNvPicPr preferRelativeResize="0"/>
          <p:nvPr/>
        </p:nvPicPr>
        <p:blipFill rotWithShape="1">
          <a:blip r:embed="rId3">
            <a:alphaModFix/>
          </a:blip>
          <a:srcRect b="0" l="0" r="0" t="0"/>
          <a:stretch/>
        </p:blipFill>
        <p:spPr>
          <a:xfrm rot="648989">
            <a:off x="7717202" y="3294881"/>
            <a:ext cx="1338223" cy="1338262"/>
          </a:xfrm>
          <a:prstGeom prst="rect">
            <a:avLst/>
          </a:prstGeom>
          <a:noFill/>
          <a:ln>
            <a:noFill/>
          </a:ln>
        </p:spPr>
      </p:pic>
      <p:pic>
        <p:nvPicPr>
          <p:cNvPr id="161" name="Google Shape;161;g538021634f_0_54"/>
          <p:cNvPicPr preferRelativeResize="0"/>
          <p:nvPr/>
        </p:nvPicPr>
        <p:blipFill rotWithShape="1">
          <a:blip r:embed="rId4">
            <a:alphaModFix/>
          </a:blip>
          <a:srcRect b="0" l="0" r="0" t="0"/>
          <a:stretch/>
        </p:blipFill>
        <p:spPr>
          <a:xfrm rot="-882691">
            <a:off x="5679177" y="1367925"/>
            <a:ext cx="2542345" cy="1693249"/>
          </a:xfrm>
          <a:prstGeom prst="rect">
            <a:avLst/>
          </a:prstGeom>
          <a:noFill/>
          <a:ln>
            <a:noFill/>
          </a:ln>
        </p:spPr>
      </p:pic>
      <p:pic>
        <p:nvPicPr>
          <p:cNvPr id="162" name="Google Shape;162;g538021634f_0_54"/>
          <p:cNvPicPr preferRelativeResize="0"/>
          <p:nvPr/>
        </p:nvPicPr>
        <p:blipFill rotWithShape="1">
          <a:blip r:embed="rId5">
            <a:alphaModFix/>
          </a:blip>
          <a:srcRect b="0" l="0" r="0" t="0"/>
          <a:stretch/>
        </p:blipFill>
        <p:spPr>
          <a:xfrm>
            <a:off x="7651000" y="14175"/>
            <a:ext cx="1365700" cy="1476674"/>
          </a:xfrm>
          <a:prstGeom prst="rect">
            <a:avLst/>
          </a:prstGeom>
          <a:noFill/>
          <a:ln>
            <a:noFill/>
          </a:ln>
        </p:spPr>
      </p:pic>
      <p:pic>
        <p:nvPicPr>
          <p:cNvPr id="163" name="Google Shape;163;g538021634f_0_54"/>
          <p:cNvPicPr preferRelativeResize="0"/>
          <p:nvPr/>
        </p:nvPicPr>
        <p:blipFill rotWithShape="1">
          <a:blip r:embed="rId6">
            <a:alphaModFix/>
          </a:blip>
          <a:srcRect b="0" l="0" r="0" t="0"/>
          <a:stretch/>
        </p:blipFill>
        <p:spPr>
          <a:xfrm rot="-1086274">
            <a:off x="5939825" y="3358675"/>
            <a:ext cx="1703251" cy="1066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9b62b40f7e_1_0"/>
          <p:cNvSpPr/>
          <p:nvPr/>
        </p:nvSpPr>
        <p:spPr>
          <a:xfrm>
            <a:off x="0" y="0"/>
            <a:ext cx="9144000" cy="934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9" name="Google Shape;169;g9b62b40f7e_1_0"/>
          <p:cNvSpPr txBox="1"/>
          <p:nvPr/>
        </p:nvSpPr>
        <p:spPr>
          <a:xfrm>
            <a:off x="325500" y="0"/>
            <a:ext cx="8493000" cy="57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rgbClr val="FFFFFF"/>
                </a:solidFill>
                <a:latin typeface="Georgia"/>
                <a:ea typeface="Georgia"/>
                <a:cs typeface="Georgia"/>
                <a:sym typeface="Georgia"/>
              </a:rPr>
              <a:t>Sample Input Format</a:t>
            </a:r>
            <a:endParaRPr b="0" i="0" sz="4400" u="none" cap="none" strike="noStrike">
              <a:solidFill>
                <a:srgbClr val="FFFFFF"/>
              </a:solidFill>
              <a:latin typeface="Georgia"/>
              <a:ea typeface="Georgia"/>
              <a:cs typeface="Georgia"/>
              <a:sym typeface="Georgia"/>
            </a:endParaRPr>
          </a:p>
        </p:txBody>
      </p:sp>
      <p:pic>
        <p:nvPicPr>
          <p:cNvPr id="170" name="Google Shape;170;g9b62b40f7e_1_0"/>
          <p:cNvPicPr preferRelativeResize="0"/>
          <p:nvPr/>
        </p:nvPicPr>
        <p:blipFill>
          <a:blip r:embed="rId3">
            <a:alphaModFix/>
          </a:blip>
          <a:stretch>
            <a:fillRect/>
          </a:stretch>
        </p:blipFill>
        <p:spPr>
          <a:xfrm>
            <a:off x="152400" y="1023875"/>
            <a:ext cx="8839200" cy="3818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4"/>
          <p:cNvSpPr/>
          <p:nvPr/>
        </p:nvSpPr>
        <p:spPr>
          <a:xfrm rot="-5400000">
            <a:off x="4128900" y="-3953875"/>
            <a:ext cx="894000" cy="9131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76" name="Google Shape;176;p4"/>
          <p:cNvGrpSpPr/>
          <p:nvPr/>
        </p:nvGrpSpPr>
        <p:grpSpPr>
          <a:xfrm>
            <a:off x="507188" y="2363800"/>
            <a:ext cx="2529000" cy="1289700"/>
            <a:chOff x="422038" y="2238350"/>
            <a:chExt cx="2529000" cy="1289700"/>
          </a:xfrm>
        </p:grpSpPr>
        <p:sp>
          <p:nvSpPr>
            <p:cNvPr id="177" name="Google Shape;177;p4"/>
            <p:cNvSpPr txBox="1"/>
            <p:nvPr/>
          </p:nvSpPr>
          <p:spPr>
            <a:xfrm>
              <a:off x="422038" y="2238350"/>
              <a:ext cx="2124000" cy="1289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2100"/>
                <a:buFont typeface="Arial"/>
                <a:buNone/>
              </a:pPr>
              <a:r>
                <a:rPr b="0" i="0" lang="en-US" sz="2100" u="none" cap="none" strike="noStrike">
                  <a:solidFill>
                    <a:srgbClr val="000000"/>
                  </a:solidFill>
                  <a:latin typeface="Roboto"/>
                  <a:ea typeface="Roboto"/>
                  <a:cs typeface="Roboto"/>
                  <a:sym typeface="Roboto"/>
                </a:rPr>
                <a:t>P</a:t>
              </a:r>
              <a:r>
                <a:rPr b="0" i="0" lang="en-US" sz="1900" u="none" cap="none" strike="noStrike">
                  <a:solidFill>
                    <a:srgbClr val="000000"/>
                  </a:solidFill>
                  <a:latin typeface="Roboto"/>
                  <a:ea typeface="Roboto"/>
                  <a:cs typeface="Roboto"/>
                  <a:sym typeface="Roboto"/>
                </a:rPr>
                <a:t>rocessing the Input Data from the Website</a:t>
              </a:r>
              <a:r>
                <a:rPr b="0" i="0" lang="en-US" sz="2100" u="none" cap="none" strike="noStrike">
                  <a:solidFill>
                    <a:srgbClr val="000000"/>
                  </a:solidFill>
                  <a:latin typeface="Roboto"/>
                  <a:ea typeface="Roboto"/>
                  <a:cs typeface="Roboto"/>
                  <a:sym typeface="Roboto"/>
                </a:rPr>
                <a:t>.</a:t>
              </a:r>
              <a:endParaRPr b="0" i="0" sz="2100" u="none" cap="none" strike="noStrike">
                <a:solidFill>
                  <a:srgbClr val="000000"/>
                </a:solidFill>
                <a:latin typeface="Roboto"/>
                <a:ea typeface="Roboto"/>
                <a:cs typeface="Roboto"/>
                <a:sym typeface="Roboto"/>
              </a:endParaRPr>
            </a:p>
          </p:txBody>
        </p:sp>
        <p:cxnSp>
          <p:nvCxnSpPr>
            <p:cNvPr id="178" name="Google Shape;178;p4"/>
            <p:cNvCxnSpPr/>
            <p:nvPr/>
          </p:nvCxnSpPr>
          <p:spPr>
            <a:xfrm rot="10800000">
              <a:off x="2317438" y="2635400"/>
              <a:ext cx="633600" cy="0"/>
            </a:xfrm>
            <a:prstGeom prst="straightConnector1">
              <a:avLst/>
            </a:prstGeom>
            <a:noFill/>
            <a:ln cap="flat" cmpd="sng" w="38100">
              <a:solidFill>
                <a:srgbClr val="249C90"/>
              </a:solidFill>
              <a:prstDash val="solid"/>
              <a:round/>
              <a:headEnd len="sm" w="sm" type="none"/>
              <a:tailEnd len="med" w="med" type="oval"/>
            </a:ln>
          </p:spPr>
        </p:cxnSp>
      </p:grpSp>
      <p:cxnSp>
        <p:nvCxnSpPr>
          <p:cNvPr id="179" name="Google Shape;179;p4"/>
          <p:cNvCxnSpPr/>
          <p:nvPr/>
        </p:nvCxnSpPr>
        <p:spPr>
          <a:xfrm>
            <a:off x="5246638" y="2306150"/>
            <a:ext cx="1286700" cy="0"/>
          </a:xfrm>
          <a:prstGeom prst="straightConnector1">
            <a:avLst/>
          </a:prstGeom>
          <a:noFill/>
          <a:ln cap="flat" cmpd="sng" w="38100">
            <a:solidFill>
              <a:srgbClr val="155B54"/>
            </a:solidFill>
            <a:prstDash val="solid"/>
            <a:round/>
            <a:headEnd len="sm" w="sm" type="none"/>
            <a:tailEnd len="med" w="med" type="oval"/>
          </a:ln>
        </p:spPr>
      </p:cxnSp>
      <p:grpSp>
        <p:nvGrpSpPr>
          <p:cNvPr id="180" name="Google Shape;180;p4"/>
          <p:cNvGrpSpPr/>
          <p:nvPr/>
        </p:nvGrpSpPr>
        <p:grpSpPr>
          <a:xfrm>
            <a:off x="5304704" y="3063350"/>
            <a:ext cx="3740332" cy="1289700"/>
            <a:chOff x="5209838" y="2774850"/>
            <a:chExt cx="3739210" cy="1289700"/>
          </a:xfrm>
        </p:grpSpPr>
        <p:sp>
          <p:nvSpPr>
            <p:cNvPr id="181" name="Google Shape;181;p4"/>
            <p:cNvSpPr txBox="1"/>
            <p:nvPr/>
          </p:nvSpPr>
          <p:spPr>
            <a:xfrm>
              <a:off x="6496548" y="2774850"/>
              <a:ext cx="2452500" cy="1289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1900"/>
                <a:buFont typeface="Arial"/>
                <a:buNone/>
              </a:pPr>
              <a:r>
                <a:rPr b="0" i="0" lang="en-US" sz="1900" u="none" cap="none" strike="noStrike">
                  <a:solidFill>
                    <a:srgbClr val="000000"/>
                  </a:solidFill>
                  <a:latin typeface="Roboto"/>
                  <a:ea typeface="Roboto"/>
                  <a:cs typeface="Roboto"/>
                  <a:sym typeface="Roboto"/>
                </a:rPr>
                <a:t>Analyzing the Input Data and creating visual representation of the Data</a:t>
              </a:r>
              <a:endParaRPr b="0" i="0" sz="1900" u="none" cap="none" strike="noStrike">
                <a:solidFill>
                  <a:srgbClr val="000000"/>
                </a:solidFill>
                <a:latin typeface="Roboto"/>
                <a:ea typeface="Roboto"/>
                <a:cs typeface="Roboto"/>
                <a:sym typeface="Roboto"/>
              </a:endParaRPr>
            </a:p>
          </p:txBody>
        </p:sp>
        <p:cxnSp>
          <p:nvCxnSpPr>
            <p:cNvPr id="182" name="Google Shape;182;p4"/>
            <p:cNvCxnSpPr/>
            <p:nvPr/>
          </p:nvCxnSpPr>
          <p:spPr>
            <a:xfrm>
              <a:off x="5209838" y="3419700"/>
              <a:ext cx="1286700" cy="0"/>
            </a:xfrm>
            <a:prstGeom prst="straightConnector1">
              <a:avLst/>
            </a:prstGeom>
            <a:noFill/>
            <a:ln cap="flat" cmpd="sng" w="38100">
              <a:solidFill>
                <a:srgbClr val="1D7E74"/>
              </a:solidFill>
              <a:prstDash val="solid"/>
              <a:round/>
              <a:headEnd len="sm" w="sm" type="none"/>
              <a:tailEnd len="med" w="med" type="oval"/>
            </a:ln>
          </p:spPr>
        </p:cxnSp>
      </p:grpSp>
      <p:grpSp>
        <p:nvGrpSpPr>
          <p:cNvPr id="183" name="Google Shape;183;p4"/>
          <p:cNvGrpSpPr/>
          <p:nvPr/>
        </p:nvGrpSpPr>
        <p:grpSpPr>
          <a:xfrm>
            <a:off x="2476738" y="906576"/>
            <a:ext cx="3814835" cy="3790597"/>
            <a:chOff x="2662213" y="676344"/>
            <a:chExt cx="3814835" cy="3790597"/>
          </a:xfrm>
        </p:grpSpPr>
        <p:sp>
          <p:nvSpPr>
            <p:cNvPr id="184" name="Google Shape;184;p4"/>
            <p:cNvSpPr/>
            <p:nvPr/>
          </p:nvSpPr>
          <p:spPr>
            <a:xfrm rot="3600185">
              <a:off x="3169983" y="1184511"/>
              <a:ext cx="2774659" cy="2774659"/>
            </a:xfrm>
            <a:prstGeom prst="blockArc">
              <a:avLst>
                <a:gd fmla="val 12622480" name="adj1"/>
                <a:gd fmla="val 19781569" name="adj2"/>
                <a:gd fmla="val 20773" name="adj3"/>
              </a:avLst>
            </a:prstGeom>
            <a:solidFill>
              <a:srgbClr val="155B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4"/>
            <p:cNvSpPr/>
            <p:nvPr/>
          </p:nvSpPr>
          <p:spPr>
            <a:xfrm rot="10800000">
              <a:off x="3183490" y="1163229"/>
              <a:ext cx="2774700" cy="2774700"/>
            </a:xfrm>
            <a:prstGeom prst="blockArc">
              <a:avLst>
                <a:gd fmla="val 12622480" name="adj1"/>
                <a:gd fmla="val 19662822" name="adj2"/>
                <a:gd fmla="val 20729" name="adj3"/>
              </a:avLst>
            </a:prstGeom>
            <a:solidFill>
              <a:srgbClr val="1D7E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4"/>
            <p:cNvSpPr/>
            <p:nvPr/>
          </p:nvSpPr>
          <p:spPr>
            <a:xfrm rot="-3600185">
              <a:off x="3194618" y="1184114"/>
              <a:ext cx="2774659" cy="2774659"/>
            </a:xfrm>
            <a:prstGeom prst="blockArc">
              <a:avLst>
                <a:gd fmla="val 12622480" name="adj1"/>
                <a:gd fmla="val 19703271" name="adj2"/>
                <a:gd fmla="val 20851" name="adj3"/>
              </a:avLst>
            </a:prstGeom>
            <a:solidFill>
              <a:srgbClr val="249C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7" name="Google Shape;187;p4"/>
            <p:cNvGrpSpPr/>
            <p:nvPr/>
          </p:nvGrpSpPr>
          <p:grpSpPr>
            <a:xfrm rot="-7200165">
              <a:off x="3337679" y="2826786"/>
              <a:ext cx="585010" cy="585536"/>
              <a:chOff x="1967628" y="812211"/>
              <a:chExt cx="588000" cy="588000"/>
            </a:xfrm>
          </p:grpSpPr>
          <p:sp>
            <p:nvSpPr>
              <p:cNvPr id="188" name="Google Shape;188;p4"/>
              <p:cNvSpPr/>
              <p:nvPr/>
            </p:nvSpPr>
            <p:spPr>
              <a:xfrm rot="39023">
                <a:off x="1970909" y="815492"/>
                <a:ext cx="581437" cy="581437"/>
              </a:xfrm>
              <a:prstGeom prst="pie">
                <a:avLst>
                  <a:gd fmla="val 6190354" name="adj1"/>
                  <a:gd fmla="val 14996165" name="adj2"/>
                </a:avLst>
              </a:prstGeom>
              <a:solidFill>
                <a:srgbClr val="249C90"/>
              </a:solidFill>
              <a:ln>
                <a:noFill/>
              </a:ln>
              <a:effectLst>
                <a:outerShdw blurRad="142875" rotWithShape="0" algn="bl">
                  <a:srgbClr val="000000">
                    <a:alpha val="4274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4"/>
              <p:cNvSpPr/>
              <p:nvPr/>
            </p:nvSpPr>
            <p:spPr>
              <a:xfrm rot="10800000">
                <a:off x="1970875" y="815525"/>
                <a:ext cx="581400" cy="581400"/>
              </a:xfrm>
              <a:prstGeom prst="pie">
                <a:avLst>
                  <a:gd fmla="val 4028252" name="adj1"/>
                  <a:gd fmla="val 17183677" name="adj2"/>
                </a:avLst>
              </a:prstGeom>
              <a:solidFill>
                <a:srgbClr val="249C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 name="Google Shape;190;p4"/>
            <p:cNvGrpSpPr/>
            <p:nvPr/>
          </p:nvGrpSpPr>
          <p:grpSpPr>
            <a:xfrm>
              <a:off x="4264097" y="1180331"/>
              <a:ext cx="585000" cy="585529"/>
              <a:chOff x="1970048" y="811613"/>
              <a:chExt cx="588000" cy="588000"/>
            </a:xfrm>
          </p:grpSpPr>
          <p:sp>
            <p:nvSpPr>
              <p:cNvPr id="191" name="Google Shape;191;p4"/>
              <p:cNvSpPr/>
              <p:nvPr/>
            </p:nvSpPr>
            <p:spPr>
              <a:xfrm rot="39023">
                <a:off x="1973329" y="814894"/>
                <a:ext cx="581437" cy="581437"/>
              </a:xfrm>
              <a:prstGeom prst="pie">
                <a:avLst>
                  <a:gd fmla="val 6190354" name="adj1"/>
                  <a:gd fmla="val 14996165" name="adj2"/>
                </a:avLst>
              </a:prstGeom>
              <a:solidFill>
                <a:srgbClr val="155B54"/>
              </a:solidFill>
              <a:ln>
                <a:noFill/>
              </a:ln>
              <a:effectLst>
                <a:outerShdw blurRad="142875" rotWithShape="0" algn="bl">
                  <a:srgbClr val="000000">
                    <a:alpha val="4274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4"/>
              <p:cNvSpPr/>
              <p:nvPr/>
            </p:nvSpPr>
            <p:spPr>
              <a:xfrm rot="10800000">
                <a:off x="1973295" y="814927"/>
                <a:ext cx="581400" cy="581400"/>
              </a:xfrm>
              <a:prstGeom prst="pie">
                <a:avLst>
                  <a:gd fmla="val 4028252" name="adj1"/>
                  <a:gd fmla="val 17183677" name="adj2"/>
                </a:avLst>
              </a:prstGeom>
              <a:solidFill>
                <a:srgbClr val="155B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 name="Google Shape;193;p4"/>
            <p:cNvGrpSpPr/>
            <p:nvPr/>
          </p:nvGrpSpPr>
          <p:grpSpPr>
            <a:xfrm rot="7200165">
              <a:off x="5229931" y="2804716"/>
              <a:ext cx="585010" cy="585536"/>
              <a:chOff x="1977085" y="811649"/>
              <a:chExt cx="588000" cy="588000"/>
            </a:xfrm>
          </p:grpSpPr>
          <p:sp>
            <p:nvSpPr>
              <p:cNvPr id="194" name="Google Shape;194;p4"/>
              <p:cNvSpPr/>
              <p:nvPr/>
            </p:nvSpPr>
            <p:spPr>
              <a:xfrm rot="39023">
                <a:off x="1980366" y="814930"/>
                <a:ext cx="581437" cy="581437"/>
              </a:xfrm>
              <a:prstGeom prst="pie">
                <a:avLst>
                  <a:gd fmla="val 6190354" name="adj1"/>
                  <a:gd fmla="val 14996165" name="adj2"/>
                </a:avLst>
              </a:prstGeom>
              <a:solidFill>
                <a:srgbClr val="1D7E74"/>
              </a:solidFill>
              <a:ln>
                <a:noFill/>
              </a:ln>
              <a:effectLst>
                <a:outerShdw blurRad="142875" rotWithShape="0" algn="bl">
                  <a:srgbClr val="000000">
                    <a:alpha val="4274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4"/>
              <p:cNvSpPr/>
              <p:nvPr/>
            </p:nvSpPr>
            <p:spPr>
              <a:xfrm rot="10800000">
                <a:off x="1980332" y="814963"/>
                <a:ext cx="581400" cy="581400"/>
              </a:xfrm>
              <a:prstGeom prst="pie">
                <a:avLst>
                  <a:gd fmla="val 4028252" name="adj1"/>
                  <a:gd fmla="val 17183677" name="adj2"/>
                </a:avLst>
              </a:prstGeom>
              <a:solidFill>
                <a:srgbClr val="1D7E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6" name="Google Shape;196;p4"/>
            <p:cNvSpPr txBox="1"/>
            <p:nvPr/>
          </p:nvSpPr>
          <p:spPr>
            <a:xfrm>
              <a:off x="4334550" y="1255312"/>
              <a:ext cx="509100" cy="267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FFFFFF"/>
                  </a:solidFill>
                  <a:latin typeface="Roboto"/>
                  <a:ea typeface="Roboto"/>
                  <a:cs typeface="Roboto"/>
                  <a:sym typeface="Roboto"/>
                </a:rPr>
                <a:t>03 </a:t>
              </a:r>
              <a:endParaRPr b="1" i="0" sz="1600" u="none" cap="none" strike="noStrike">
                <a:solidFill>
                  <a:srgbClr val="FFFFFF"/>
                </a:solidFill>
                <a:latin typeface="Roboto"/>
                <a:ea typeface="Roboto"/>
                <a:cs typeface="Roboto"/>
                <a:sym typeface="Roboto"/>
              </a:endParaRPr>
            </a:p>
          </p:txBody>
        </p:sp>
        <p:sp>
          <p:nvSpPr>
            <p:cNvPr id="197" name="Google Shape;197;p4"/>
            <p:cNvSpPr txBox="1"/>
            <p:nvPr/>
          </p:nvSpPr>
          <p:spPr>
            <a:xfrm>
              <a:off x="3375648" y="2887440"/>
              <a:ext cx="509100" cy="267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FFFFFF"/>
                  </a:solidFill>
                  <a:latin typeface="Roboto"/>
                  <a:ea typeface="Roboto"/>
                  <a:cs typeface="Roboto"/>
                  <a:sym typeface="Roboto"/>
                </a:rPr>
                <a:t>01 </a:t>
              </a:r>
              <a:endParaRPr b="1" i="0" sz="1600" u="none" cap="none" strike="noStrike">
                <a:solidFill>
                  <a:srgbClr val="FFFFFF"/>
                </a:solidFill>
                <a:latin typeface="Roboto"/>
                <a:ea typeface="Roboto"/>
                <a:cs typeface="Roboto"/>
                <a:sym typeface="Roboto"/>
              </a:endParaRPr>
            </a:p>
          </p:txBody>
        </p:sp>
        <p:sp>
          <p:nvSpPr>
            <p:cNvPr id="198" name="Google Shape;198;p4"/>
            <p:cNvSpPr txBox="1"/>
            <p:nvPr/>
          </p:nvSpPr>
          <p:spPr>
            <a:xfrm>
              <a:off x="5281877" y="2857865"/>
              <a:ext cx="509100" cy="267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FFFFFF"/>
                  </a:solidFill>
                  <a:latin typeface="Roboto"/>
                  <a:ea typeface="Roboto"/>
                  <a:cs typeface="Roboto"/>
                  <a:sym typeface="Roboto"/>
                </a:rPr>
                <a:t>02 </a:t>
              </a:r>
              <a:endParaRPr b="1" i="0" sz="1600" u="none" cap="none" strike="noStrike">
                <a:solidFill>
                  <a:srgbClr val="FFFFFF"/>
                </a:solidFill>
                <a:latin typeface="Roboto"/>
                <a:ea typeface="Roboto"/>
                <a:cs typeface="Roboto"/>
                <a:sym typeface="Roboto"/>
              </a:endParaRPr>
            </a:p>
          </p:txBody>
        </p:sp>
      </p:grpSp>
      <p:sp>
        <p:nvSpPr>
          <p:cNvPr id="199" name="Google Shape;199;p4"/>
          <p:cNvSpPr txBox="1"/>
          <p:nvPr/>
        </p:nvSpPr>
        <p:spPr>
          <a:xfrm>
            <a:off x="994325" y="301325"/>
            <a:ext cx="7389000" cy="62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1" i="0" lang="en-US" sz="2500" u="none" cap="none" strike="noStrike">
                <a:solidFill>
                  <a:srgbClr val="FFFFFF"/>
                </a:solidFill>
                <a:latin typeface="Georgia"/>
                <a:ea typeface="Georgia"/>
                <a:cs typeface="Georgia"/>
                <a:sym typeface="Georgia"/>
              </a:rPr>
              <a:t>Back End Implementation Using Python</a:t>
            </a:r>
            <a:endParaRPr b="1" i="0" sz="2500" u="none" cap="none" strike="noStrike">
              <a:solidFill>
                <a:srgbClr val="FFFFFF"/>
              </a:solidFill>
              <a:latin typeface="Georgia"/>
              <a:ea typeface="Georgia"/>
              <a:cs typeface="Georgia"/>
              <a:sym typeface="Georgia"/>
            </a:endParaRPr>
          </a:p>
        </p:txBody>
      </p:sp>
      <p:sp>
        <p:nvSpPr>
          <p:cNvPr id="200" name="Google Shape;200;p4"/>
          <p:cNvSpPr txBox="1"/>
          <p:nvPr/>
        </p:nvSpPr>
        <p:spPr>
          <a:xfrm>
            <a:off x="6603188" y="1754200"/>
            <a:ext cx="2124000" cy="1289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900" u="none" cap="none" strike="noStrike">
              <a:solidFill>
                <a:srgbClr val="000000"/>
              </a:solidFill>
              <a:latin typeface="Roboto"/>
              <a:ea typeface="Roboto"/>
              <a:cs typeface="Roboto"/>
              <a:sym typeface="Roboto"/>
            </a:endParaRPr>
          </a:p>
          <a:p>
            <a:pPr indent="0" lvl="0" marL="0" marR="0" rtl="0" algn="l">
              <a:lnSpc>
                <a:spcPct val="100000"/>
              </a:lnSpc>
              <a:spcBef>
                <a:spcPts val="1600"/>
              </a:spcBef>
              <a:spcAft>
                <a:spcPts val="0"/>
              </a:spcAft>
              <a:buClr>
                <a:schemeClr val="dk1"/>
              </a:buClr>
              <a:buSzPts val="1100"/>
              <a:buFont typeface="Arial"/>
              <a:buNone/>
            </a:pPr>
            <a:r>
              <a:rPr b="0" i="0" lang="en-US" sz="1900" u="none" cap="none" strike="noStrike">
                <a:solidFill>
                  <a:srgbClr val="000000"/>
                </a:solidFill>
                <a:latin typeface="Roboto"/>
                <a:ea typeface="Roboto"/>
                <a:cs typeface="Roboto"/>
                <a:sym typeface="Roboto"/>
              </a:rPr>
              <a:t>Generating PDF and PNG File as output</a:t>
            </a:r>
            <a:endParaRPr b="0" i="0" sz="1900" u="none" cap="none" strike="noStrike">
              <a:solidFill>
                <a:srgbClr val="000000"/>
              </a:solidFill>
              <a:latin typeface="Roboto"/>
              <a:ea typeface="Roboto"/>
              <a:cs typeface="Roboto"/>
              <a:sym typeface="Roboto"/>
            </a:endParaRPr>
          </a:p>
          <a:p>
            <a:pPr indent="0" lvl="0" marL="0" marR="0" rtl="0" algn="l">
              <a:lnSpc>
                <a:spcPct val="100000"/>
              </a:lnSpc>
              <a:spcBef>
                <a:spcPts val="1600"/>
              </a:spcBef>
              <a:spcAft>
                <a:spcPts val="1600"/>
              </a:spcAft>
              <a:buClr>
                <a:srgbClr val="000000"/>
              </a:buClr>
              <a:buSzPts val="1900"/>
              <a:buFont typeface="Arial"/>
              <a:buNone/>
            </a:pPr>
            <a:r>
              <a:t/>
            </a:r>
            <a:endParaRPr b="0" i="0" sz="1900" u="none" cap="none" strike="noStrike">
              <a:solidFill>
                <a:srgbClr val="000000"/>
              </a:solidFill>
              <a:latin typeface="Roboto"/>
              <a:ea typeface="Roboto"/>
              <a:cs typeface="Roboto"/>
              <a:sym typeface="Roboto"/>
            </a:endParaRPr>
          </a:p>
        </p:txBody>
      </p:sp>
      <p:sp>
        <p:nvSpPr>
          <p:cNvPr id="201" name="Google Shape;201;p4"/>
          <p:cNvSpPr/>
          <p:nvPr/>
        </p:nvSpPr>
        <p:spPr>
          <a:xfrm>
            <a:off x="0" y="4882300"/>
            <a:ext cx="9144000" cy="270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02" name="Google Shape;202;p4"/>
          <p:cNvPicPr preferRelativeResize="0"/>
          <p:nvPr/>
        </p:nvPicPr>
        <p:blipFill rotWithShape="1">
          <a:blip r:embed="rId3">
            <a:alphaModFix/>
          </a:blip>
          <a:srcRect b="0" l="0" r="0" t="0"/>
          <a:stretch/>
        </p:blipFill>
        <p:spPr>
          <a:xfrm>
            <a:off x="1720775" y="1594775"/>
            <a:ext cx="1634250" cy="711375"/>
          </a:xfrm>
          <a:prstGeom prst="rect">
            <a:avLst/>
          </a:prstGeom>
          <a:noFill/>
          <a:ln>
            <a:noFill/>
          </a:ln>
        </p:spPr>
      </p:pic>
      <p:pic>
        <p:nvPicPr>
          <p:cNvPr id="203" name="Google Shape;203;p4"/>
          <p:cNvPicPr preferRelativeResize="0"/>
          <p:nvPr/>
        </p:nvPicPr>
        <p:blipFill rotWithShape="1">
          <a:blip r:embed="rId4">
            <a:alphaModFix/>
          </a:blip>
          <a:srcRect b="0" l="0" r="0" t="0"/>
          <a:stretch/>
        </p:blipFill>
        <p:spPr>
          <a:xfrm>
            <a:off x="4639825" y="3986325"/>
            <a:ext cx="1038248" cy="773575"/>
          </a:xfrm>
          <a:prstGeom prst="rect">
            <a:avLst/>
          </a:prstGeom>
          <a:noFill/>
          <a:ln>
            <a:noFill/>
          </a:ln>
        </p:spPr>
      </p:pic>
      <p:pic>
        <p:nvPicPr>
          <p:cNvPr id="204" name="Google Shape;204;p4"/>
          <p:cNvPicPr preferRelativeResize="0"/>
          <p:nvPr/>
        </p:nvPicPr>
        <p:blipFill rotWithShape="1">
          <a:blip r:embed="rId5">
            <a:alphaModFix/>
          </a:blip>
          <a:srcRect b="40226" l="20182" r="18414" t="0"/>
          <a:stretch/>
        </p:blipFill>
        <p:spPr>
          <a:xfrm>
            <a:off x="5304700" y="1108275"/>
            <a:ext cx="747479" cy="1103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538021634f_1_546"/>
          <p:cNvSpPr txBox="1"/>
          <p:nvPr>
            <p:ph idx="1" type="body"/>
          </p:nvPr>
        </p:nvSpPr>
        <p:spPr>
          <a:xfrm>
            <a:off x="6352575" y="951450"/>
            <a:ext cx="2325600" cy="576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720"/>
              </a:spcBef>
              <a:spcAft>
                <a:spcPts val="0"/>
              </a:spcAft>
              <a:buSzPts val="3600"/>
              <a:buNone/>
            </a:pPr>
            <a:r>
              <a:t/>
            </a:r>
            <a:endParaRPr/>
          </a:p>
        </p:txBody>
      </p:sp>
      <p:pic>
        <p:nvPicPr>
          <p:cNvPr id="210" name="Google Shape;210;g538021634f_1_546"/>
          <p:cNvPicPr preferRelativeResize="0"/>
          <p:nvPr/>
        </p:nvPicPr>
        <p:blipFill rotWithShape="1">
          <a:blip r:embed="rId3">
            <a:alphaModFix/>
          </a:blip>
          <a:srcRect b="33292" l="14859" r="18414" t="0"/>
          <a:stretch/>
        </p:blipFill>
        <p:spPr>
          <a:xfrm>
            <a:off x="-150525" y="0"/>
            <a:ext cx="3311899" cy="5019575"/>
          </a:xfrm>
          <a:prstGeom prst="rect">
            <a:avLst/>
          </a:prstGeom>
          <a:noFill/>
          <a:ln>
            <a:noFill/>
          </a:ln>
        </p:spPr>
      </p:pic>
      <p:pic>
        <p:nvPicPr>
          <p:cNvPr id="211" name="Google Shape;211;g538021634f_1_546"/>
          <p:cNvPicPr preferRelativeResize="0"/>
          <p:nvPr/>
        </p:nvPicPr>
        <p:blipFill rotWithShape="1">
          <a:blip r:embed="rId3">
            <a:alphaModFix/>
          </a:blip>
          <a:srcRect b="34034" l="13913" r="16861" t="775"/>
          <a:stretch/>
        </p:blipFill>
        <p:spPr>
          <a:xfrm>
            <a:off x="2661075" y="0"/>
            <a:ext cx="3396599" cy="5019575"/>
          </a:xfrm>
          <a:prstGeom prst="rect">
            <a:avLst/>
          </a:prstGeom>
          <a:noFill/>
          <a:ln>
            <a:noFill/>
          </a:ln>
        </p:spPr>
      </p:pic>
      <p:sp>
        <p:nvSpPr>
          <p:cNvPr id="212" name="Google Shape;212;g538021634f_1_546"/>
          <p:cNvSpPr/>
          <p:nvPr/>
        </p:nvSpPr>
        <p:spPr>
          <a:xfrm>
            <a:off x="6057675" y="0"/>
            <a:ext cx="30864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3" name="Google Shape;213;g538021634f_1_546"/>
          <p:cNvSpPr txBox="1"/>
          <p:nvPr/>
        </p:nvSpPr>
        <p:spPr>
          <a:xfrm>
            <a:off x="6358900" y="384450"/>
            <a:ext cx="2690400" cy="67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FFFFFF"/>
                </a:solidFill>
                <a:latin typeface="Georgia"/>
                <a:ea typeface="Georgia"/>
                <a:cs typeface="Georgia"/>
                <a:sym typeface="Georgia"/>
              </a:rPr>
              <a:t>Sample File Generated</a:t>
            </a:r>
            <a:endParaRPr b="0" i="0" sz="3200" u="none" cap="none" strike="noStrike">
              <a:solidFill>
                <a:srgbClr val="FFFFFF"/>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FFFFFF"/>
                </a:solidFill>
                <a:latin typeface="Georgia"/>
                <a:ea typeface="Georgia"/>
                <a:cs typeface="Georgia"/>
                <a:sym typeface="Georgia"/>
              </a:rPr>
              <a:t>by the </a:t>
            </a:r>
            <a:endParaRPr b="0" i="0" sz="3200" u="none" cap="none" strike="noStrike">
              <a:solidFill>
                <a:srgbClr val="FFFFFF"/>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FFFFFF"/>
                </a:solidFill>
                <a:latin typeface="Georgia"/>
                <a:ea typeface="Georgia"/>
                <a:cs typeface="Georgia"/>
                <a:sym typeface="Georgia"/>
              </a:rPr>
              <a:t>Python Script</a:t>
            </a:r>
            <a:endParaRPr b="0" i="0" sz="3200" u="none" cap="none" strike="noStrike">
              <a:solidFill>
                <a:srgbClr val="FFFFFF"/>
              </a:solidFill>
              <a:latin typeface="Georgia"/>
              <a:ea typeface="Georgia"/>
              <a:cs typeface="Georgia"/>
              <a:sym typeface="Georgia"/>
            </a:endParaRPr>
          </a:p>
        </p:txBody>
      </p:sp>
      <p:sp>
        <p:nvSpPr>
          <p:cNvPr id="214" name="Google Shape;214;g538021634f_1_546"/>
          <p:cNvSpPr/>
          <p:nvPr/>
        </p:nvSpPr>
        <p:spPr>
          <a:xfrm>
            <a:off x="0" y="4882300"/>
            <a:ext cx="9144000" cy="270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5"/>
          <p:cNvSpPr/>
          <p:nvPr/>
        </p:nvSpPr>
        <p:spPr>
          <a:xfrm rot="-5400000">
            <a:off x="4101600" y="-3989350"/>
            <a:ext cx="940800" cy="9145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0" name="Google Shape;220;p5"/>
          <p:cNvSpPr txBox="1"/>
          <p:nvPr/>
        </p:nvSpPr>
        <p:spPr>
          <a:xfrm>
            <a:off x="-5875" y="85950"/>
            <a:ext cx="8950800" cy="46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US" sz="2500" u="none" cap="none" strike="noStrike">
                <a:solidFill>
                  <a:srgbClr val="FFFFFF"/>
                </a:solidFill>
                <a:latin typeface="Georgia"/>
                <a:ea typeface="Georgia"/>
                <a:cs typeface="Georgia"/>
                <a:sym typeface="Georgia"/>
              </a:rPr>
              <a:t>Front End Implementation Using HTML, PHP and </a:t>
            </a:r>
            <a:endParaRPr b="0" i="0" sz="25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2500"/>
              <a:buFont typeface="Arial"/>
              <a:buNone/>
            </a:pPr>
            <a:r>
              <a:rPr b="0" i="0" lang="en-US" sz="2500" u="none" cap="none" strike="noStrike">
                <a:solidFill>
                  <a:srgbClr val="FFFFFF"/>
                </a:solidFill>
                <a:latin typeface="Georgia"/>
                <a:ea typeface="Georgia"/>
                <a:cs typeface="Georgia"/>
                <a:sym typeface="Georgia"/>
              </a:rPr>
              <a:t>JavaScript</a:t>
            </a:r>
            <a:endParaRPr b="0" i="0" sz="2500" u="none" cap="none" strike="noStrike">
              <a:solidFill>
                <a:srgbClr val="FFFFFF"/>
              </a:solidFill>
              <a:latin typeface="Georgia"/>
              <a:ea typeface="Georgia"/>
              <a:cs typeface="Georgia"/>
              <a:sym typeface="Georgia"/>
            </a:endParaRPr>
          </a:p>
        </p:txBody>
      </p:sp>
      <p:sp>
        <p:nvSpPr>
          <p:cNvPr id="221" name="Google Shape;221;p5"/>
          <p:cNvSpPr/>
          <p:nvPr/>
        </p:nvSpPr>
        <p:spPr>
          <a:xfrm rot="-711271">
            <a:off x="6972779" y="3003673"/>
            <a:ext cx="1788954" cy="76373"/>
          </a:xfrm>
          <a:prstGeom prst="roundRect">
            <a:avLst>
              <a:gd fmla="val 50000" name="adj"/>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5"/>
          <p:cNvSpPr/>
          <p:nvPr/>
        </p:nvSpPr>
        <p:spPr>
          <a:xfrm flipH="1" rot="711271">
            <a:off x="5271446" y="3003673"/>
            <a:ext cx="1788954" cy="76373"/>
          </a:xfrm>
          <a:prstGeom prst="roundRect">
            <a:avLst>
              <a:gd fmla="val 50000" name="adj"/>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3" name="Google Shape;223;p5"/>
          <p:cNvGrpSpPr/>
          <p:nvPr/>
        </p:nvGrpSpPr>
        <p:grpSpPr>
          <a:xfrm>
            <a:off x="5807807" y="3077813"/>
            <a:ext cx="2267957" cy="1629713"/>
            <a:chOff x="5796625" y="2541798"/>
            <a:chExt cx="1712700" cy="1230715"/>
          </a:xfrm>
        </p:grpSpPr>
        <p:sp>
          <p:nvSpPr>
            <p:cNvPr id="224" name="Google Shape;224;p5"/>
            <p:cNvSpPr/>
            <p:nvPr/>
          </p:nvSpPr>
          <p:spPr>
            <a:xfrm rot="-1789476">
              <a:off x="6572742" y="2571072"/>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
            <p:cNvSpPr txBox="1"/>
            <p:nvPr/>
          </p:nvSpPr>
          <p:spPr>
            <a:xfrm>
              <a:off x="6296613" y="2735584"/>
              <a:ext cx="696900" cy="276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700"/>
                <a:buFont typeface="Arial"/>
                <a:buNone/>
              </a:pPr>
              <a:r>
                <a:rPr b="1" i="0" lang="en-US" sz="1700" u="none" cap="none" strike="noStrike">
                  <a:solidFill>
                    <a:srgbClr val="5E5E5E"/>
                  </a:solidFill>
                  <a:latin typeface="Roboto"/>
                  <a:ea typeface="Roboto"/>
                  <a:cs typeface="Roboto"/>
                  <a:sym typeface="Roboto"/>
                </a:rPr>
                <a:t>4</a:t>
              </a:r>
              <a:endParaRPr b="1" i="0" sz="1700" u="none" cap="none" strike="noStrike">
                <a:solidFill>
                  <a:srgbClr val="5E5E5E"/>
                </a:solidFill>
                <a:latin typeface="Roboto"/>
                <a:ea typeface="Roboto"/>
                <a:cs typeface="Roboto"/>
                <a:sym typeface="Roboto"/>
              </a:endParaRPr>
            </a:p>
          </p:txBody>
        </p:sp>
        <p:sp>
          <p:nvSpPr>
            <p:cNvPr id="226" name="Google Shape;226;p5"/>
            <p:cNvSpPr/>
            <p:nvPr/>
          </p:nvSpPr>
          <p:spPr>
            <a:xfrm>
              <a:off x="5796625" y="3069013"/>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5"/>
            <p:cNvSpPr txBox="1"/>
            <p:nvPr/>
          </p:nvSpPr>
          <p:spPr>
            <a:xfrm>
              <a:off x="5832965" y="3065566"/>
              <a:ext cx="1624200" cy="624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Redirecting the user to LinkedIn to upload his report card</a:t>
              </a:r>
              <a:endParaRPr b="0" i="0" sz="1600" u="none" cap="none" strike="noStrike">
                <a:solidFill>
                  <a:srgbClr val="000000"/>
                </a:solidFill>
                <a:latin typeface="Arial"/>
                <a:ea typeface="Arial"/>
                <a:cs typeface="Arial"/>
                <a:sym typeface="Arial"/>
              </a:endParaRPr>
            </a:p>
          </p:txBody>
        </p:sp>
        <p:sp>
          <p:nvSpPr>
            <p:cNvPr id="228" name="Google Shape;228;p5"/>
            <p:cNvSpPr/>
            <p:nvPr/>
          </p:nvSpPr>
          <p:spPr>
            <a:xfrm>
              <a:off x="6607975" y="3004364"/>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9" name="Google Shape;229;p5"/>
          <p:cNvSpPr/>
          <p:nvPr/>
        </p:nvSpPr>
        <p:spPr>
          <a:xfrm rot="-711271">
            <a:off x="3575039" y="3003673"/>
            <a:ext cx="1788954" cy="76373"/>
          </a:xfrm>
          <a:prstGeom prst="roundRect">
            <a:avLst>
              <a:gd fmla="val 50000" name="adj"/>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0" name="Google Shape;230;p5"/>
          <p:cNvGrpSpPr/>
          <p:nvPr/>
        </p:nvGrpSpPr>
        <p:grpSpPr>
          <a:xfrm>
            <a:off x="4148490" y="1297487"/>
            <a:ext cx="2267957" cy="1708265"/>
            <a:chOff x="4409300" y="1176660"/>
            <a:chExt cx="1712700" cy="1290035"/>
          </a:xfrm>
        </p:grpSpPr>
        <p:sp>
          <p:nvSpPr>
            <p:cNvPr id="231" name="Google Shape;231;p5"/>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5"/>
            <p:cNvSpPr txBox="1"/>
            <p:nvPr/>
          </p:nvSpPr>
          <p:spPr>
            <a:xfrm>
              <a:off x="4921731" y="1985297"/>
              <a:ext cx="696900" cy="276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700"/>
                <a:buFont typeface="Arial"/>
                <a:buNone/>
              </a:pPr>
              <a:r>
                <a:rPr b="1" i="0" lang="en-US" sz="1700" u="none" cap="none" strike="noStrike">
                  <a:solidFill>
                    <a:srgbClr val="5E5E5E"/>
                  </a:solidFill>
                  <a:latin typeface="Roboto"/>
                  <a:ea typeface="Roboto"/>
                  <a:cs typeface="Roboto"/>
                  <a:sym typeface="Roboto"/>
                </a:rPr>
                <a:t>3</a:t>
              </a:r>
              <a:endParaRPr b="1" i="0" sz="1700" u="none" cap="none" strike="noStrike">
                <a:solidFill>
                  <a:srgbClr val="5E5E5E"/>
                </a:solidFill>
                <a:latin typeface="Roboto"/>
                <a:ea typeface="Roboto"/>
                <a:cs typeface="Roboto"/>
                <a:sym typeface="Roboto"/>
              </a:endParaRPr>
            </a:p>
          </p:txBody>
        </p:sp>
        <p:sp>
          <p:nvSpPr>
            <p:cNvPr id="233" name="Google Shape;233;p5"/>
            <p:cNvSpPr/>
            <p:nvPr/>
          </p:nvSpPr>
          <p:spPr>
            <a:xfrm>
              <a:off x="4409300" y="121994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5"/>
            <p:cNvSpPr/>
            <p:nvPr/>
          </p:nvSpPr>
          <p:spPr>
            <a:xfrm rot="10800000">
              <a:off x="5220625" y="1919036"/>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5"/>
            <p:cNvSpPr txBox="1"/>
            <p:nvPr/>
          </p:nvSpPr>
          <p:spPr>
            <a:xfrm>
              <a:off x="4453531" y="1176660"/>
              <a:ext cx="1624200" cy="624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700"/>
                <a:buFont typeface="Arial"/>
                <a:buNone/>
              </a:pPr>
              <a:r>
                <a:rPr b="0" i="0" lang="en-US" sz="1700" u="none" cap="none" strike="noStrike">
                  <a:solidFill>
                    <a:srgbClr val="000000"/>
                  </a:solidFill>
                  <a:latin typeface="Roboto"/>
                  <a:ea typeface="Roboto"/>
                  <a:cs typeface="Roboto"/>
                  <a:sym typeface="Roboto"/>
                </a:rPr>
                <a:t>Fetching the output from the back end and displaying it</a:t>
              </a:r>
              <a:r>
                <a:rPr b="0" i="0" lang="en-US" sz="1500" u="none" cap="none" strike="noStrike">
                  <a:solidFill>
                    <a:srgbClr val="000000"/>
                  </a:solidFill>
                  <a:latin typeface="Roboto"/>
                  <a:ea typeface="Roboto"/>
                  <a:cs typeface="Roboto"/>
                  <a:sym typeface="Roboto"/>
                </a:rPr>
                <a:t>.</a:t>
              </a:r>
              <a:endParaRPr b="0" i="0" sz="1500" u="none" cap="none" strike="noStrike">
                <a:solidFill>
                  <a:srgbClr val="000000"/>
                </a:solidFill>
                <a:latin typeface="Arial"/>
                <a:ea typeface="Arial"/>
                <a:cs typeface="Arial"/>
                <a:sym typeface="Arial"/>
              </a:endParaRPr>
            </a:p>
          </p:txBody>
        </p:sp>
      </p:grpSp>
      <p:sp>
        <p:nvSpPr>
          <p:cNvPr id="236" name="Google Shape;236;p5"/>
          <p:cNvSpPr/>
          <p:nvPr/>
        </p:nvSpPr>
        <p:spPr>
          <a:xfrm flipH="1" rot="711271">
            <a:off x="1864514" y="3003673"/>
            <a:ext cx="1788954" cy="76373"/>
          </a:xfrm>
          <a:prstGeom prst="roundRect">
            <a:avLst>
              <a:gd fmla="val 50000" name="adj"/>
            </a:avLst>
          </a:prstGeom>
          <a:solidFill>
            <a:srgbClr val="32AE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7" name="Google Shape;237;p5"/>
          <p:cNvGrpSpPr/>
          <p:nvPr/>
        </p:nvGrpSpPr>
        <p:grpSpPr>
          <a:xfrm>
            <a:off x="2484753" y="3077813"/>
            <a:ext cx="2267957" cy="1629713"/>
            <a:chOff x="3021975" y="2541798"/>
            <a:chExt cx="1712700" cy="1230715"/>
          </a:xfrm>
        </p:grpSpPr>
        <p:sp>
          <p:nvSpPr>
            <p:cNvPr id="238" name="Google Shape;238;p5"/>
            <p:cNvSpPr txBox="1"/>
            <p:nvPr/>
          </p:nvSpPr>
          <p:spPr>
            <a:xfrm>
              <a:off x="3529877" y="2735584"/>
              <a:ext cx="696900" cy="276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700"/>
                <a:buFont typeface="Arial"/>
                <a:buNone/>
              </a:pPr>
              <a:r>
                <a:rPr b="1" i="0" lang="en-US" sz="1700" u="none" cap="none" strike="noStrike">
                  <a:solidFill>
                    <a:srgbClr val="701C7F"/>
                  </a:solidFill>
                  <a:latin typeface="Roboto"/>
                  <a:ea typeface="Roboto"/>
                  <a:cs typeface="Roboto"/>
                  <a:sym typeface="Roboto"/>
                </a:rPr>
                <a:t>2</a:t>
              </a:r>
              <a:endParaRPr b="1" i="0" sz="1700" u="none" cap="none" strike="noStrike">
                <a:solidFill>
                  <a:srgbClr val="701C7F"/>
                </a:solidFill>
                <a:latin typeface="Roboto"/>
                <a:ea typeface="Roboto"/>
                <a:cs typeface="Roboto"/>
                <a:sym typeface="Roboto"/>
              </a:endParaRPr>
            </a:p>
          </p:txBody>
        </p:sp>
        <p:sp>
          <p:nvSpPr>
            <p:cNvPr id="239" name="Google Shape;239;p5"/>
            <p:cNvSpPr/>
            <p:nvPr/>
          </p:nvSpPr>
          <p:spPr>
            <a:xfrm rot="-1789476">
              <a:off x="3798091" y="2571072"/>
              <a:ext cx="160451" cy="160451"/>
            </a:xfrm>
            <a:prstGeom prst="ellipse">
              <a:avLst/>
            </a:prstGeom>
            <a:solidFill>
              <a:srgbClr val="FFFFFF"/>
            </a:solidFill>
            <a:ln cap="flat" cmpd="sng" w="38100">
              <a:solidFill>
                <a:srgbClr val="32AEB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5"/>
            <p:cNvSpPr/>
            <p:nvPr/>
          </p:nvSpPr>
          <p:spPr>
            <a:xfrm>
              <a:off x="3021975" y="3069013"/>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5"/>
            <p:cNvSpPr txBox="1"/>
            <p:nvPr/>
          </p:nvSpPr>
          <p:spPr>
            <a:xfrm>
              <a:off x="3066226" y="3065558"/>
              <a:ext cx="1624200" cy="703500"/>
            </a:xfrm>
            <a:prstGeom prst="rect">
              <a:avLst/>
            </a:prstGeom>
            <a:solidFill>
              <a:srgbClr val="32AEB8"/>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700"/>
                <a:buFont typeface="Arial"/>
                <a:buNone/>
              </a:pPr>
              <a:r>
                <a:rPr b="0" i="0" lang="en-US" sz="1700" u="none" cap="none" strike="noStrike">
                  <a:solidFill>
                    <a:srgbClr val="FFFFFF"/>
                  </a:solidFill>
                  <a:latin typeface="Roboto"/>
                  <a:ea typeface="Roboto"/>
                  <a:cs typeface="Roboto"/>
                  <a:sym typeface="Roboto"/>
                </a:rPr>
                <a:t>Forwarding the Data to Backend Python Script</a:t>
              </a:r>
              <a:endParaRPr b="0" i="0" sz="1700" u="none" cap="none" strike="noStrike">
                <a:solidFill>
                  <a:srgbClr val="FFFFFF"/>
                </a:solidFill>
                <a:latin typeface="Arial"/>
                <a:ea typeface="Arial"/>
                <a:cs typeface="Arial"/>
                <a:sym typeface="Arial"/>
              </a:endParaRPr>
            </a:p>
          </p:txBody>
        </p:sp>
        <p:sp>
          <p:nvSpPr>
            <p:cNvPr id="242" name="Google Shape;242;p5"/>
            <p:cNvSpPr/>
            <p:nvPr/>
          </p:nvSpPr>
          <p:spPr>
            <a:xfrm>
              <a:off x="3833325" y="3004364"/>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3" name="Google Shape;243;p5"/>
          <p:cNvSpPr/>
          <p:nvPr/>
        </p:nvSpPr>
        <p:spPr>
          <a:xfrm rot="-711271">
            <a:off x="177311" y="3003673"/>
            <a:ext cx="1788954" cy="76373"/>
          </a:xfrm>
          <a:prstGeom prst="roundRect">
            <a:avLst>
              <a:gd fmla="val 50000" name="adj"/>
            </a:avLst>
          </a:prstGeom>
          <a:solidFill>
            <a:srgbClr val="90DC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4" name="Google Shape;244;p5"/>
          <p:cNvGrpSpPr/>
          <p:nvPr/>
        </p:nvGrpSpPr>
        <p:grpSpPr>
          <a:xfrm>
            <a:off x="780760" y="1354800"/>
            <a:ext cx="2267957" cy="1650951"/>
            <a:chOff x="1637475" y="1219941"/>
            <a:chExt cx="1712700" cy="1246754"/>
          </a:xfrm>
        </p:grpSpPr>
        <p:sp>
          <p:nvSpPr>
            <p:cNvPr id="245" name="Google Shape;245;p5"/>
            <p:cNvSpPr/>
            <p:nvPr/>
          </p:nvSpPr>
          <p:spPr>
            <a:xfrm>
              <a:off x="1637475" y="1219942"/>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
            <p:cNvSpPr txBox="1"/>
            <p:nvPr/>
          </p:nvSpPr>
          <p:spPr>
            <a:xfrm>
              <a:off x="2144544" y="1985297"/>
              <a:ext cx="696900" cy="276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700"/>
                <a:buFont typeface="Arial"/>
                <a:buNone/>
              </a:pPr>
              <a:r>
                <a:rPr b="1" i="0" lang="en-US" sz="1700" u="none" cap="none" strike="noStrike">
                  <a:solidFill>
                    <a:srgbClr val="701C7F"/>
                  </a:solidFill>
                  <a:latin typeface="Roboto"/>
                  <a:ea typeface="Roboto"/>
                  <a:cs typeface="Roboto"/>
                  <a:sym typeface="Roboto"/>
                </a:rPr>
                <a:t>1</a:t>
              </a:r>
              <a:endParaRPr b="1" i="0" sz="1700" u="none" cap="none" strike="noStrike">
                <a:solidFill>
                  <a:srgbClr val="701C7F"/>
                </a:solidFill>
                <a:latin typeface="Roboto"/>
                <a:ea typeface="Roboto"/>
                <a:cs typeface="Roboto"/>
                <a:sym typeface="Roboto"/>
              </a:endParaRPr>
            </a:p>
          </p:txBody>
        </p:sp>
        <p:sp>
          <p:nvSpPr>
            <p:cNvPr id="247" name="Google Shape;247;p5"/>
            <p:cNvSpPr/>
            <p:nvPr/>
          </p:nvSpPr>
          <p:spPr>
            <a:xfrm rot="10800000">
              <a:off x="2448800" y="1919036"/>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5"/>
            <p:cNvSpPr txBox="1"/>
            <p:nvPr/>
          </p:nvSpPr>
          <p:spPr>
            <a:xfrm>
              <a:off x="1681721" y="1219941"/>
              <a:ext cx="1624200" cy="710400"/>
            </a:xfrm>
            <a:prstGeom prst="rect">
              <a:avLst/>
            </a:prstGeom>
            <a:solidFill>
              <a:srgbClr val="32AEB8"/>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700"/>
                <a:buFont typeface="Arial"/>
                <a:buNone/>
              </a:pPr>
              <a:r>
                <a:rPr b="0" i="0" lang="en-US" sz="1700" u="none" cap="none" strike="noStrike">
                  <a:solidFill>
                    <a:srgbClr val="FFFFFF"/>
                  </a:solidFill>
                  <a:latin typeface="Roboto"/>
                  <a:ea typeface="Roboto"/>
                  <a:cs typeface="Roboto"/>
                  <a:sym typeface="Roboto"/>
                </a:rPr>
                <a:t>Taking Input as Excel from the User.</a:t>
              </a:r>
              <a:endParaRPr b="0" i="0" sz="1700" u="none" cap="none" strike="noStrike">
                <a:solidFill>
                  <a:srgbClr val="FFFFFF"/>
                </a:solidFill>
                <a:latin typeface="Arial"/>
                <a:ea typeface="Arial"/>
                <a:cs typeface="Arial"/>
                <a:sym typeface="Arial"/>
              </a:endParaRPr>
            </a:p>
          </p:txBody>
        </p:sp>
        <p:sp>
          <p:nvSpPr>
            <p:cNvPr id="249" name="Google Shape;249;p5"/>
            <p:cNvSpPr/>
            <p:nvPr/>
          </p:nvSpPr>
          <p:spPr>
            <a:xfrm rot="-1789476">
              <a:off x="2410765" y="2276970"/>
              <a:ext cx="160451" cy="160451"/>
            </a:xfrm>
            <a:prstGeom prst="ellipse">
              <a:avLst/>
            </a:prstGeom>
            <a:solidFill>
              <a:srgbClr val="FFFFFF"/>
            </a:solidFill>
            <a:ln cap="flat" cmpd="sng" w="38100">
              <a:solidFill>
                <a:srgbClr val="32AEB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0" name="Google Shape;250;p5"/>
          <p:cNvSpPr/>
          <p:nvPr/>
        </p:nvSpPr>
        <p:spPr>
          <a:xfrm>
            <a:off x="0" y="4882300"/>
            <a:ext cx="9144000" cy="270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51" name="Google Shape;251;p5"/>
          <p:cNvPicPr preferRelativeResize="0"/>
          <p:nvPr/>
        </p:nvPicPr>
        <p:blipFill rotWithShape="1">
          <a:blip r:embed="rId3">
            <a:alphaModFix/>
          </a:blip>
          <a:srcRect b="-2295" l="22084" r="21404" t="11575"/>
          <a:stretch/>
        </p:blipFill>
        <p:spPr>
          <a:xfrm>
            <a:off x="7600250" y="1497900"/>
            <a:ext cx="1446525" cy="1161125"/>
          </a:xfrm>
          <a:prstGeom prst="rect">
            <a:avLst/>
          </a:prstGeom>
          <a:noFill/>
          <a:ln>
            <a:noFill/>
          </a:ln>
        </p:spPr>
      </p:pic>
      <p:pic>
        <p:nvPicPr>
          <p:cNvPr id="252" name="Google Shape;252;p5"/>
          <p:cNvPicPr preferRelativeResize="0"/>
          <p:nvPr/>
        </p:nvPicPr>
        <p:blipFill rotWithShape="1">
          <a:blip r:embed="rId4">
            <a:alphaModFix/>
          </a:blip>
          <a:srcRect b="0" l="0" r="0" t="0"/>
          <a:stretch/>
        </p:blipFill>
        <p:spPr>
          <a:xfrm>
            <a:off x="62725" y="3350350"/>
            <a:ext cx="1446525" cy="12495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538021634f_0_0"/>
          <p:cNvSpPr/>
          <p:nvPr/>
        </p:nvSpPr>
        <p:spPr>
          <a:xfrm>
            <a:off x="0" y="0"/>
            <a:ext cx="20574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8" name="Google Shape;258;g538021634f_0_0"/>
          <p:cNvSpPr txBox="1"/>
          <p:nvPr/>
        </p:nvSpPr>
        <p:spPr>
          <a:xfrm>
            <a:off x="73736" y="661025"/>
            <a:ext cx="2172900" cy="144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800"/>
              <a:buFont typeface="Arial"/>
              <a:buNone/>
            </a:pPr>
            <a:r>
              <a:rPr b="1" i="0" lang="en-US" sz="3200" u="none" cap="none" strike="noStrike">
                <a:solidFill>
                  <a:schemeClr val="lt1"/>
                </a:solidFill>
                <a:latin typeface="Georgia"/>
                <a:ea typeface="Georgia"/>
                <a:cs typeface="Georgia"/>
                <a:sym typeface="Georgia"/>
              </a:rPr>
              <a:t>Sample</a:t>
            </a:r>
            <a:endParaRPr b="1" i="0" sz="3200" u="none" cap="none" strike="noStrike">
              <a:solidFill>
                <a:schemeClr val="lt1"/>
              </a:solidFill>
              <a:latin typeface="Georgia"/>
              <a:ea typeface="Georgia"/>
              <a:cs typeface="Georgia"/>
              <a:sym typeface="Georgia"/>
            </a:endParaRPr>
          </a:p>
          <a:p>
            <a:pPr indent="0" lvl="0" marL="0" marR="0" rtl="0" algn="l">
              <a:lnSpc>
                <a:spcPct val="100000"/>
              </a:lnSpc>
              <a:spcBef>
                <a:spcPts val="0"/>
              </a:spcBef>
              <a:spcAft>
                <a:spcPts val="0"/>
              </a:spcAft>
              <a:buClr>
                <a:schemeClr val="lt1"/>
              </a:buClr>
              <a:buSzPts val="2800"/>
              <a:buFont typeface="Arial"/>
              <a:buNone/>
            </a:pPr>
            <a:r>
              <a:rPr b="1" i="0" lang="en-US" sz="3200" u="none" cap="none" strike="noStrike">
                <a:solidFill>
                  <a:schemeClr val="lt1"/>
                </a:solidFill>
                <a:latin typeface="Georgia"/>
                <a:ea typeface="Georgia"/>
                <a:cs typeface="Georgia"/>
                <a:sym typeface="Georgia"/>
              </a:rPr>
              <a:t>Website</a:t>
            </a:r>
            <a:endParaRPr b="1" i="0" sz="3200" u="none" cap="none" strike="noStrike">
              <a:solidFill>
                <a:schemeClr val="lt1"/>
              </a:solidFill>
              <a:latin typeface="Georgia"/>
              <a:ea typeface="Georgia"/>
              <a:cs typeface="Georgia"/>
              <a:sym typeface="Georgia"/>
            </a:endParaRPr>
          </a:p>
        </p:txBody>
      </p:sp>
      <p:sp>
        <p:nvSpPr>
          <p:cNvPr id="259" name="Google Shape;259;g538021634f_0_0"/>
          <p:cNvSpPr/>
          <p:nvPr/>
        </p:nvSpPr>
        <p:spPr>
          <a:xfrm>
            <a:off x="0" y="4057150"/>
            <a:ext cx="9144000" cy="1096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60" name="Google Shape;260;g538021634f_0_0"/>
          <p:cNvPicPr preferRelativeResize="0"/>
          <p:nvPr/>
        </p:nvPicPr>
        <p:blipFill rotWithShape="1">
          <a:blip r:embed="rId3">
            <a:alphaModFix/>
          </a:blip>
          <a:srcRect b="0" l="0" r="0" t="0"/>
          <a:stretch/>
        </p:blipFill>
        <p:spPr>
          <a:xfrm>
            <a:off x="2990350" y="189300"/>
            <a:ext cx="4555999" cy="3500151"/>
          </a:xfrm>
          <a:prstGeom prst="rect">
            <a:avLst/>
          </a:prstGeom>
          <a:noFill/>
          <a:ln>
            <a:noFill/>
          </a:ln>
          <a:effectLst>
            <a:reflection blurRad="0" dir="5400000" dist="38100" endA="0" endPos="30000" fadeDir="5400012" kx="0" rotWithShape="0" algn="bl" stA="30000" stPos="0" sy="-100000" ky="0"/>
          </a:effectLst>
        </p:spPr>
      </p:pic>
      <p:pic>
        <p:nvPicPr>
          <p:cNvPr id="261" name="Google Shape;261;g538021634f_0_0"/>
          <p:cNvPicPr preferRelativeResize="0"/>
          <p:nvPr/>
        </p:nvPicPr>
        <p:blipFill rotWithShape="1">
          <a:blip r:embed="rId4">
            <a:alphaModFix/>
          </a:blip>
          <a:srcRect b="0" l="0" r="0" t="12456"/>
          <a:stretch/>
        </p:blipFill>
        <p:spPr>
          <a:xfrm>
            <a:off x="2877325" y="62725"/>
            <a:ext cx="4669025" cy="4628388"/>
          </a:xfrm>
          <a:prstGeom prst="rect">
            <a:avLst/>
          </a:prstGeom>
          <a:noFill/>
          <a:ln>
            <a:noFill/>
          </a:ln>
          <a:effectLst>
            <a:reflection blurRad="0" dir="5400000" dist="38100" endA="0" endPos="30000" fadeDir="5400012" kx="0" rotWithShape="0" algn="bl" stA="30000" stPos="0" sy="-100000" ky="0"/>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s Slide Master">
  <a:themeElements>
    <a:clrScheme name="ALLPPT-COLOR-A19">
      <a:dk1>
        <a:srgbClr val="000000"/>
      </a:dk1>
      <a:lt1>
        <a:srgbClr val="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ver and End Slide Master">
  <a:themeElements>
    <a:clrScheme name="ALLPPT-COLOR-A19">
      <a:dk1>
        <a:srgbClr val="000000"/>
      </a:dk1>
      <a:lt1>
        <a:srgbClr val="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2016-12-05T23:26:54Z</dcterms:created>
  <dc:creator>googleslidesppt.com;allppt.com</dc:creator>
</cp:coreProperties>
</file>