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146847064" r:id="rId7"/>
    <p:sldId id="262" r:id="rId8"/>
    <p:sldId id="263" r:id="rId9"/>
    <p:sldId id="2146847065" r:id="rId10"/>
    <p:sldId id="265" r:id="rId11"/>
    <p:sldId id="2146847057" r:id="rId12"/>
    <p:sldId id="2146847060" r:id="rId13"/>
    <p:sldId id="2146847063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2E330-E993-4ABB-B3CB-8FC5CC0AC936}" v="13" dt="2025-03-02T10:22:30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8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yush-PatilWankhede/Stega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782746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94819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4097477"/>
            <a:ext cx="966977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Presented By: Aayush Sunil Patil Wankhede</a:t>
            </a:r>
          </a:p>
          <a:p>
            <a:r>
              <a:rPr lang="en-US" sz="2000" b="1" dirty="0">
                <a:solidFill>
                  <a:schemeClr val="bg1"/>
                </a:solidFill>
                <a:latin typeface="+mj-lt"/>
                <a:cs typeface="Arial"/>
              </a:rPr>
              <a:t>Student Name: 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Aayush Sunil Patil Wankhede</a:t>
            </a:r>
            <a:endParaRPr lang="en-US" sz="2000" b="1" dirty="0">
              <a:solidFill>
                <a:schemeClr val="bg1"/>
              </a:solidFill>
              <a:latin typeface="+mj-lt"/>
              <a:cs typeface="Arial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+mj-lt"/>
                <a:cs typeface="Arial"/>
              </a:rPr>
              <a:t>College Name: Shri Guru Gobind Singh Ji Institute of Engineering and Technology, Nanded-431606 </a:t>
            </a:r>
          </a:p>
          <a:p>
            <a:r>
              <a:rPr lang="en-US" sz="2000" b="1" dirty="0">
                <a:solidFill>
                  <a:schemeClr val="bg1"/>
                </a:solidFill>
                <a:latin typeface="+mj-lt"/>
                <a:cs typeface="Arial"/>
              </a:rPr>
              <a:t>Department: Electronics and Telecommunication Engineering 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7376-8E76-D570-2515-05D3FB46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90" y="658720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cs typeface="Arial" panose="020B0604020202020204" pitchFamily="34" charset="0"/>
              </a:rPr>
              <a:t>Results</a:t>
            </a:r>
            <a:endParaRPr lang="en-IN" sz="3200" b="1" dirty="0"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07AA6-E1F8-3426-FFEE-27BD31ED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90" y="1341079"/>
            <a:ext cx="6248321" cy="467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EEBC8-49F1-5475-C5A0-E66E07CC8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893" y="1710411"/>
            <a:ext cx="2791074" cy="1860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A80A0-247F-EAF7-1A10-3A3F4A4B9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720" y="4373059"/>
            <a:ext cx="2791074" cy="1860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3B088-429B-DDF6-90E3-7C16EA3B5AEC}"/>
              </a:ext>
            </a:extLst>
          </p:cNvPr>
          <p:cNvSpPr txBox="1"/>
          <p:nvPr/>
        </p:nvSpPr>
        <p:spPr>
          <a:xfrm>
            <a:off x="8667588" y="1341079"/>
            <a:ext cx="14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AE02B-9765-2405-BDDD-D6CBD593C5A0}"/>
              </a:ext>
            </a:extLst>
          </p:cNvPr>
          <p:cNvSpPr txBox="1"/>
          <p:nvPr/>
        </p:nvSpPr>
        <p:spPr>
          <a:xfrm>
            <a:off x="8603918" y="4003727"/>
            <a:ext cx="199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Output image</a:t>
            </a:r>
          </a:p>
        </p:txBody>
      </p:sp>
    </p:spTree>
    <p:extLst>
      <p:ext uri="{BB962C8B-B14F-4D97-AF65-F5344CB8AC3E}">
        <p14:creationId xmlns:p14="http://schemas.microsoft.com/office/powerpoint/2010/main" val="35914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Steganography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hides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messages within images, adding an extra layer of protection.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Stealthy Communication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Ensures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undetectable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data transfer without raising suspicion.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Practical Implementation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Demonstrates how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image manipulation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can be leveraged for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secure messaging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Can be extended to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video, audio, and real-time applications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 broader security needs.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Secure, Invisible, Reliable.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https://github.com/Aayush-PatilWankhede/Steganography.git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302026"/>
            <a:ext cx="11336593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Advanced Encryption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Enhancing security by integrating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AES encryption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along with steganography.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Multi-Level Steganography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Concealing data within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multiple layers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of an image for added security.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Video &amp; Audio Steganography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Expanding the technique beyond images to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video and audio formats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AI-Resistant Steganography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Developing advanced techniques to counter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steganalysis using deep learning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693072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6803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27" y="1080135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Steganography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Arial"/>
              </a:rPr>
              <a:t>Block diagram and Flowchart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44A0-DFE7-6A3E-1488-B507BC74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What is Steganography?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technique for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hiding information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inside other data to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avoid detection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Project Focus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image-based steganography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text messages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be concealed within an image.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Key Advantage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Hidden data remains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undetectable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without the correct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decryption key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ensuring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stealthy communication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CBD67E-D4B3-A6D5-39C1-88D6D6CD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2619"/>
            <a:ext cx="11029616" cy="130769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cs typeface="Arial" panose="020B0604020202020204" pitchFamily="34" charset="0"/>
              </a:rPr>
              <a:t>Introduction to Steganography</a:t>
            </a:r>
            <a:br>
              <a:rPr lang="en-IN" sz="32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IN" sz="32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8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97" y="1232451"/>
            <a:ext cx="11158405" cy="52765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make data unreadable but do not hide its existence, making it susceptible to detection.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provides a discreet method by embedding secret messages within images, ensuring security without raising suspicion.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focuses on developing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Python-based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can securely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hide and retrieve messages from images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offering a seamless and covert method of data protection.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Points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Hidden in Plain Sight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Secret messages are embedded in images without altering their visible appearance.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 &amp; Confidentiality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Protects sensitive information from unauthorized access.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User-Friendly &amp; Efficient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Simple Python-based system for message hiding and extraction.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Real-World Applications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communication for journalists &amp; organizations.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Protecting confidential data in digital media.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🚀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Steganography + Python = A Smart &amp; Secure Data-Hiding Solution!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40" y="1314530"/>
            <a:ext cx="11613485" cy="50503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Platform: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Windows 11 : Ensures compatibility and smooth execution of the application.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Python : A versatile and powerful language for image processing and GUI development.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image processing and pixel manipulation.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Efficient numerical computations for encoding and decoding.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GUI framework for an interactive user interface.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Techniques Used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ASCII Value Mapping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Converts text into numerical values for secure encoding.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Image Pixel Manipulation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Embeds secret data into image pixels without noticeable distortion.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Passcode-Based Access Control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Ensures only authorized users can extract hidden messages.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File Format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PNG/JPG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Supports lossless image storage, maintaining data integrity.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Notebook &amp; PyCharm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coding, testing, and debugging.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building an intuitive and user-friendly GUI.</a:t>
            </a:r>
          </a:p>
          <a:p>
            <a:pPr marL="28800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🚀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 Blend of Cutting-Edge Tools &amp; Techniques for Secure Data Hiding!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6355-B691-9874-74C6-3C87A497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2619"/>
            <a:ext cx="11029616" cy="1219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ea typeface="+mn-lt"/>
                <a:cs typeface="Arial" panose="020B0604020202020204" pitchFamily="34" charset="0"/>
              </a:rPr>
              <a:t>Block diagram and Flowchart</a:t>
            </a:r>
            <a:br>
              <a:rPr lang="en-US" sz="3200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IN" sz="32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AE92B-7FAF-CFBC-B650-64808B98F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839" y="1291918"/>
            <a:ext cx="4673600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198D5-9F38-A050-90DD-866A546A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86" y="1291918"/>
            <a:ext cx="4673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Passcode-based protection ensures that only authorized users can retrieve hidden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Intuitive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-based GUI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makes the process seamless and user-friendly.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Can be extended to support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video and audio steganography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in future enhancements.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Prevents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oversized messages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incorrect file selections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ensuring smooth execution.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Multi-Platform Support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Compatible with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Windows 11, Linux, and macOS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offering cross-platform functionality.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🚀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 Secure, Scalable, and Smart Approach to Steganography!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Ensures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secure communication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aids in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digital forensics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Enables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confidential data sharing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without raising suspicion.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Military &amp; Intelligence Agencies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Facilitates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covert message transmission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for secure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Users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Protects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personal data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from unauthorized access and breaches.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🚀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Empowering Secure &amp; Undetectable Communication for Everyone!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16E18-5212-7C79-1C00-155284A5E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54" y="1232452"/>
            <a:ext cx="4715306" cy="54250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67D03-1D43-34A7-7F3F-C171EC8F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77" y="1232451"/>
            <a:ext cx="5354334" cy="4391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3F596-70DF-0D06-6129-93C7421BC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82" y="5791124"/>
            <a:ext cx="2902238" cy="7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218</TotalTime>
  <Words>761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Introduction to Steganography </vt:lpstr>
      <vt:lpstr>Problem Statement</vt:lpstr>
      <vt:lpstr>Technology  used</vt:lpstr>
      <vt:lpstr>Block diagram and Flowchart 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Aayush Patil Wankhede</cp:lastModifiedBy>
  <cp:revision>27</cp:revision>
  <dcterms:created xsi:type="dcterms:W3CDTF">2021-05-26T16:50:10Z</dcterms:created>
  <dcterms:modified xsi:type="dcterms:W3CDTF">2025-03-02T10:54:50Z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