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1" r:id="rId8"/>
    <p:sldId id="265" r:id="rId9"/>
    <p:sldId id="267" r:id="rId10"/>
    <p:sldId id="274" r:id="rId11"/>
    <p:sldId id="268" r:id="rId12"/>
    <p:sldId id="272" r:id="rId13"/>
    <p:sldId id="273" r:id="rId14"/>
    <p:sldId id="270" r:id="rId15"/>
    <p:sldId id="269" r:id="rId16"/>
    <p:sldId id="259" r:id="rId17"/>
    <p:sldId id="276" r:id="rId18"/>
    <p:sldId id="277" r:id="rId19"/>
    <p:sldId id="278" r:id="rId20"/>
    <p:sldId id="260" r:id="rId21"/>
    <p:sldId id="261" r:id="rId22"/>
    <p:sldId id="262" r:id="rId23"/>
    <p:sldId id="263" r:id="rId24"/>
    <p:sldId id="264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dhi Ram Ghimire" userId="9cefaac4-a360-41a3-bdcf-edc30561e8d9" providerId="ADAL" clId="{7CA1EE4F-331A-4D06-A6B0-718CA693268A}"/>
    <pc:docChg chg="undo custSel addSld delSld modSld">
      <pc:chgData name="Dadhi Ram Ghimire" userId="9cefaac4-a360-41a3-bdcf-edc30561e8d9" providerId="ADAL" clId="{7CA1EE4F-331A-4D06-A6B0-718CA693268A}" dt="2023-07-19T07:38:32.831" v="856" actId="2711"/>
      <pc:docMkLst>
        <pc:docMk/>
      </pc:docMkLst>
      <pc:sldChg chg="modSp mod">
        <pc:chgData name="Dadhi Ram Ghimire" userId="9cefaac4-a360-41a3-bdcf-edc30561e8d9" providerId="ADAL" clId="{7CA1EE4F-331A-4D06-A6B0-718CA693268A}" dt="2023-07-17T06:13:17.809" v="248" actId="20577"/>
        <pc:sldMkLst>
          <pc:docMk/>
          <pc:sldMk cId="82890743" sldId="257"/>
        </pc:sldMkLst>
        <pc:spChg chg="mod">
          <ac:chgData name="Dadhi Ram Ghimire" userId="9cefaac4-a360-41a3-bdcf-edc30561e8d9" providerId="ADAL" clId="{7CA1EE4F-331A-4D06-A6B0-718CA693268A}" dt="2023-07-17T06:13:17.809" v="248" actId="20577"/>
          <ac:spMkLst>
            <pc:docMk/>
            <pc:sldMk cId="82890743" sldId="257"/>
            <ac:spMk id="3" creationId="{30643E38-5FC2-439B-90BB-4EB45192B587}"/>
          </ac:spMkLst>
        </pc:spChg>
      </pc:sldChg>
      <pc:sldChg chg="modSp mod">
        <pc:chgData name="Dadhi Ram Ghimire" userId="9cefaac4-a360-41a3-bdcf-edc30561e8d9" providerId="ADAL" clId="{7CA1EE4F-331A-4D06-A6B0-718CA693268A}" dt="2023-07-17T05:54:07.842" v="110" actId="113"/>
        <pc:sldMkLst>
          <pc:docMk/>
          <pc:sldMk cId="3730115793" sldId="258"/>
        </pc:sldMkLst>
        <pc:spChg chg="mod">
          <ac:chgData name="Dadhi Ram Ghimire" userId="9cefaac4-a360-41a3-bdcf-edc30561e8d9" providerId="ADAL" clId="{7CA1EE4F-331A-4D06-A6B0-718CA693268A}" dt="2023-07-17T05:51:14.199" v="48" actId="20577"/>
          <ac:spMkLst>
            <pc:docMk/>
            <pc:sldMk cId="3730115793" sldId="258"/>
            <ac:spMk id="2" creationId="{94D47D38-99C6-4340-9323-F6B4D9B966DD}"/>
          </ac:spMkLst>
        </pc:spChg>
        <pc:spChg chg="mod">
          <ac:chgData name="Dadhi Ram Ghimire" userId="9cefaac4-a360-41a3-bdcf-edc30561e8d9" providerId="ADAL" clId="{7CA1EE4F-331A-4D06-A6B0-718CA693268A}" dt="2023-07-17T05:54:07.842" v="110" actId="113"/>
          <ac:spMkLst>
            <pc:docMk/>
            <pc:sldMk cId="3730115793" sldId="258"/>
            <ac:spMk id="3" creationId="{B95404BA-FB24-4807-98D0-164E9B117667}"/>
          </ac:spMkLst>
        </pc:spChg>
      </pc:sldChg>
      <pc:sldChg chg="modSp mod">
        <pc:chgData name="Dadhi Ram Ghimire" userId="9cefaac4-a360-41a3-bdcf-edc30561e8d9" providerId="ADAL" clId="{7CA1EE4F-331A-4D06-A6B0-718CA693268A}" dt="2023-07-19T07:38:22.608" v="855" actId="2711"/>
        <pc:sldMkLst>
          <pc:docMk/>
          <pc:sldMk cId="3963371725" sldId="259"/>
        </pc:sldMkLst>
        <pc:spChg chg="mod">
          <ac:chgData name="Dadhi Ram Ghimire" userId="9cefaac4-a360-41a3-bdcf-edc30561e8d9" providerId="ADAL" clId="{7CA1EE4F-331A-4D06-A6B0-718CA693268A}" dt="2023-07-18T06:04:07.938" v="370" actId="20577"/>
          <ac:spMkLst>
            <pc:docMk/>
            <pc:sldMk cId="3963371725" sldId="259"/>
            <ac:spMk id="2" creationId="{0CB28476-9C65-442D-B41B-F0A24AF3B81C}"/>
          </ac:spMkLst>
        </pc:spChg>
        <pc:spChg chg="mod">
          <ac:chgData name="Dadhi Ram Ghimire" userId="9cefaac4-a360-41a3-bdcf-edc30561e8d9" providerId="ADAL" clId="{7CA1EE4F-331A-4D06-A6B0-718CA693268A}" dt="2023-07-19T07:38:22.608" v="855" actId="2711"/>
          <ac:spMkLst>
            <pc:docMk/>
            <pc:sldMk cId="3963371725" sldId="259"/>
            <ac:spMk id="3" creationId="{BF87263E-ECD0-4D82-B2B4-F74347FAB27D}"/>
          </ac:spMkLst>
        </pc:spChg>
      </pc:sldChg>
      <pc:sldChg chg="addSp modSp mod">
        <pc:chgData name="Dadhi Ram Ghimire" userId="9cefaac4-a360-41a3-bdcf-edc30561e8d9" providerId="ADAL" clId="{7CA1EE4F-331A-4D06-A6B0-718CA693268A}" dt="2023-07-17T07:44:36.981" v="365" actId="1076"/>
        <pc:sldMkLst>
          <pc:docMk/>
          <pc:sldMk cId="1522169459" sldId="260"/>
        </pc:sldMkLst>
        <pc:spChg chg="mod">
          <ac:chgData name="Dadhi Ram Ghimire" userId="9cefaac4-a360-41a3-bdcf-edc30561e8d9" providerId="ADAL" clId="{7CA1EE4F-331A-4D06-A6B0-718CA693268A}" dt="2023-07-17T07:33:44.119" v="278"/>
          <ac:spMkLst>
            <pc:docMk/>
            <pc:sldMk cId="1522169459" sldId="260"/>
            <ac:spMk id="2" creationId="{1ED5FC9B-1D86-475F-BC70-9309DA73BAEF}"/>
          </ac:spMkLst>
        </pc:spChg>
        <pc:spChg chg="mod">
          <ac:chgData name="Dadhi Ram Ghimire" userId="9cefaac4-a360-41a3-bdcf-edc30561e8d9" providerId="ADAL" clId="{7CA1EE4F-331A-4D06-A6B0-718CA693268A}" dt="2023-07-17T07:44:11.306" v="363" actId="20577"/>
          <ac:spMkLst>
            <pc:docMk/>
            <pc:sldMk cId="1522169459" sldId="260"/>
            <ac:spMk id="3" creationId="{8C38DB28-03A2-44D4-B17C-C2118A8E1EFC}"/>
          </ac:spMkLst>
        </pc:spChg>
        <pc:picChg chg="add mod">
          <ac:chgData name="Dadhi Ram Ghimire" userId="9cefaac4-a360-41a3-bdcf-edc30561e8d9" providerId="ADAL" clId="{7CA1EE4F-331A-4D06-A6B0-718CA693268A}" dt="2023-07-17T07:44:36.981" v="365" actId="1076"/>
          <ac:picMkLst>
            <pc:docMk/>
            <pc:sldMk cId="1522169459" sldId="260"/>
            <ac:picMk id="4" creationId="{5CD12C7A-335E-4047-8853-91CB3C921572}"/>
          </ac:picMkLst>
        </pc:picChg>
      </pc:sldChg>
      <pc:sldChg chg="addSp delSp modSp mod">
        <pc:chgData name="Dadhi Ram Ghimire" userId="9cefaac4-a360-41a3-bdcf-edc30561e8d9" providerId="ADAL" clId="{7CA1EE4F-331A-4D06-A6B0-718CA693268A}" dt="2023-07-18T07:22:38.048" v="698" actId="478"/>
        <pc:sldMkLst>
          <pc:docMk/>
          <pc:sldMk cId="1032381466" sldId="261"/>
        </pc:sldMkLst>
        <pc:spChg chg="del">
          <ac:chgData name="Dadhi Ram Ghimire" userId="9cefaac4-a360-41a3-bdcf-edc30561e8d9" providerId="ADAL" clId="{7CA1EE4F-331A-4D06-A6B0-718CA693268A}" dt="2023-07-18T07:22:38.048" v="698" actId="478"/>
          <ac:spMkLst>
            <pc:docMk/>
            <pc:sldMk cId="1032381466" sldId="261"/>
            <ac:spMk id="2" creationId="{56BE54A4-9D52-4CEA-A4D2-4ABA171F2B5F}"/>
          </ac:spMkLst>
        </pc:spChg>
        <pc:spChg chg="del">
          <ac:chgData name="Dadhi Ram Ghimire" userId="9cefaac4-a360-41a3-bdcf-edc30561e8d9" providerId="ADAL" clId="{7CA1EE4F-331A-4D06-A6B0-718CA693268A}" dt="2023-07-18T07:22:35.316" v="697"/>
          <ac:spMkLst>
            <pc:docMk/>
            <pc:sldMk cId="1032381466" sldId="261"/>
            <ac:spMk id="3" creationId="{2DCCE3C0-788A-468C-9C05-2D1BB75827FF}"/>
          </ac:spMkLst>
        </pc:spChg>
        <pc:picChg chg="add mod">
          <ac:chgData name="Dadhi Ram Ghimire" userId="9cefaac4-a360-41a3-bdcf-edc30561e8d9" providerId="ADAL" clId="{7CA1EE4F-331A-4D06-A6B0-718CA693268A}" dt="2023-07-18T07:22:35.316" v="697"/>
          <ac:picMkLst>
            <pc:docMk/>
            <pc:sldMk cId="1032381466" sldId="261"/>
            <ac:picMk id="4" creationId="{BB96A189-0E80-456A-9232-DD821880716C}"/>
          </ac:picMkLst>
        </pc:picChg>
      </pc:sldChg>
      <pc:sldChg chg="modSp mod">
        <pc:chgData name="Dadhi Ram Ghimire" userId="9cefaac4-a360-41a3-bdcf-edc30561e8d9" providerId="ADAL" clId="{7CA1EE4F-331A-4D06-A6B0-718CA693268A}" dt="2023-07-18T07:25:25.468" v="724" actId="20577"/>
        <pc:sldMkLst>
          <pc:docMk/>
          <pc:sldMk cId="401152341" sldId="262"/>
        </pc:sldMkLst>
        <pc:spChg chg="mod">
          <ac:chgData name="Dadhi Ram Ghimire" userId="9cefaac4-a360-41a3-bdcf-edc30561e8d9" providerId="ADAL" clId="{7CA1EE4F-331A-4D06-A6B0-718CA693268A}" dt="2023-07-18T07:24:53.507" v="702" actId="20577"/>
          <ac:spMkLst>
            <pc:docMk/>
            <pc:sldMk cId="401152341" sldId="262"/>
            <ac:spMk id="2" creationId="{D7FA6F9C-CD2F-43FB-84C6-C92EEAF4BA1A}"/>
          </ac:spMkLst>
        </pc:spChg>
        <pc:spChg chg="mod">
          <ac:chgData name="Dadhi Ram Ghimire" userId="9cefaac4-a360-41a3-bdcf-edc30561e8d9" providerId="ADAL" clId="{7CA1EE4F-331A-4D06-A6B0-718CA693268A}" dt="2023-07-18T07:25:25.468" v="724" actId="20577"/>
          <ac:spMkLst>
            <pc:docMk/>
            <pc:sldMk cId="401152341" sldId="262"/>
            <ac:spMk id="3" creationId="{129E0F0C-F58C-42B5-9C8B-B5ECF4D90D5B}"/>
          </ac:spMkLst>
        </pc:spChg>
      </pc:sldChg>
      <pc:sldChg chg="addSp delSp modSp mod">
        <pc:chgData name="Dadhi Ram Ghimire" userId="9cefaac4-a360-41a3-bdcf-edc30561e8d9" providerId="ADAL" clId="{7CA1EE4F-331A-4D06-A6B0-718CA693268A}" dt="2023-07-18T07:26:36.580" v="728" actId="478"/>
        <pc:sldMkLst>
          <pc:docMk/>
          <pc:sldMk cId="3458407566" sldId="263"/>
        </pc:sldMkLst>
        <pc:spChg chg="del mod">
          <ac:chgData name="Dadhi Ram Ghimire" userId="9cefaac4-a360-41a3-bdcf-edc30561e8d9" providerId="ADAL" clId="{7CA1EE4F-331A-4D06-A6B0-718CA693268A}" dt="2023-07-18T07:26:36.580" v="728" actId="478"/>
          <ac:spMkLst>
            <pc:docMk/>
            <pc:sldMk cId="3458407566" sldId="263"/>
            <ac:spMk id="2" creationId="{14242E52-59BC-4FD6-813F-ECBB39AEE5B5}"/>
          </ac:spMkLst>
        </pc:spChg>
        <pc:spChg chg="del">
          <ac:chgData name="Dadhi Ram Ghimire" userId="9cefaac4-a360-41a3-bdcf-edc30561e8d9" providerId="ADAL" clId="{7CA1EE4F-331A-4D06-A6B0-718CA693268A}" dt="2023-07-18T07:26:31.810" v="726" actId="478"/>
          <ac:spMkLst>
            <pc:docMk/>
            <pc:sldMk cId="3458407566" sldId="263"/>
            <ac:spMk id="3" creationId="{3EA2FEE5-63CA-4593-8A40-DD297BC67426}"/>
          </ac:spMkLst>
        </pc:spChg>
        <pc:picChg chg="add">
          <ac:chgData name="Dadhi Ram Ghimire" userId="9cefaac4-a360-41a3-bdcf-edc30561e8d9" providerId="ADAL" clId="{7CA1EE4F-331A-4D06-A6B0-718CA693268A}" dt="2023-07-18T07:26:28.860" v="725"/>
          <ac:picMkLst>
            <pc:docMk/>
            <pc:sldMk cId="3458407566" sldId="263"/>
            <ac:picMk id="4" creationId="{36C434BA-7EC5-442E-B0DE-2599CC09765E}"/>
          </ac:picMkLst>
        </pc:picChg>
      </pc:sldChg>
      <pc:sldChg chg="modSp mod">
        <pc:chgData name="Dadhi Ram Ghimire" userId="9cefaac4-a360-41a3-bdcf-edc30561e8d9" providerId="ADAL" clId="{7CA1EE4F-331A-4D06-A6B0-718CA693268A}" dt="2023-07-18T07:28:25.209" v="764"/>
        <pc:sldMkLst>
          <pc:docMk/>
          <pc:sldMk cId="817162395" sldId="264"/>
        </pc:sldMkLst>
        <pc:spChg chg="mod">
          <ac:chgData name="Dadhi Ram Ghimire" userId="9cefaac4-a360-41a3-bdcf-edc30561e8d9" providerId="ADAL" clId="{7CA1EE4F-331A-4D06-A6B0-718CA693268A}" dt="2023-07-18T07:27:00.156" v="753" actId="20577"/>
          <ac:spMkLst>
            <pc:docMk/>
            <pc:sldMk cId="817162395" sldId="264"/>
            <ac:spMk id="2" creationId="{9C7A18EF-0E7C-4861-8EE3-6703A671CCB3}"/>
          </ac:spMkLst>
        </pc:spChg>
        <pc:spChg chg="mod">
          <ac:chgData name="Dadhi Ram Ghimire" userId="9cefaac4-a360-41a3-bdcf-edc30561e8d9" providerId="ADAL" clId="{7CA1EE4F-331A-4D06-A6B0-718CA693268A}" dt="2023-07-18T07:28:25.209" v="764"/>
          <ac:spMkLst>
            <pc:docMk/>
            <pc:sldMk cId="817162395" sldId="264"/>
            <ac:spMk id="3" creationId="{E26D813E-DAFA-4938-919E-0CB8300C6AAC}"/>
          </ac:spMkLst>
        </pc:spChg>
      </pc:sldChg>
      <pc:sldChg chg="modSp new mod">
        <pc:chgData name="Dadhi Ram Ghimire" userId="9cefaac4-a360-41a3-bdcf-edc30561e8d9" providerId="ADAL" clId="{7CA1EE4F-331A-4D06-A6B0-718CA693268A}" dt="2023-07-17T05:55:48.283" v="120" actId="1076"/>
        <pc:sldMkLst>
          <pc:docMk/>
          <pc:sldMk cId="3964410211" sldId="265"/>
        </pc:sldMkLst>
        <pc:spChg chg="mod">
          <ac:chgData name="Dadhi Ram Ghimire" userId="9cefaac4-a360-41a3-bdcf-edc30561e8d9" providerId="ADAL" clId="{7CA1EE4F-331A-4D06-A6B0-718CA693268A}" dt="2023-07-17T05:54:47.104" v="114" actId="20577"/>
          <ac:spMkLst>
            <pc:docMk/>
            <pc:sldMk cId="3964410211" sldId="265"/>
            <ac:spMk id="2" creationId="{FDF466C3-27B9-48E7-BF8F-A84427E2737A}"/>
          </ac:spMkLst>
        </pc:spChg>
        <pc:spChg chg="mod">
          <ac:chgData name="Dadhi Ram Ghimire" userId="9cefaac4-a360-41a3-bdcf-edc30561e8d9" providerId="ADAL" clId="{7CA1EE4F-331A-4D06-A6B0-718CA693268A}" dt="2023-07-17T05:55:48.283" v="120" actId="1076"/>
          <ac:spMkLst>
            <pc:docMk/>
            <pc:sldMk cId="3964410211" sldId="265"/>
            <ac:spMk id="3" creationId="{0FF14386-D179-48D3-B0AA-D9CA65725B9C}"/>
          </ac:spMkLst>
        </pc:spChg>
      </pc:sldChg>
      <pc:sldChg chg="addSp delSp new del mod">
        <pc:chgData name="Dadhi Ram Ghimire" userId="9cefaac4-a360-41a3-bdcf-edc30561e8d9" providerId="ADAL" clId="{7CA1EE4F-331A-4D06-A6B0-718CA693268A}" dt="2023-07-17T06:18:20.762" v="274" actId="47"/>
        <pc:sldMkLst>
          <pc:docMk/>
          <pc:sldMk cId="495344066" sldId="266"/>
        </pc:sldMkLst>
        <pc:spChg chg="del">
          <ac:chgData name="Dadhi Ram Ghimire" userId="9cefaac4-a360-41a3-bdcf-edc30561e8d9" providerId="ADAL" clId="{7CA1EE4F-331A-4D06-A6B0-718CA693268A}" dt="2023-07-17T05:57:41.254" v="123" actId="478"/>
          <ac:spMkLst>
            <pc:docMk/>
            <pc:sldMk cId="495344066" sldId="266"/>
            <ac:spMk id="2" creationId="{E8D4E22F-9E19-4F49-8009-55C26C24D46B}"/>
          </ac:spMkLst>
        </pc:spChg>
        <pc:spChg chg="del">
          <ac:chgData name="Dadhi Ram Ghimire" userId="9cefaac4-a360-41a3-bdcf-edc30561e8d9" providerId="ADAL" clId="{7CA1EE4F-331A-4D06-A6B0-718CA693268A}" dt="2023-07-17T05:57:36.550" v="121" actId="478"/>
          <ac:spMkLst>
            <pc:docMk/>
            <pc:sldMk cId="495344066" sldId="266"/>
            <ac:spMk id="3" creationId="{F26D3B0B-4456-42CB-87E9-27C581F3D4CA}"/>
          </ac:spMkLst>
        </pc:spChg>
        <pc:picChg chg="add del">
          <ac:chgData name="Dadhi Ram Ghimire" userId="9cefaac4-a360-41a3-bdcf-edc30561e8d9" providerId="ADAL" clId="{7CA1EE4F-331A-4D06-A6B0-718CA693268A}" dt="2023-07-17T06:01:45.732" v="159" actId="21"/>
          <ac:picMkLst>
            <pc:docMk/>
            <pc:sldMk cId="495344066" sldId="266"/>
            <ac:picMk id="4" creationId="{481B90C0-A868-4E9A-BA64-8C2E106F67DF}"/>
          </ac:picMkLst>
        </pc:picChg>
      </pc:sldChg>
      <pc:sldChg chg="addSp delSp modSp new mod">
        <pc:chgData name="Dadhi Ram Ghimire" userId="9cefaac4-a360-41a3-bdcf-edc30561e8d9" providerId="ADAL" clId="{7CA1EE4F-331A-4D06-A6B0-718CA693268A}" dt="2023-07-17T06:01:02.231" v="140" actId="14100"/>
        <pc:sldMkLst>
          <pc:docMk/>
          <pc:sldMk cId="4057116147" sldId="267"/>
        </pc:sldMkLst>
        <pc:spChg chg="del mod">
          <ac:chgData name="Dadhi Ram Ghimire" userId="9cefaac4-a360-41a3-bdcf-edc30561e8d9" providerId="ADAL" clId="{7CA1EE4F-331A-4D06-A6B0-718CA693268A}" dt="2023-07-17T06:00:11.141" v="131" actId="478"/>
          <ac:spMkLst>
            <pc:docMk/>
            <pc:sldMk cId="4057116147" sldId="267"/>
            <ac:spMk id="2" creationId="{CC519A60-0AB1-41E1-AC1D-38DA22769E25}"/>
          </ac:spMkLst>
        </pc:spChg>
        <pc:spChg chg="del">
          <ac:chgData name="Dadhi Ram Ghimire" userId="9cefaac4-a360-41a3-bdcf-edc30561e8d9" providerId="ADAL" clId="{7CA1EE4F-331A-4D06-A6B0-718CA693268A}" dt="2023-07-17T06:00:09.363" v="130" actId="478"/>
          <ac:spMkLst>
            <pc:docMk/>
            <pc:sldMk cId="4057116147" sldId="267"/>
            <ac:spMk id="3" creationId="{DBED5609-FEAA-4A20-AE6D-D0E54F9587E3}"/>
          </ac:spMkLst>
        </pc:spChg>
        <pc:picChg chg="add mod">
          <ac:chgData name="Dadhi Ram Ghimire" userId="9cefaac4-a360-41a3-bdcf-edc30561e8d9" providerId="ADAL" clId="{7CA1EE4F-331A-4D06-A6B0-718CA693268A}" dt="2023-07-17T06:00:49.484" v="137" actId="1076"/>
          <ac:picMkLst>
            <pc:docMk/>
            <pc:sldMk cId="4057116147" sldId="267"/>
            <ac:picMk id="4" creationId="{CC0EBFBB-652E-4567-947D-9AAE130ED6CE}"/>
          </ac:picMkLst>
        </pc:picChg>
        <pc:picChg chg="add mod">
          <ac:chgData name="Dadhi Ram Ghimire" userId="9cefaac4-a360-41a3-bdcf-edc30561e8d9" providerId="ADAL" clId="{7CA1EE4F-331A-4D06-A6B0-718CA693268A}" dt="2023-07-17T06:01:02.231" v="140" actId="14100"/>
          <ac:picMkLst>
            <pc:docMk/>
            <pc:sldMk cId="4057116147" sldId="267"/>
            <ac:picMk id="5" creationId="{6F163DC3-197F-4D1A-A011-4523A1A64540}"/>
          </ac:picMkLst>
        </pc:picChg>
      </pc:sldChg>
      <pc:sldChg chg="modSp add mod">
        <pc:chgData name="Dadhi Ram Ghimire" userId="9cefaac4-a360-41a3-bdcf-edc30561e8d9" providerId="ADAL" clId="{7CA1EE4F-331A-4D06-A6B0-718CA693268A}" dt="2023-07-19T07:38:01.257" v="853" actId="2711"/>
        <pc:sldMkLst>
          <pc:docMk/>
          <pc:sldMk cId="3378149941" sldId="268"/>
        </pc:sldMkLst>
        <pc:spChg chg="mod">
          <ac:chgData name="Dadhi Ram Ghimire" userId="9cefaac4-a360-41a3-bdcf-edc30561e8d9" providerId="ADAL" clId="{7CA1EE4F-331A-4D06-A6B0-718CA693268A}" dt="2023-07-17T06:11:56.207" v="241" actId="207"/>
          <ac:spMkLst>
            <pc:docMk/>
            <pc:sldMk cId="3378149941" sldId="268"/>
            <ac:spMk id="2" creationId="{4131C5A4-8E48-4FD1-BE6A-CC2AE00AE8D7}"/>
          </ac:spMkLst>
        </pc:spChg>
        <pc:spChg chg="mod">
          <ac:chgData name="Dadhi Ram Ghimire" userId="9cefaac4-a360-41a3-bdcf-edc30561e8d9" providerId="ADAL" clId="{7CA1EE4F-331A-4D06-A6B0-718CA693268A}" dt="2023-07-19T07:38:01.257" v="853" actId="2711"/>
          <ac:spMkLst>
            <pc:docMk/>
            <pc:sldMk cId="3378149941" sldId="268"/>
            <ac:spMk id="3" creationId="{3E32E351-8403-4E90-BB32-C4B41EE7F5CF}"/>
          </ac:spMkLst>
        </pc:spChg>
      </pc:sldChg>
      <pc:sldChg chg="modSp new del mod">
        <pc:chgData name="Dadhi Ram Ghimire" userId="9cefaac4-a360-41a3-bdcf-edc30561e8d9" providerId="ADAL" clId="{7CA1EE4F-331A-4D06-A6B0-718CA693268A}" dt="2023-07-17T06:11:39.352" v="237" actId="2696"/>
        <pc:sldMkLst>
          <pc:docMk/>
          <pc:sldMk cId="3476377687" sldId="268"/>
        </pc:sldMkLst>
        <pc:spChg chg="mod">
          <ac:chgData name="Dadhi Ram Ghimire" userId="9cefaac4-a360-41a3-bdcf-edc30561e8d9" providerId="ADAL" clId="{7CA1EE4F-331A-4D06-A6B0-718CA693268A}" dt="2023-07-17T06:01:23.736" v="141"/>
          <ac:spMkLst>
            <pc:docMk/>
            <pc:sldMk cId="3476377687" sldId="268"/>
            <ac:spMk id="2" creationId="{4131C5A4-8E48-4FD1-BE6A-CC2AE00AE8D7}"/>
          </ac:spMkLst>
        </pc:spChg>
        <pc:spChg chg="mod">
          <ac:chgData name="Dadhi Ram Ghimire" userId="9cefaac4-a360-41a3-bdcf-edc30561e8d9" providerId="ADAL" clId="{7CA1EE4F-331A-4D06-A6B0-718CA693268A}" dt="2023-07-17T06:06:59.217" v="205" actId="20577"/>
          <ac:spMkLst>
            <pc:docMk/>
            <pc:sldMk cId="3476377687" sldId="268"/>
            <ac:spMk id="3" creationId="{3E32E351-8403-4E90-BB32-C4B41EE7F5CF}"/>
          </ac:spMkLst>
        </pc:spChg>
      </pc:sldChg>
      <pc:sldChg chg="delSp add mod">
        <pc:chgData name="Dadhi Ram Ghimire" userId="9cefaac4-a360-41a3-bdcf-edc30561e8d9" providerId="ADAL" clId="{7CA1EE4F-331A-4D06-A6B0-718CA693268A}" dt="2023-07-17T06:12:51.941" v="247" actId="478"/>
        <pc:sldMkLst>
          <pc:docMk/>
          <pc:sldMk cId="1440391036" sldId="269"/>
        </pc:sldMkLst>
        <pc:spChg chg="del">
          <ac:chgData name="Dadhi Ram Ghimire" userId="9cefaac4-a360-41a3-bdcf-edc30561e8d9" providerId="ADAL" clId="{7CA1EE4F-331A-4D06-A6B0-718CA693268A}" dt="2023-07-17T06:12:51.941" v="247" actId="478"/>
          <ac:spMkLst>
            <pc:docMk/>
            <pc:sldMk cId="1440391036" sldId="269"/>
            <ac:spMk id="2" creationId="{1246F46F-5C89-403C-939C-1F2470E6E7CB}"/>
          </ac:spMkLst>
        </pc:spChg>
      </pc:sldChg>
      <pc:sldChg chg="addSp delSp modSp new del">
        <pc:chgData name="Dadhi Ram Ghimire" userId="9cefaac4-a360-41a3-bdcf-edc30561e8d9" providerId="ADAL" clId="{7CA1EE4F-331A-4D06-A6B0-718CA693268A}" dt="2023-07-17T06:12:30.152" v="243" actId="2696"/>
        <pc:sldMkLst>
          <pc:docMk/>
          <pc:sldMk cId="2876031760" sldId="269"/>
        </pc:sldMkLst>
        <pc:spChg chg="del">
          <ac:chgData name="Dadhi Ram Ghimire" userId="9cefaac4-a360-41a3-bdcf-edc30561e8d9" providerId="ADAL" clId="{7CA1EE4F-331A-4D06-A6B0-718CA693268A}" dt="2023-07-17T06:01:49.027" v="160"/>
          <ac:spMkLst>
            <pc:docMk/>
            <pc:sldMk cId="2876031760" sldId="269"/>
            <ac:spMk id="3" creationId="{8B27DA0C-7FD5-457D-8611-456559596CA8}"/>
          </ac:spMkLst>
        </pc:spChg>
        <pc:picChg chg="add mod">
          <ac:chgData name="Dadhi Ram Ghimire" userId="9cefaac4-a360-41a3-bdcf-edc30561e8d9" providerId="ADAL" clId="{7CA1EE4F-331A-4D06-A6B0-718CA693268A}" dt="2023-07-17T06:01:49.027" v="160"/>
          <ac:picMkLst>
            <pc:docMk/>
            <pc:sldMk cId="2876031760" sldId="269"/>
            <ac:picMk id="4" creationId="{8D2CEDE0-CFD9-43B4-AF79-7DAAE5B1EAA6}"/>
          </ac:picMkLst>
        </pc:picChg>
      </pc:sldChg>
      <pc:sldChg chg="add del">
        <pc:chgData name="Dadhi Ram Ghimire" userId="9cefaac4-a360-41a3-bdcf-edc30561e8d9" providerId="ADAL" clId="{7CA1EE4F-331A-4D06-A6B0-718CA693268A}" dt="2023-07-17T06:12:34.535" v="245"/>
        <pc:sldMkLst>
          <pc:docMk/>
          <pc:sldMk cId="3455504220" sldId="269"/>
        </pc:sldMkLst>
      </pc:sldChg>
      <pc:sldChg chg="modSp new mod">
        <pc:chgData name="Dadhi Ram Ghimire" userId="9cefaac4-a360-41a3-bdcf-edc30561e8d9" providerId="ADAL" clId="{7CA1EE4F-331A-4D06-A6B0-718CA693268A}" dt="2023-07-19T07:38:12.769" v="854" actId="2711"/>
        <pc:sldMkLst>
          <pc:docMk/>
          <pc:sldMk cId="3325531446" sldId="270"/>
        </pc:sldMkLst>
        <pc:spChg chg="mod">
          <ac:chgData name="Dadhi Ram Ghimire" userId="9cefaac4-a360-41a3-bdcf-edc30561e8d9" providerId="ADAL" clId="{7CA1EE4F-331A-4D06-A6B0-718CA693268A}" dt="2023-07-17T06:09:13.481" v="213"/>
          <ac:spMkLst>
            <pc:docMk/>
            <pc:sldMk cId="3325531446" sldId="270"/>
            <ac:spMk id="2" creationId="{C3A04217-10CE-4777-AD24-953010CFE68A}"/>
          </ac:spMkLst>
        </pc:spChg>
        <pc:spChg chg="mod">
          <ac:chgData name="Dadhi Ram Ghimire" userId="9cefaac4-a360-41a3-bdcf-edc30561e8d9" providerId="ADAL" clId="{7CA1EE4F-331A-4D06-A6B0-718CA693268A}" dt="2023-07-19T07:38:12.769" v="854" actId="2711"/>
          <ac:spMkLst>
            <pc:docMk/>
            <pc:sldMk cId="3325531446" sldId="270"/>
            <ac:spMk id="3" creationId="{07C4EB95-5936-4EE4-9D05-9284B5CCC5F5}"/>
          </ac:spMkLst>
        </pc:spChg>
      </pc:sldChg>
      <pc:sldChg chg="addSp delSp modSp new mod">
        <pc:chgData name="Dadhi Ram Ghimire" userId="9cefaac4-a360-41a3-bdcf-edc30561e8d9" providerId="ADAL" clId="{7CA1EE4F-331A-4D06-A6B0-718CA693268A}" dt="2023-07-17T06:04:05.962" v="177" actId="1076"/>
        <pc:sldMkLst>
          <pc:docMk/>
          <pc:sldMk cId="2020187315" sldId="271"/>
        </pc:sldMkLst>
        <pc:spChg chg="del">
          <ac:chgData name="Dadhi Ram Ghimire" userId="9cefaac4-a360-41a3-bdcf-edc30561e8d9" providerId="ADAL" clId="{7CA1EE4F-331A-4D06-A6B0-718CA693268A}" dt="2023-07-17T06:02:25.421" v="163" actId="478"/>
          <ac:spMkLst>
            <pc:docMk/>
            <pc:sldMk cId="2020187315" sldId="271"/>
            <ac:spMk id="2" creationId="{D69AAB14-7D3A-4793-A6FF-7D571B166A7B}"/>
          </ac:spMkLst>
        </pc:spChg>
        <pc:spChg chg="del">
          <ac:chgData name="Dadhi Ram Ghimire" userId="9cefaac4-a360-41a3-bdcf-edc30561e8d9" providerId="ADAL" clId="{7CA1EE4F-331A-4D06-A6B0-718CA693268A}" dt="2023-07-17T06:02:27.305" v="164" actId="478"/>
          <ac:spMkLst>
            <pc:docMk/>
            <pc:sldMk cId="2020187315" sldId="271"/>
            <ac:spMk id="3" creationId="{5E2244D4-6E3C-4163-989D-91766CE10109}"/>
          </ac:spMkLst>
        </pc:spChg>
        <pc:picChg chg="add del mod">
          <ac:chgData name="Dadhi Ram Ghimire" userId="9cefaac4-a360-41a3-bdcf-edc30561e8d9" providerId="ADAL" clId="{7CA1EE4F-331A-4D06-A6B0-718CA693268A}" dt="2023-07-17T06:03:56.091" v="174" actId="478"/>
          <ac:picMkLst>
            <pc:docMk/>
            <pc:sldMk cId="2020187315" sldId="271"/>
            <ac:picMk id="4" creationId="{F31E71E6-F9B1-46F7-9385-2881D1E2230B}"/>
          </ac:picMkLst>
        </pc:picChg>
        <pc:picChg chg="add mod">
          <ac:chgData name="Dadhi Ram Ghimire" userId="9cefaac4-a360-41a3-bdcf-edc30561e8d9" providerId="ADAL" clId="{7CA1EE4F-331A-4D06-A6B0-718CA693268A}" dt="2023-07-17T06:04:05.962" v="177" actId="1076"/>
          <ac:picMkLst>
            <pc:docMk/>
            <pc:sldMk cId="2020187315" sldId="271"/>
            <ac:picMk id="5" creationId="{BACB0021-AD2D-42C8-8258-1FFE9979ABCE}"/>
          </ac:picMkLst>
        </pc:picChg>
        <pc:picChg chg="add mod">
          <ac:chgData name="Dadhi Ram Ghimire" userId="9cefaac4-a360-41a3-bdcf-edc30561e8d9" providerId="ADAL" clId="{7CA1EE4F-331A-4D06-A6B0-718CA693268A}" dt="2023-07-17T06:04:01.698" v="176" actId="1076"/>
          <ac:picMkLst>
            <pc:docMk/>
            <pc:sldMk cId="2020187315" sldId="271"/>
            <ac:picMk id="6" creationId="{C3A25EA0-A43E-42EB-A403-A0CFD84210D1}"/>
          </ac:picMkLst>
        </pc:picChg>
        <pc:picChg chg="add mod">
          <ac:chgData name="Dadhi Ram Ghimire" userId="9cefaac4-a360-41a3-bdcf-edc30561e8d9" providerId="ADAL" clId="{7CA1EE4F-331A-4D06-A6B0-718CA693268A}" dt="2023-07-17T06:03:59.066" v="175" actId="1076"/>
          <ac:picMkLst>
            <pc:docMk/>
            <pc:sldMk cId="2020187315" sldId="271"/>
            <ac:picMk id="7" creationId="{6FD94F25-1F3B-4E22-AB51-056B189F39AC}"/>
          </ac:picMkLst>
        </pc:picChg>
      </pc:sldChg>
      <pc:sldChg chg="addSp delSp new mod">
        <pc:chgData name="Dadhi Ram Ghimire" userId="9cefaac4-a360-41a3-bdcf-edc30561e8d9" providerId="ADAL" clId="{7CA1EE4F-331A-4D06-A6B0-718CA693268A}" dt="2023-07-17T06:05:10.366" v="181" actId="478"/>
        <pc:sldMkLst>
          <pc:docMk/>
          <pc:sldMk cId="556869798" sldId="272"/>
        </pc:sldMkLst>
        <pc:spChg chg="del">
          <ac:chgData name="Dadhi Ram Ghimire" userId="9cefaac4-a360-41a3-bdcf-edc30561e8d9" providerId="ADAL" clId="{7CA1EE4F-331A-4D06-A6B0-718CA693268A}" dt="2023-07-17T06:05:10.366" v="181" actId="478"/>
          <ac:spMkLst>
            <pc:docMk/>
            <pc:sldMk cId="556869798" sldId="272"/>
            <ac:spMk id="2" creationId="{7A73C76A-448F-4F2A-A1E2-B6F8BE207FDB}"/>
          </ac:spMkLst>
        </pc:spChg>
        <pc:spChg chg="del">
          <ac:chgData name="Dadhi Ram Ghimire" userId="9cefaac4-a360-41a3-bdcf-edc30561e8d9" providerId="ADAL" clId="{7CA1EE4F-331A-4D06-A6B0-718CA693268A}" dt="2023-07-17T06:05:08.545" v="180" actId="478"/>
          <ac:spMkLst>
            <pc:docMk/>
            <pc:sldMk cId="556869798" sldId="272"/>
            <ac:spMk id="3" creationId="{209F9B20-C1D2-4370-8915-726047D2B783}"/>
          </ac:spMkLst>
        </pc:spChg>
        <pc:picChg chg="add">
          <ac:chgData name="Dadhi Ram Ghimire" userId="9cefaac4-a360-41a3-bdcf-edc30561e8d9" providerId="ADAL" clId="{7CA1EE4F-331A-4D06-A6B0-718CA693268A}" dt="2023-07-17T06:05:04.411" v="179"/>
          <ac:picMkLst>
            <pc:docMk/>
            <pc:sldMk cId="556869798" sldId="272"/>
            <ac:picMk id="4" creationId="{2E77FCAB-4E7B-40FA-BD77-0577E1D6027C}"/>
          </ac:picMkLst>
        </pc:picChg>
      </pc:sldChg>
      <pc:sldChg chg="addSp delSp new mod">
        <pc:chgData name="Dadhi Ram Ghimire" userId="9cefaac4-a360-41a3-bdcf-edc30561e8d9" providerId="ADAL" clId="{7CA1EE4F-331A-4D06-A6B0-718CA693268A}" dt="2023-07-17T06:08:25.429" v="209" actId="478"/>
        <pc:sldMkLst>
          <pc:docMk/>
          <pc:sldMk cId="1679268701" sldId="273"/>
        </pc:sldMkLst>
        <pc:spChg chg="del">
          <ac:chgData name="Dadhi Ram Ghimire" userId="9cefaac4-a360-41a3-bdcf-edc30561e8d9" providerId="ADAL" clId="{7CA1EE4F-331A-4D06-A6B0-718CA693268A}" dt="2023-07-17T06:08:25.429" v="209" actId="478"/>
          <ac:spMkLst>
            <pc:docMk/>
            <pc:sldMk cId="1679268701" sldId="273"/>
            <ac:spMk id="2" creationId="{8C7E6079-81B1-40EB-A7D3-963FB58F3425}"/>
          </ac:spMkLst>
        </pc:spChg>
        <pc:spChg chg="del">
          <ac:chgData name="Dadhi Ram Ghimire" userId="9cefaac4-a360-41a3-bdcf-edc30561e8d9" providerId="ADAL" clId="{7CA1EE4F-331A-4D06-A6B0-718CA693268A}" dt="2023-07-17T06:08:23.824" v="208" actId="478"/>
          <ac:spMkLst>
            <pc:docMk/>
            <pc:sldMk cId="1679268701" sldId="273"/>
            <ac:spMk id="3" creationId="{B85E0D74-8B11-4A31-806D-CB2446D8A2E9}"/>
          </ac:spMkLst>
        </pc:spChg>
        <pc:picChg chg="add">
          <ac:chgData name="Dadhi Ram Ghimire" userId="9cefaac4-a360-41a3-bdcf-edc30561e8d9" providerId="ADAL" clId="{7CA1EE4F-331A-4D06-A6B0-718CA693268A}" dt="2023-07-17T06:08:17.968" v="207"/>
          <ac:picMkLst>
            <pc:docMk/>
            <pc:sldMk cId="1679268701" sldId="273"/>
            <ac:picMk id="4" creationId="{E63B3D0D-5F7C-417E-8A75-39836087CBB3}"/>
          </ac:picMkLst>
        </pc:picChg>
      </pc:sldChg>
      <pc:sldChg chg="modSp new mod">
        <pc:chgData name="Dadhi Ram Ghimire" userId="9cefaac4-a360-41a3-bdcf-edc30561e8d9" providerId="ADAL" clId="{7CA1EE4F-331A-4D06-A6B0-718CA693268A}" dt="2023-07-18T07:36:30.389" v="791" actId="2711"/>
        <pc:sldMkLst>
          <pc:docMk/>
          <pc:sldMk cId="3699115002" sldId="274"/>
        </pc:sldMkLst>
        <pc:spChg chg="mod">
          <ac:chgData name="Dadhi Ram Ghimire" userId="9cefaac4-a360-41a3-bdcf-edc30561e8d9" providerId="ADAL" clId="{7CA1EE4F-331A-4D06-A6B0-718CA693268A}" dt="2023-07-17T06:11:12.730" v="230"/>
          <ac:spMkLst>
            <pc:docMk/>
            <pc:sldMk cId="3699115002" sldId="274"/>
            <ac:spMk id="2" creationId="{C305316E-B253-4F13-8025-70671A0613F3}"/>
          </ac:spMkLst>
        </pc:spChg>
        <pc:spChg chg="mod">
          <ac:chgData name="Dadhi Ram Ghimire" userId="9cefaac4-a360-41a3-bdcf-edc30561e8d9" providerId="ADAL" clId="{7CA1EE4F-331A-4D06-A6B0-718CA693268A}" dt="2023-07-18T07:36:30.389" v="791" actId="2711"/>
          <ac:spMkLst>
            <pc:docMk/>
            <pc:sldMk cId="3699115002" sldId="274"/>
            <ac:spMk id="3" creationId="{A33C67C9-95D5-43D8-88FF-CCE128068C79}"/>
          </ac:spMkLst>
        </pc:spChg>
      </pc:sldChg>
      <pc:sldChg chg="addSp delSp modSp new del mod">
        <pc:chgData name="Dadhi Ram Ghimire" userId="9cefaac4-a360-41a3-bdcf-edc30561e8d9" providerId="ADAL" clId="{7CA1EE4F-331A-4D06-A6B0-718CA693268A}" dt="2023-07-18T06:12:18.198" v="672" actId="47"/>
        <pc:sldMkLst>
          <pc:docMk/>
          <pc:sldMk cId="477866293" sldId="275"/>
        </pc:sldMkLst>
        <pc:spChg chg="del">
          <ac:chgData name="Dadhi Ram Ghimire" userId="9cefaac4-a360-41a3-bdcf-edc30561e8d9" providerId="ADAL" clId="{7CA1EE4F-331A-4D06-A6B0-718CA693268A}" dt="2023-07-17T07:35:44.794" v="281" actId="478"/>
          <ac:spMkLst>
            <pc:docMk/>
            <pc:sldMk cId="477866293" sldId="275"/>
            <ac:spMk id="2" creationId="{DD510F9D-D4CB-4349-BA17-175181E040E0}"/>
          </ac:spMkLst>
        </pc:spChg>
        <pc:spChg chg="del">
          <ac:chgData name="Dadhi Ram Ghimire" userId="9cefaac4-a360-41a3-bdcf-edc30561e8d9" providerId="ADAL" clId="{7CA1EE4F-331A-4D06-A6B0-718CA693268A}" dt="2023-07-17T07:35:42.199" v="280"/>
          <ac:spMkLst>
            <pc:docMk/>
            <pc:sldMk cId="477866293" sldId="275"/>
            <ac:spMk id="3" creationId="{772C68E5-E781-4C1C-A1D1-C066815CC09E}"/>
          </ac:spMkLst>
        </pc:spChg>
        <pc:picChg chg="add mod">
          <ac:chgData name="Dadhi Ram Ghimire" userId="9cefaac4-a360-41a3-bdcf-edc30561e8d9" providerId="ADAL" clId="{7CA1EE4F-331A-4D06-A6B0-718CA693268A}" dt="2023-07-17T07:35:42.199" v="280"/>
          <ac:picMkLst>
            <pc:docMk/>
            <pc:sldMk cId="477866293" sldId="275"/>
            <ac:picMk id="4" creationId="{9D1B8E15-B083-4C02-9ED1-314BDDBD32FC}"/>
          </ac:picMkLst>
        </pc:picChg>
      </pc:sldChg>
      <pc:sldChg chg="modSp new mod">
        <pc:chgData name="Dadhi Ram Ghimire" userId="9cefaac4-a360-41a3-bdcf-edc30561e8d9" providerId="ADAL" clId="{7CA1EE4F-331A-4D06-A6B0-718CA693268A}" dt="2023-07-19T07:38:32.831" v="856" actId="2711"/>
        <pc:sldMkLst>
          <pc:docMk/>
          <pc:sldMk cId="2699456466" sldId="276"/>
        </pc:sldMkLst>
        <pc:spChg chg="mod">
          <ac:chgData name="Dadhi Ram Ghimire" userId="9cefaac4-a360-41a3-bdcf-edc30561e8d9" providerId="ADAL" clId="{7CA1EE4F-331A-4D06-A6B0-718CA693268A}" dt="2023-07-18T06:06:48.221" v="387"/>
          <ac:spMkLst>
            <pc:docMk/>
            <pc:sldMk cId="2699456466" sldId="276"/>
            <ac:spMk id="2" creationId="{9B33B2DE-085F-4E79-B398-9BC20911BDA5}"/>
          </ac:spMkLst>
        </pc:spChg>
        <pc:spChg chg="mod">
          <ac:chgData name="Dadhi Ram Ghimire" userId="9cefaac4-a360-41a3-bdcf-edc30561e8d9" providerId="ADAL" clId="{7CA1EE4F-331A-4D06-A6B0-718CA693268A}" dt="2023-07-19T07:38:32.831" v="856" actId="2711"/>
          <ac:spMkLst>
            <pc:docMk/>
            <pc:sldMk cId="2699456466" sldId="276"/>
            <ac:spMk id="3" creationId="{7C88D978-CA81-47BB-B5DA-6ED4F1DF38FA}"/>
          </ac:spMkLst>
        </pc:spChg>
      </pc:sldChg>
      <pc:sldChg chg="addSp modSp new mod">
        <pc:chgData name="Dadhi Ram Ghimire" userId="9cefaac4-a360-41a3-bdcf-edc30561e8d9" providerId="ADAL" clId="{7CA1EE4F-331A-4D06-A6B0-718CA693268A}" dt="2023-07-18T06:09:37.103" v="566" actId="1035"/>
        <pc:sldMkLst>
          <pc:docMk/>
          <pc:sldMk cId="2261859118" sldId="277"/>
        </pc:sldMkLst>
        <pc:spChg chg="mod">
          <ac:chgData name="Dadhi Ram Ghimire" userId="9cefaac4-a360-41a3-bdcf-edc30561e8d9" providerId="ADAL" clId="{7CA1EE4F-331A-4D06-A6B0-718CA693268A}" dt="2023-07-18T06:09:16.803" v="475" actId="1035"/>
          <ac:spMkLst>
            <pc:docMk/>
            <pc:sldMk cId="2261859118" sldId="277"/>
            <ac:spMk id="2" creationId="{B7A2E89D-D6D5-4E71-B1C7-4682FADC64C4}"/>
          </ac:spMkLst>
        </pc:spChg>
        <pc:spChg chg="mod">
          <ac:chgData name="Dadhi Ram Ghimire" userId="9cefaac4-a360-41a3-bdcf-edc30561e8d9" providerId="ADAL" clId="{7CA1EE4F-331A-4D06-A6B0-718CA693268A}" dt="2023-07-18T06:09:25.053" v="501" actId="1035"/>
          <ac:spMkLst>
            <pc:docMk/>
            <pc:sldMk cId="2261859118" sldId="277"/>
            <ac:spMk id="3" creationId="{4F8F1A08-55C2-4BAE-AF69-E4800E468BD2}"/>
          </ac:spMkLst>
        </pc:spChg>
        <pc:picChg chg="add mod">
          <ac:chgData name="Dadhi Ram Ghimire" userId="9cefaac4-a360-41a3-bdcf-edc30561e8d9" providerId="ADAL" clId="{7CA1EE4F-331A-4D06-A6B0-718CA693268A}" dt="2023-07-18T06:09:37.103" v="566" actId="1035"/>
          <ac:picMkLst>
            <pc:docMk/>
            <pc:sldMk cId="2261859118" sldId="277"/>
            <ac:picMk id="4" creationId="{C4236B22-0C9C-40B2-9333-879E02D5500C}"/>
          </ac:picMkLst>
        </pc:picChg>
      </pc:sldChg>
      <pc:sldChg chg="addSp modSp new mod">
        <pc:chgData name="Dadhi Ram Ghimire" userId="9cefaac4-a360-41a3-bdcf-edc30561e8d9" providerId="ADAL" clId="{7CA1EE4F-331A-4D06-A6B0-718CA693268A}" dt="2023-07-18T06:11:35.941" v="671" actId="1036"/>
        <pc:sldMkLst>
          <pc:docMk/>
          <pc:sldMk cId="862686089" sldId="278"/>
        </pc:sldMkLst>
        <pc:spChg chg="mod">
          <ac:chgData name="Dadhi Ram Ghimire" userId="9cefaac4-a360-41a3-bdcf-edc30561e8d9" providerId="ADAL" clId="{7CA1EE4F-331A-4D06-A6B0-718CA693268A}" dt="2023-07-18T06:10:02.453" v="585" actId="20577"/>
          <ac:spMkLst>
            <pc:docMk/>
            <pc:sldMk cId="862686089" sldId="278"/>
            <ac:spMk id="2" creationId="{DBEEF0FE-D5C5-4F41-9D12-14AE0F70F188}"/>
          </ac:spMkLst>
        </pc:spChg>
        <pc:spChg chg="mod">
          <ac:chgData name="Dadhi Ram Ghimire" userId="9cefaac4-a360-41a3-bdcf-edc30561e8d9" providerId="ADAL" clId="{7CA1EE4F-331A-4D06-A6B0-718CA693268A}" dt="2023-07-18T06:10:27.633" v="604" actId="1035"/>
          <ac:spMkLst>
            <pc:docMk/>
            <pc:sldMk cId="862686089" sldId="278"/>
            <ac:spMk id="3" creationId="{BF18785C-75AB-4875-B55E-5AE97EDEEE2C}"/>
          </ac:spMkLst>
        </pc:spChg>
        <pc:picChg chg="add mod">
          <ac:chgData name="Dadhi Ram Ghimire" userId="9cefaac4-a360-41a3-bdcf-edc30561e8d9" providerId="ADAL" clId="{7CA1EE4F-331A-4D06-A6B0-718CA693268A}" dt="2023-07-18T06:11:35.941" v="671" actId="1036"/>
          <ac:picMkLst>
            <pc:docMk/>
            <pc:sldMk cId="862686089" sldId="278"/>
            <ac:picMk id="4" creationId="{684998E1-732E-4D20-B79F-D7608A33DB96}"/>
          </ac:picMkLst>
        </pc:picChg>
      </pc:sldChg>
      <pc:sldChg chg="modSp new mod">
        <pc:chgData name="Dadhi Ram Ghimire" userId="9cefaac4-a360-41a3-bdcf-edc30561e8d9" providerId="ADAL" clId="{7CA1EE4F-331A-4D06-A6B0-718CA693268A}" dt="2023-07-18T07:32:25.342" v="776" actId="20577"/>
        <pc:sldMkLst>
          <pc:docMk/>
          <pc:sldMk cId="1339333188" sldId="279"/>
        </pc:sldMkLst>
        <pc:spChg chg="mod">
          <ac:chgData name="Dadhi Ram Ghimire" userId="9cefaac4-a360-41a3-bdcf-edc30561e8d9" providerId="ADAL" clId="{7CA1EE4F-331A-4D06-A6B0-718CA693268A}" dt="2023-07-18T07:32:02.568" v="769" actId="20577"/>
          <ac:spMkLst>
            <pc:docMk/>
            <pc:sldMk cId="1339333188" sldId="279"/>
            <ac:spMk id="2" creationId="{FE6C5851-2FD1-452E-A083-49B54E89325C}"/>
          </ac:spMkLst>
        </pc:spChg>
        <pc:spChg chg="mod">
          <ac:chgData name="Dadhi Ram Ghimire" userId="9cefaac4-a360-41a3-bdcf-edc30561e8d9" providerId="ADAL" clId="{7CA1EE4F-331A-4D06-A6B0-718CA693268A}" dt="2023-07-18T07:32:25.342" v="776" actId="20577"/>
          <ac:spMkLst>
            <pc:docMk/>
            <pc:sldMk cId="1339333188" sldId="279"/>
            <ac:spMk id="3" creationId="{8BD240E6-5412-4F19-B354-B8EE57BD10C3}"/>
          </ac:spMkLst>
        </pc:spChg>
      </pc:sldChg>
      <pc:sldChg chg="addSp delSp new mod">
        <pc:chgData name="Dadhi Ram Ghimire" userId="9cefaac4-a360-41a3-bdcf-edc30561e8d9" providerId="ADAL" clId="{7CA1EE4F-331A-4D06-A6B0-718CA693268A}" dt="2023-07-18T07:33:08.553" v="780"/>
        <pc:sldMkLst>
          <pc:docMk/>
          <pc:sldMk cId="3394722045" sldId="280"/>
        </pc:sldMkLst>
        <pc:spChg chg="del">
          <ac:chgData name="Dadhi Ram Ghimire" userId="9cefaac4-a360-41a3-bdcf-edc30561e8d9" providerId="ADAL" clId="{7CA1EE4F-331A-4D06-A6B0-718CA693268A}" dt="2023-07-18T07:33:07.656" v="779" actId="478"/>
          <ac:spMkLst>
            <pc:docMk/>
            <pc:sldMk cId="3394722045" sldId="280"/>
            <ac:spMk id="2" creationId="{C49CD85E-37F3-41F5-8320-42BB69302342}"/>
          </ac:spMkLst>
        </pc:spChg>
        <pc:spChg chg="del">
          <ac:chgData name="Dadhi Ram Ghimire" userId="9cefaac4-a360-41a3-bdcf-edc30561e8d9" providerId="ADAL" clId="{7CA1EE4F-331A-4D06-A6B0-718CA693268A}" dt="2023-07-18T07:33:04.613" v="778" actId="478"/>
          <ac:spMkLst>
            <pc:docMk/>
            <pc:sldMk cId="3394722045" sldId="280"/>
            <ac:spMk id="3" creationId="{C2C46C07-20BD-4767-B9F2-A96AE9A8A987}"/>
          </ac:spMkLst>
        </pc:spChg>
        <pc:picChg chg="add">
          <ac:chgData name="Dadhi Ram Ghimire" userId="9cefaac4-a360-41a3-bdcf-edc30561e8d9" providerId="ADAL" clId="{7CA1EE4F-331A-4D06-A6B0-718CA693268A}" dt="2023-07-18T07:33:08.553" v="780"/>
          <ac:picMkLst>
            <pc:docMk/>
            <pc:sldMk cId="3394722045" sldId="280"/>
            <ac:picMk id="4" creationId="{96E1E35E-E68E-4C73-AB07-E7D0B6B4412C}"/>
          </ac:picMkLst>
        </pc:picChg>
      </pc:sldChg>
      <pc:sldChg chg="addSp delSp new mod">
        <pc:chgData name="Dadhi Ram Ghimire" userId="9cefaac4-a360-41a3-bdcf-edc30561e8d9" providerId="ADAL" clId="{7CA1EE4F-331A-4D06-A6B0-718CA693268A}" dt="2023-07-18T07:34:07.646" v="784" actId="478"/>
        <pc:sldMkLst>
          <pc:docMk/>
          <pc:sldMk cId="3086232612" sldId="281"/>
        </pc:sldMkLst>
        <pc:spChg chg="del">
          <ac:chgData name="Dadhi Ram Ghimire" userId="9cefaac4-a360-41a3-bdcf-edc30561e8d9" providerId="ADAL" clId="{7CA1EE4F-331A-4D06-A6B0-718CA693268A}" dt="2023-07-18T07:34:07.646" v="784" actId="478"/>
          <ac:spMkLst>
            <pc:docMk/>
            <pc:sldMk cId="3086232612" sldId="281"/>
            <ac:spMk id="2" creationId="{12EA7373-5A10-497F-9872-0CD587F6FDF3}"/>
          </ac:spMkLst>
        </pc:spChg>
        <pc:spChg chg="del">
          <ac:chgData name="Dadhi Ram Ghimire" userId="9cefaac4-a360-41a3-bdcf-edc30561e8d9" providerId="ADAL" clId="{7CA1EE4F-331A-4D06-A6B0-718CA693268A}" dt="2023-07-18T07:34:04.180" v="783" actId="478"/>
          <ac:spMkLst>
            <pc:docMk/>
            <pc:sldMk cId="3086232612" sldId="281"/>
            <ac:spMk id="3" creationId="{50DF9F61-4164-4B93-A9BF-48210DD3686A}"/>
          </ac:spMkLst>
        </pc:spChg>
        <pc:picChg chg="add">
          <ac:chgData name="Dadhi Ram Ghimire" userId="9cefaac4-a360-41a3-bdcf-edc30561e8d9" providerId="ADAL" clId="{7CA1EE4F-331A-4D06-A6B0-718CA693268A}" dt="2023-07-18T07:34:01.172" v="782"/>
          <ac:picMkLst>
            <pc:docMk/>
            <pc:sldMk cId="3086232612" sldId="281"/>
            <ac:picMk id="4" creationId="{DF69DE14-9448-4223-B36C-398E1D8857EA}"/>
          </ac:picMkLst>
        </pc:picChg>
      </pc:sldChg>
      <pc:sldChg chg="addSp delSp modSp new mod">
        <pc:chgData name="Dadhi Ram Ghimire" userId="9cefaac4-a360-41a3-bdcf-edc30561e8d9" providerId="ADAL" clId="{7CA1EE4F-331A-4D06-A6B0-718CA693268A}" dt="2023-07-18T07:47:33.832" v="812" actId="20577"/>
        <pc:sldMkLst>
          <pc:docMk/>
          <pc:sldMk cId="1213063654" sldId="282"/>
        </pc:sldMkLst>
        <pc:spChg chg="mod">
          <ac:chgData name="Dadhi Ram Ghimire" userId="9cefaac4-a360-41a3-bdcf-edc30561e8d9" providerId="ADAL" clId="{7CA1EE4F-331A-4D06-A6B0-718CA693268A}" dt="2023-07-18T07:47:33.832" v="812" actId="20577"/>
          <ac:spMkLst>
            <pc:docMk/>
            <pc:sldMk cId="1213063654" sldId="282"/>
            <ac:spMk id="2" creationId="{28DD9273-6AEA-4026-BE15-7AC68ABA6527}"/>
          </ac:spMkLst>
        </pc:spChg>
        <pc:spChg chg="mod">
          <ac:chgData name="Dadhi Ram Ghimire" userId="9cefaac4-a360-41a3-bdcf-edc30561e8d9" providerId="ADAL" clId="{7CA1EE4F-331A-4D06-A6B0-718CA693268A}" dt="2023-07-18T07:47:22.323" v="797" actId="123"/>
          <ac:spMkLst>
            <pc:docMk/>
            <pc:sldMk cId="1213063654" sldId="282"/>
            <ac:spMk id="3" creationId="{6E5278EC-80A1-4B09-A176-3D209460FABC}"/>
          </ac:spMkLst>
        </pc:spChg>
        <pc:spChg chg="add del">
          <ac:chgData name="Dadhi Ram Ghimire" userId="9cefaac4-a360-41a3-bdcf-edc30561e8d9" providerId="ADAL" clId="{7CA1EE4F-331A-4D06-A6B0-718CA693268A}" dt="2023-07-18T07:46:52.075" v="793"/>
          <ac:spMkLst>
            <pc:docMk/>
            <pc:sldMk cId="1213063654" sldId="282"/>
            <ac:spMk id="4" creationId="{DDC57B0E-550E-4DD7-9370-A1FF65DAE5F0}"/>
          </ac:spMkLst>
        </pc:spChg>
        <pc:spChg chg="add del">
          <ac:chgData name="Dadhi Ram Ghimire" userId="9cefaac4-a360-41a3-bdcf-edc30561e8d9" providerId="ADAL" clId="{7CA1EE4F-331A-4D06-A6B0-718CA693268A}" dt="2023-07-18T07:46:52.075" v="793"/>
          <ac:spMkLst>
            <pc:docMk/>
            <pc:sldMk cId="1213063654" sldId="282"/>
            <ac:spMk id="5" creationId="{AD8B6C7C-11E9-45A8-8B98-9E304F2E5721}"/>
          </ac:spMkLst>
        </pc:spChg>
      </pc:sldChg>
      <pc:sldChg chg="addSp delSp new mod">
        <pc:chgData name="Dadhi Ram Ghimire" userId="9cefaac4-a360-41a3-bdcf-edc30561e8d9" providerId="ADAL" clId="{7CA1EE4F-331A-4D06-A6B0-718CA693268A}" dt="2023-07-18T07:50:13.602" v="815" actId="478"/>
        <pc:sldMkLst>
          <pc:docMk/>
          <pc:sldMk cId="3275022646" sldId="283"/>
        </pc:sldMkLst>
        <pc:spChg chg="del">
          <ac:chgData name="Dadhi Ram Ghimire" userId="9cefaac4-a360-41a3-bdcf-edc30561e8d9" providerId="ADAL" clId="{7CA1EE4F-331A-4D06-A6B0-718CA693268A}" dt="2023-07-18T07:50:13.602" v="815" actId="478"/>
          <ac:spMkLst>
            <pc:docMk/>
            <pc:sldMk cId="3275022646" sldId="283"/>
            <ac:spMk id="2" creationId="{8E31D13E-63B2-4978-A80A-EB5C7AD9CD44}"/>
          </ac:spMkLst>
        </pc:spChg>
        <pc:spChg chg="del">
          <ac:chgData name="Dadhi Ram Ghimire" userId="9cefaac4-a360-41a3-bdcf-edc30561e8d9" providerId="ADAL" clId="{7CA1EE4F-331A-4D06-A6B0-718CA693268A}" dt="2023-07-18T07:50:12.416" v="814" actId="478"/>
          <ac:spMkLst>
            <pc:docMk/>
            <pc:sldMk cId="3275022646" sldId="283"/>
            <ac:spMk id="3" creationId="{B5A3DEC1-7574-4E5A-879D-DB4A71E1E5B1}"/>
          </ac:spMkLst>
        </pc:spChg>
        <pc:picChg chg="add">
          <ac:chgData name="Dadhi Ram Ghimire" userId="9cefaac4-a360-41a3-bdcf-edc30561e8d9" providerId="ADAL" clId="{7CA1EE4F-331A-4D06-A6B0-718CA693268A}" dt="2023-07-18T07:50:10.385" v="813"/>
          <ac:picMkLst>
            <pc:docMk/>
            <pc:sldMk cId="3275022646" sldId="283"/>
            <ac:picMk id="4" creationId="{8F8C7454-060E-4495-9CC5-3EB2BDBF3681}"/>
          </ac:picMkLst>
        </pc:picChg>
      </pc:sldChg>
      <pc:sldChg chg="modSp new mod">
        <pc:chgData name="Dadhi Ram Ghimire" userId="9cefaac4-a360-41a3-bdcf-edc30561e8d9" providerId="ADAL" clId="{7CA1EE4F-331A-4D06-A6B0-718CA693268A}" dt="2023-07-18T07:53:17.029" v="833" actId="20577"/>
        <pc:sldMkLst>
          <pc:docMk/>
          <pc:sldMk cId="2883116728" sldId="284"/>
        </pc:sldMkLst>
        <pc:spChg chg="mod">
          <ac:chgData name="Dadhi Ram Ghimire" userId="9cefaac4-a360-41a3-bdcf-edc30561e8d9" providerId="ADAL" clId="{7CA1EE4F-331A-4D06-A6B0-718CA693268A}" dt="2023-07-18T07:50:21.481" v="830" actId="20577"/>
          <ac:spMkLst>
            <pc:docMk/>
            <pc:sldMk cId="2883116728" sldId="284"/>
            <ac:spMk id="2" creationId="{F23FFE9D-DF40-4A53-9D7D-377F9F703A41}"/>
          </ac:spMkLst>
        </pc:spChg>
        <pc:spChg chg="mod">
          <ac:chgData name="Dadhi Ram Ghimire" userId="9cefaac4-a360-41a3-bdcf-edc30561e8d9" providerId="ADAL" clId="{7CA1EE4F-331A-4D06-A6B0-718CA693268A}" dt="2023-07-18T07:53:17.029" v="833" actId="20577"/>
          <ac:spMkLst>
            <pc:docMk/>
            <pc:sldMk cId="2883116728" sldId="284"/>
            <ac:spMk id="3" creationId="{2ED1AFDD-5024-4B84-9FF4-103484E6B9A7}"/>
          </ac:spMkLst>
        </pc:spChg>
      </pc:sldChg>
      <pc:sldChg chg="delSp modSp new mod">
        <pc:chgData name="Dadhi Ram Ghimire" userId="9cefaac4-a360-41a3-bdcf-edc30561e8d9" providerId="ADAL" clId="{7CA1EE4F-331A-4D06-A6B0-718CA693268A}" dt="2023-07-18T07:53:44.159" v="847" actId="1076"/>
        <pc:sldMkLst>
          <pc:docMk/>
          <pc:sldMk cId="917165474" sldId="285"/>
        </pc:sldMkLst>
        <pc:spChg chg="mod">
          <ac:chgData name="Dadhi Ram Ghimire" userId="9cefaac4-a360-41a3-bdcf-edc30561e8d9" providerId="ADAL" clId="{7CA1EE4F-331A-4D06-A6B0-718CA693268A}" dt="2023-07-18T07:53:44.159" v="847" actId="1076"/>
          <ac:spMkLst>
            <pc:docMk/>
            <pc:sldMk cId="917165474" sldId="285"/>
            <ac:spMk id="2" creationId="{BFDD798B-A862-40B6-BBA6-815C0018F8F4}"/>
          </ac:spMkLst>
        </pc:spChg>
        <pc:spChg chg="del">
          <ac:chgData name="Dadhi Ram Ghimire" userId="9cefaac4-a360-41a3-bdcf-edc30561e8d9" providerId="ADAL" clId="{7CA1EE4F-331A-4D06-A6B0-718CA693268A}" dt="2023-07-18T07:53:33.576" v="844" actId="478"/>
          <ac:spMkLst>
            <pc:docMk/>
            <pc:sldMk cId="917165474" sldId="285"/>
            <ac:spMk id="3" creationId="{0642DBD4-57E8-43EF-9605-D6FB1413C705}"/>
          </ac:spMkLst>
        </pc:spChg>
      </pc:sldChg>
      <pc:sldChg chg="new del">
        <pc:chgData name="Dadhi Ram Ghimire" userId="9cefaac4-a360-41a3-bdcf-edc30561e8d9" providerId="ADAL" clId="{7CA1EE4F-331A-4D06-A6B0-718CA693268A}" dt="2023-07-18T07:53:47.918" v="848" actId="47"/>
        <pc:sldMkLst>
          <pc:docMk/>
          <pc:sldMk cId="183379409" sldId="286"/>
        </pc:sldMkLst>
      </pc:sldChg>
      <pc:sldChg chg="addSp delSp new mod">
        <pc:chgData name="Dadhi Ram Ghimire" userId="9cefaac4-a360-41a3-bdcf-edc30561e8d9" providerId="ADAL" clId="{7CA1EE4F-331A-4D06-A6B0-718CA693268A}" dt="2023-07-18T07:56:31.798" v="852" actId="478"/>
        <pc:sldMkLst>
          <pc:docMk/>
          <pc:sldMk cId="4020154003" sldId="286"/>
        </pc:sldMkLst>
        <pc:spChg chg="del">
          <ac:chgData name="Dadhi Ram Ghimire" userId="9cefaac4-a360-41a3-bdcf-edc30561e8d9" providerId="ADAL" clId="{7CA1EE4F-331A-4D06-A6B0-718CA693268A}" dt="2023-07-18T07:56:31.798" v="852" actId="478"/>
          <ac:spMkLst>
            <pc:docMk/>
            <pc:sldMk cId="4020154003" sldId="286"/>
            <ac:spMk id="2" creationId="{5D532FF8-84CC-4F3E-A223-B64244042E2D}"/>
          </ac:spMkLst>
        </pc:spChg>
        <pc:spChg chg="del">
          <ac:chgData name="Dadhi Ram Ghimire" userId="9cefaac4-a360-41a3-bdcf-edc30561e8d9" providerId="ADAL" clId="{7CA1EE4F-331A-4D06-A6B0-718CA693268A}" dt="2023-07-18T07:56:30.418" v="851" actId="478"/>
          <ac:spMkLst>
            <pc:docMk/>
            <pc:sldMk cId="4020154003" sldId="286"/>
            <ac:spMk id="3" creationId="{EF600712-EEA6-4F8E-87A0-C219AE915FEF}"/>
          </ac:spMkLst>
        </pc:spChg>
        <pc:picChg chg="add">
          <ac:chgData name="Dadhi Ram Ghimire" userId="9cefaac4-a360-41a3-bdcf-edc30561e8d9" providerId="ADAL" clId="{7CA1EE4F-331A-4D06-A6B0-718CA693268A}" dt="2023-07-18T07:56:28.041" v="850"/>
          <ac:picMkLst>
            <pc:docMk/>
            <pc:sldMk cId="4020154003" sldId="286"/>
            <ac:picMk id="4" creationId="{3C472C73-4FEF-41FD-854A-4F8F21A96C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8787-308B-47C1-B4B2-2A442F36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BCB66-9FB6-40BA-B562-4C39C8CA1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5879-CB80-48B1-98BF-ACBA85A1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357D-8D10-4C25-834C-9A6DE7EA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267E-E155-457A-82B4-969CCE5A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EE6-CCF4-462B-B4BE-AA5E0814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BF558-1E56-4BB9-9B4F-E1D5E437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7B5E-60B4-447F-B0BA-BCCB8526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C079-7A83-4BED-B864-64EE1C46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116B-FC0B-4D8B-9D61-81D306EF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4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9CF83-C436-4884-BB22-C490D6475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308E-E0CB-4ED7-B654-BA53B939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15A7-50E3-4E36-AEC8-2C46010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30CA-FD20-4F59-8B26-A745241A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84B9A-0F71-415E-87BE-952EEBC9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E915-8236-4A5C-AB3E-BBDCBC50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2D42-9682-49F0-BD44-84C95B3B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239D-09AB-440F-9B80-7EE77FA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12B8-63C3-44FF-B5F0-BB7AEEA8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16E8-66F8-4D80-990B-8593B94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ECA6-D3DF-4A77-BA4A-9149D364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1E1D-D44A-4CFB-AEA4-68E69914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7593-507B-41D7-A17D-A24A4345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7A98-7185-49E9-9342-678B4C9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06BD-F576-4846-AB6F-5273C1B1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F01D-D601-40D6-8AE8-AD1BB116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E3CC-CBF5-4DA9-8EAF-94644B91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D0160-E920-4813-92D3-50F6DC6E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A904-AD27-4F05-9475-9668DEE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DB626-347C-4640-A5BD-BA62CCAD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CF49-EAF9-4393-830C-7014A41F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A794-5292-40AF-89E3-8902C7F5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D5CE-126B-41A8-A915-B8D02F2F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735D-45CF-4686-878B-0E58D0FC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E3398-E689-4BE0-B491-0CF76C3FF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8DB42-281D-40EA-93D6-62BA499D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56CB3-15DC-4242-9F94-DA28F605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3472-6B05-4050-9766-74826C90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FBB42-F323-42C5-B63C-AE432BE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6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B29E-048F-49C4-9CA5-B6753C6E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46E15-9DE3-4EB1-A694-BD0B7956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151F-ED36-4431-9265-E5A4D58D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89C2-B740-45C0-AC59-8183CC55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C2C3C-CCA6-4620-9F1A-34AEB8A8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046B1-7178-45B7-AAAB-B6B6DA78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1823-DF81-4417-A79E-0A684BE4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6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41FB-83B6-4553-AFB6-3DF7DF14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433E-4CB0-428D-B83C-B2794B98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A0D2-A9B0-4087-B128-8561E593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F627-F48C-4869-ABE5-FCF14EB1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9419-28F1-4D09-8A6B-28AD76F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B18A-7B16-4F07-9E63-D7EF8285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3112-8CA0-47D9-B9F9-6FD1D3D4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94B5-BA63-4E04-A2CF-892E2C07C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9AA76-DD1C-4537-B2C3-5B4465369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E031-FB02-478B-902D-8F41A9D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278A-0BA8-4686-8A3A-8D5A7860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C244-FB02-4012-B29E-17B8D72A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38123-0762-45DB-AB4E-E91FD503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72F8-49AD-4C99-BA76-396406E6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0D8B-8830-458C-8977-35401FA6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C3EC-E0A0-48AB-A140-B123637F2D2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72A4-1C6D-49BB-810A-273F77DF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461B-740D-4761-9640-3A1C27077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D13F-8A35-4DA2-91E9-2036F7AF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0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DA8-89AA-4F6E-94D3-D989F0E5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18E71-AFFC-4B11-8259-5BC3B8A5D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8973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-1 </a:t>
            </a:r>
          </a:p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208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B3D0D-5F7C-417E-8A75-39836087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1356180"/>
            <a:ext cx="6911939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217-10CE-4777-AD24-953010C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EB95-5936-4EE4-9D05-9284B5CC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contains the properties and behaviour for a set of objects, many objects can be formed using a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example of a dog as an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varieties of dogs that means different varieties of objects according to the dog class. For example, one dog has black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another dog may have grey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white,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notice that most of the behaviours are the same like barking, wagging their tail, eating, sleeping,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behaviour of these objects can be the same but their values would be different.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3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CEDE0-CFD9-43B4-AF79-7DAAE5B1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995" y="1894181"/>
            <a:ext cx="6348010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8476-9C65-442D-B41B-F0A24AF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263E-ECD0-4D82-B2B4-F74347F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means displaying only essential information and hiding the details.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contains some properties and methods.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hide them from the outer world through access modifiers.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provide access only for required functions and properties to the other programs.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7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B2DE-085F-4E79-B398-9BC20911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Abstraction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D978-CA81-47BB-B5DA-6ED4F1DF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abstraction.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Abstraction</a:t>
            </a:r>
          </a:p>
        </p:txBody>
      </p:sp>
    </p:spTree>
    <p:extLst>
      <p:ext uri="{BB962C8B-B14F-4D97-AF65-F5344CB8AC3E}">
        <p14:creationId xmlns:p14="http://schemas.microsoft.com/office/powerpoint/2010/main" val="26994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89D-D6D5-4E71-B1C7-4682FADC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30"/>
            <a:ext cx="10515600" cy="1325563"/>
          </a:xfrm>
        </p:spPr>
        <p:txBody>
          <a:bodyPr/>
          <a:lstStyle/>
          <a:p>
            <a:r>
              <a:rPr lang="en-GB" b="1" dirty="0"/>
              <a:t>Data Abstraction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1A08-55C2-4BAE-AF69-E4800E46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8" y="1213383"/>
            <a:ext cx="10515600" cy="4351338"/>
          </a:xfrm>
        </p:spPr>
        <p:txBody>
          <a:bodyPr/>
          <a:lstStyle/>
          <a:p>
            <a:r>
              <a:rPr lang="en-GB" dirty="0"/>
              <a:t>When the object data is not visible to the outer world, it creates data abstraction. If needed, access to the Objects’ data is provided through some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6B22-0C9C-40B2-9333-879E02D5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98" y="2296908"/>
            <a:ext cx="6523285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0FE-D5C5-4F41-9D12-14AE0F70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85C-75AB-4875-B55E-5AE97EDE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448"/>
            <a:ext cx="10515600" cy="4351338"/>
          </a:xfrm>
        </p:spPr>
        <p:txBody>
          <a:bodyPr/>
          <a:lstStyle/>
          <a:p>
            <a:r>
              <a:rPr lang="en-GB" dirty="0"/>
              <a:t>We don’t need to provide details about all the functions of an object. When we hide the internal implementation of the different functions involved in a user operation, it creates process abstraction.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998E1-732E-4D20-B79F-D7608A33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2620426"/>
            <a:ext cx="653090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8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FC9B-1D86-475F-BC70-9309DA73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DB28-03A2-44D4-B17C-C2118A8E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OOP emphasizes the encapsulation of data and functionality within objects. </a:t>
            </a:r>
          </a:p>
          <a:p>
            <a:pPr algn="just"/>
            <a:r>
              <a:rPr lang="en-GB" dirty="0"/>
              <a:t>Objects are defined with data and specific functionality that governs the interactions between the objects. </a:t>
            </a:r>
          </a:p>
          <a:p>
            <a:pPr algn="just"/>
            <a:r>
              <a:rPr lang="en-GB" dirty="0"/>
              <a:t>It prevents hackers from viewing the details of the data and the data structure itself.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2C7A-335E-4047-8853-91CB3C9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59" y="4477154"/>
            <a:ext cx="6965284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6A189-0E80-456A-9232-DD821880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06" y="2351421"/>
            <a:ext cx="884758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6F9C-CD2F-43FB-84C6-C92EEAF4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0F0C-F58C-42B5-9C8B-B5ECF4D9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Inheritance allows classes to be related to each other so that a child class can inherit from a parent class and access the same methods, functions, and variables that the parent class has. </a:t>
            </a:r>
          </a:p>
          <a:p>
            <a:r>
              <a:rPr lang="en-GB" dirty="0"/>
              <a:t>Inheritance structure makes it easier for developers to structure any large projects and create code reuse. </a:t>
            </a:r>
          </a:p>
          <a:p>
            <a:r>
              <a:rPr lang="en-GB" dirty="0"/>
              <a:t>The inheritance model provides a simple and effective way for a development team to manage complexity in their project by abstracting away details from the child classes. </a:t>
            </a:r>
          </a:p>
        </p:txBody>
      </p:sp>
    </p:spTree>
    <p:extLst>
      <p:ext uri="{BB962C8B-B14F-4D97-AF65-F5344CB8AC3E}">
        <p14:creationId xmlns:p14="http://schemas.microsoft.com/office/powerpoint/2010/main" val="4011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2602-770C-44C4-8171-D5A96BFA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3E38-5FC2-439B-90BB-4EB45192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Outline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structured and object oriented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approach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object 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8289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34BA-7EC5-442E-B0DE-2599CC09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2179211"/>
            <a:ext cx="645469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0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18EF-0E7C-4861-8EE3-6703A671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813E-DAFA-4938-919E-0CB8300C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Reusability</a:t>
            </a:r>
          </a:p>
          <a:p>
            <a:r>
              <a:rPr lang="en-GB" dirty="0"/>
              <a:t>Easier Maintenance</a:t>
            </a:r>
          </a:p>
          <a:p>
            <a:r>
              <a:rPr lang="en-GB" dirty="0"/>
              <a:t>Polymorphism</a:t>
            </a:r>
          </a:p>
          <a:p>
            <a:r>
              <a:rPr lang="en-GB" dirty="0"/>
              <a:t>Extensibility</a:t>
            </a:r>
          </a:p>
          <a:p>
            <a:r>
              <a:rPr lang="en-GB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81716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5851-2FD1-452E-A083-49B54E89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40E6-5412-4F19-B354-B8EE57BD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Polymorphism is a Greek word that means to have many forms.</a:t>
            </a:r>
          </a:p>
          <a:p>
            <a:r>
              <a:rPr lang="en-GB" dirty="0"/>
              <a:t>Polymorphism causes a member function to behave differently based on the object that calls/invokes it. </a:t>
            </a:r>
          </a:p>
          <a:p>
            <a:r>
              <a:rPr lang="en-GB" dirty="0"/>
              <a:t>It occurs when you have a hierarchy of classes related through inheritance.</a:t>
            </a:r>
          </a:p>
          <a:p>
            <a:r>
              <a:rPr lang="en-GB" dirty="0"/>
              <a:t>For example, suppose we have the function </a:t>
            </a:r>
            <a:r>
              <a:rPr lang="en-GB" dirty="0" err="1"/>
              <a:t>makeSound</a:t>
            </a:r>
            <a:r>
              <a:rPr lang="en-GB" dirty="0"/>
              <a:t>(). When a cat calls this function, it will produce the meow sound. When a cow invokes the same function, it will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3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1E35E-E68E-4C73-AB07-E7D0B6B4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3" y="2114436"/>
            <a:ext cx="3375953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69DE14-9448-4223-B36C-398E1D8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79" y="1249491"/>
            <a:ext cx="7171041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9273-6AEA-4026-BE15-7AC68ABA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78EC-80A1-4B09-A176-3D20946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general meaning of binding is linking something to a thing. Here linking of objects is done. In a programming sense, we can describe binding as linking function definition with the function call.</a:t>
            </a:r>
          </a:p>
          <a:p>
            <a:pPr algn="just"/>
            <a:r>
              <a:rPr lang="en-GB" dirty="0"/>
              <a:t>So the term dynamic binding means to select a particular function to run until the runtime. Based on the type of object, the respective function will be called.</a:t>
            </a:r>
          </a:p>
          <a:p>
            <a:pPr algn="just"/>
            <a:r>
              <a:rPr lang="en-GB" dirty="0"/>
              <a:t>As dynamic binding provides flexibility, it avoids the problem of static binding as it happened at compile time and thus linked the function call with the function definition.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06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C7454-060E-4495-9CC5-3EB2BDBF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9" y="1542886"/>
            <a:ext cx="5791702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2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FE9D-DF40-4A53-9D7D-377F9F70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AFDD-5024-4B84-9FF4-103484E6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 passing in C++ involves passing objects or data between different parts of a program using functions, methods, or message queues. </a:t>
            </a:r>
          </a:p>
          <a:p>
            <a:r>
              <a:rPr lang="en-GB" dirty="0"/>
              <a:t>Objects communicate by sending and receiving data. A message for an object is a request for the execution of a procedure, and as such, it will invoke a function in the receiving object that produces the desired results. </a:t>
            </a:r>
          </a:p>
          <a:p>
            <a:r>
              <a:rPr lang="en-GB" dirty="0"/>
              <a:t>Message passing entails specifying the object’s name, the function’s name, and the data to be sent.</a:t>
            </a:r>
          </a:p>
        </p:txBody>
      </p:sp>
    </p:spTree>
    <p:extLst>
      <p:ext uri="{BB962C8B-B14F-4D97-AF65-F5344CB8AC3E}">
        <p14:creationId xmlns:p14="http://schemas.microsoft.com/office/powerpoint/2010/main" val="288311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72C73-4FEF-41FD-854A-4F8F21A9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1676248"/>
            <a:ext cx="570787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798B-A862-40B6-BBA6-815C0018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22" y="3012909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16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D38-99C6-4340-9323-F6B4D9B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04BA-FB24-4807-98D0-164E9B11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GB" dirty="0"/>
              <a:t>Structured Programming divides a program into a set of functions or modules. </a:t>
            </a:r>
          </a:p>
          <a:p>
            <a:pPr algn="just" fontAlgn="base"/>
            <a:r>
              <a:rPr lang="en-GB" dirty="0"/>
              <a:t>These functions have statements embraced inside curly braces.</a:t>
            </a:r>
          </a:p>
          <a:p>
            <a:pPr algn="just" fontAlgn="base"/>
            <a:r>
              <a:rPr lang="en-GB" dirty="0"/>
              <a:t> Each of these functions performs a subtask. </a:t>
            </a:r>
          </a:p>
          <a:p>
            <a:pPr algn="just" fontAlgn="base"/>
            <a:r>
              <a:rPr lang="en-GB" dirty="0"/>
              <a:t>Usually, as each function represents a specific functionality, it is easier for the programmer to test and debug the code, but this can differ depending on the program. </a:t>
            </a:r>
          </a:p>
          <a:p>
            <a:pPr algn="just" fontAlgn="base"/>
            <a:r>
              <a:rPr lang="en-GB" dirty="0"/>
              <a:t>C language and Pascal are two common structured programming languages.</a:t>
            </a:r>
          </a:p>
          <a:p>
            <a:pPr algn="just" fontAlgn="base"/>
            <a:r>
              <a:rPr lang="en-GB" dirty="0"/>
              <a:t>It is also known as </a:t>
            </a:r>
            <a:r>
              <a:rPr lang="en-GB" b="1" dirty="0"/>
              <a:t>Modular programming 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01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B0021-AD2D-42C8-8258-1FFE9979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0" y="1676436"/>
            <a:ext cx="1120237" cy="2964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25EA0-A43E-42EB-A403-A0CFD842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1" y="1502170"/>
            <a:ext cx="2309060" cy="2994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94F25-1F3B-4E22-AB51-056B189F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10" y="1786070"/>
            <a:ext cx="156223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66C3-27B9-48E7-BF8F-A84427E2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4386-D179-48D3-B0AA-D9CA6572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921040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Object oriented programming allows the programmer to represent real-world scenarios using objects. </a:t>
            </a:r>
          </a:p>
          <a:p>
            <a:pPr algn="just"/>
            <a:r>
              <a:rPr lang="en-GB" dirty="0"/>
              <a:t>An object is any entity that has states and behaviours. States represent the attributes or data of an object, whereas the methods represent the behaviours of objects. </a:t>
            </a:r>
          </a:p>
          <a:p>
            <a:pPr algn="just"/>
            <a:r>
              <a:rPr lang="en-GB" dirty="0"/>
              <a:t>Student, Employee, Book etc. are objects. These objects interact with other objects by passing messages. </a:t>
            </a:r>
          </a:p>
          <a:p>
            <a:pPr algn="just"/>
            <a:r>
              <a:rPr lang="en-GB" dirty="0"/>
              <a:t>Furthermore, a class is a blueprint for creating an object. It is necessary to have a class to create objects. For example, to create an Employee object, there should be an Employee class.</a:t>
            </a:r>
          </a:p>
        </p:txBody>
      </p:sp>
    </p:spTree>
    <p:extLst>
      <p:ext uri="{BB962C8B-B14F-4D97-AF65-F5344CB8AC3E}">
        <p14:creationId xmlns:p14="http://schemas.microsoft.com/office/powerpoint/2010/main" val="396441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0EBFBB-652E-4567-947D-9AAE13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5"/>
            <a:ext cx="66318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63DC3-197F-4D1A-A011-4523A1A6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31" y="95415"/>
            <a:ext cx="5207661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316E-B253-4F13-8025-70671A06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object oriented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67C9-95D5-43D8-88FF-CCE1280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Binding, and Message Passing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11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C5A4-8E48-4FD1-BE6A-CC2AE00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E351-8403-4E90-BB32-C4B41EE7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 can be understood as a template or a blueprint, which contains some values, known as data members, and some set of operations, known as behaviours or methods.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and methods that are defined in the class are automatically taken when an object is created.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is a template or blueprint for objects. One can make as many objects as they want to be based on a class.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7FCAB-4E7B-40FA-BD77-0577E1D6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2" y="1318077"/>
            <a:ext cx="6401355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6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E57E9ACBE4A44A33BEFAA40A3BCD1" ma:contentTypeVersion="15" ma:contentTypeDescription="Create a new document." ma:contentTypeScope="" ma:versionID="9db56f04311fc304223a38b6b0d5cbaa">
  <xsd:schema xmlns:xsd="http://www.w3.org/2001/XMLSchema" xmlns:xs="http://www.w3.org/2001/XMLSchema" xmlns:p="http://schemas.microsoft.com/office/2006/metadata/properties" xmlns:ns3="62034741-c010-4bae-8bc5-84c820899278" xmlns:ns4="5fa3b812-ee45-4119-b8e7-7dd1bf269bc0" targetNamespace="http://schemas.microsoft.com/office/2006/metadata/properties" ma:root="true" ma:fieldsID="28689a5d804eac05b41e2e2aeef536d4" ns3:_="" ns4:_="">
    <xsd:import namespace="62034741-c010-4bae-8bc5-84c820899278"/>
    <xsd:import namespace="5fa3b812-ee45-4119-b8e7-7dd1bf269b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34741-c010-4bae-8bc5-84c820899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3b812-ee45-4119-b8e7-7dd1bf269b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034741-c010-4bae-8bc5-84c820899278" xsi:nil="true"/>
  </documentManagement>
</p:properties>
</file>

<file path=customXml/itemProps1.xml><?xml version="1.0" encoding="utf-8"?>
<ds:datastoreItem xmlns:ds="http://schemas.openxmlformats.org/officeDocument/2006/customXml" ds:itemID="{D93DA555-1D43-4E81-9FE2-531326A82D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34741-c010-4bae-8bc5-84c820899278"/>
    <ds:schemaRef ds:uri="5fa3b812-ee45-4119-b8e7-7dd1bf269b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B7347-2345-47AF-9360-3C74B8E651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4901-1BD8-4649-8E8E-0BBC494ECF8C}">
  <ds:schemaRefs>
    <ds:schemaRef ds:uri="http://schemas.microsoft.com/office/2006/metadata/properties"/>
    <ds:schemaRef ds:uri="http://schemas.microsoft.com/office/infopath/2007/PartnerControls"/>
    <ds:schemaRef ds:uri="62034741-c010-4bae-8bc5-84c8208992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967</Words>
  <Application>Microsoft Office PowerPoint</Application>
  <PresentationFormat>Widescreen</PresentationFormat>
  <Paragraphs>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Object Oriented Programming</vt:lpstr>
      <vt:lpstr> </vt:lpstr>
      <vt:lpstr>Structured Programming Approach</vt:lpstr>
      <vt:lpstr>PowerPoint Presentation</vt:lpstr>
      <vt:lpstr>Object Oriented Programming</vt:lpstr>
      <vt:lpstr>PowerPoint Presentation</vt:lpstr>
      <vt:lpstr>Characteristics of object oriented languages</vt:lpstr>
      <vt:lpstr>Class</vt:lpstr>
      <vt:lpstr>PowerPoint Presentation</vt:lpstr>
      <vt:lpstr>PowerPoint Presentation</vt:lpstr>
      <vt:lpstr>Object</vt:lpstr>
      <vt:lpstr>PowerPoint Presentation</vt:lpstr>
      <vt:lpstr>Abstraction</vt:lpstr>
      <vt:lpstr>Abstraction</vt:lpstr>
      <vt:lpstr>Data Abstraction</vt:lpstr>
      <vt:lpstr>Process Abstraction</vt:lpstr>
      <vt:lpstr>Encapsulation</vt:lpstr>
      <vt:lpstr>PowerPoint Presentation</vt:lpstr>
      <vt:lpstr>Inheritance</vt:lpstr>
      <vt:lpstr>PowerPoint Presentation</vt:lpstr>
      <vt:lpstr>Advantage of inheritance</vt:lpstr>
      <vt:lpstr>Polymorphism</vt:lpstr>
      <vt:lpstr>PowerPoint Presentation</vt:lpstr>
      <vt:lpstr>PowerPoint Presentation</vt:lpstr>
      <vt:lpstr>Dynamic Binding</vt:lpstr>
      <vt:lpstr>PowerPoint Presentation</vt:lpstr>
      <vt:lpstr>Message Passing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Dadhi Ram Ghimire</dc:creator>
  <cp:lastModifiedBy>Dadhi Ram Ghimire</cp:lastModifiedBy>
  <cp:revision>8</cp:revision>
  <dcterms:created xsi:type="dcterms:W3CDTF">2023-07-17T05:43:27Z</dcterms:created>
  <dcterms:modified xsi:type="dcterms:W3CDTF">2023-07-19T08:00:17Z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0x0101000C3E57E9ACBE4A44A33BEFAA40A3BCD1</vt:lpwstr>
  </property>
</Properties>
</file>