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sldIdLst>
    <p:sldId id="256" r:id="rId5"/>
    <p:sldId id="257" r:id="rId6"/>
    <p:sldId id="258" r:id="rId7"/>
    <p:sldId id="259" r:id="rId8"/>
    <p:sldId id="260" r:id="rId9"/>
    <p:sldId id="261" r:id="rId10"/>
    <p:sldId id="262" r:id="rId11"/>
    <p:sldId id="263" r:id="rId12"/>
    <p:sldId id="264" r:id="rId13"/>
    <p:sldId id="300" r:id="rId14"/>
    <p:sldId id="301" r:id="rId15"/>
    <p:sldId id="302" r:id="rId16"/>
    <p:sldId id="303" r:id="rId17"/>
    <p:sldId id="265" r:id="rId18"/>
    <p:sldId id="304" r:id="rId19"/>
    <p:sldId id="305" r:id="rId20"/>
    <p:sldId id="306" r:id="rId21"/>
    <p:sldId id="307" r:id="rId22"/>
    <p:sldId id="270" r:id="rId23"/>
    <p:sldId id="278" r:id="rId24"/>
    <p:sldId id="279" r:id="rId25"/>
    <p:sldId id="280" r:id="rId26"/>
    <p:sldId id="281" r:id="rId27"/>
    <p:sldId id="282" r:id="rId28"/>
    <p:sldId id="283" r:id="rId29"/>
    <p:sldId id="284" r:id="rId30"/>
    <p:sldId id="285" r:id="rId31"/>
    <p:sldId id="286" r:id="rId32"/>
    <p:sldId id="299" r:id="rId33"/>
    <p:sldId id="296" r:id="rId34"/>
    <p:sldId id="297" r:id="rId35"/>
    <p:sldId id="298" r:id="rId36"/>
    <p:sldId id="288" r:id="rId37"/>
    <p:sldId id="289" r:id="rId38"/>
    <p:sldId id="290" r:id="rId39"/>
    <p:sldId id="309" r:id="rId40"/>
    <p:sldId id="311" r:id="rId41"/>
    <p:sldId id="312" r:id="rId42"/>
    <p:sldId id="313" r:id="rId43"/>
    <p:sldId id="310"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dhi Ram Ghimire" userId="9cefaac4-a360-41a3-bdcf-edc30561e8d9" providerId="ADAL" clId="{3F3CEA41-3F50-4733-A013-A6D39DB8CA3C}"/>
    <pc:docChg chg="custSel addSld delSld modSld">
      <pc:chgData name="Dadhi Ram Ghimire" userId="9cefaac4-a360-41a3-bdcf-edc30561e8d9" providerId="ADAL" clId="{3F3CEA41-3F50-4733-A013-A6D39DB8CA3C}" dt="2024-07-03T05:00:02.921" v="630" actId="20577"/>
      <pc:docMkLst>
        <pc:docMk/>
      </pc:docMkLst>
      <pc:sldChg chg="delSp modSp add mod">
        <pc:chgData name="Dadhi Ram Ghimire" userId="9cefaac4-a360-41a3-bdcf-edc30561e8d9" providerId="ADAL" clId="{3F3CEA41-3F50-4733-A013-A6D39DB8CA3C}" dt="2024-06-26T04:14:37.694" v="67" actId="478"/>
        <pc:sldMkLst>
          <pc:docMk/>
          <pc:sldMk cId="0" sldId="265"/>
        </pc:sldMkLst>
        <pc:spChg chg="del mod">
          <ac:chgData name="Dadhi Ram Ghimire" userId="9cefaac4-a360-41a3-bdcf-edc30561e8d9" providerId="ADAL" clId="{3F3CEA41-3F50-4733-A013-A6D39DB8CA3C}" dt="2024-06-26T04:14:37.694" v="67" actId="478"/>
          <ac:spMkLst>
            <pc:docMk/>
            <pc:sldMk cId="0" sldId="265"/>
            <ac:spMk id="15364" creationId="{AD9E914A-1522-4010-89E3-7B1DDF1C88F4}"/>
          </ac:spMkLst>
        </pc:spChg>
      </pc:sldChg>
      <pc:sldChg chg="del">
        <pc:chgData name="Dadhi Ram Ghimire" userId="9cefaac4-a360-41a3-bdcf-edc30561e8d9" providerId="ADAL" clId="{3F3CEA41-3F50-4733-A013-A6D39DB8CA3C}" dt="2024-06-26T04:08:42.559" v="4" actId="47"/>
        <pc:sldMkLst>
          <pc:docMk/>
          <pc:sldMk cId="4096082390" sldId="265"/>
        </pc:sldMkLst>
      </pc:sldChg>
      <pc:sldChg chg="del">
        <pc:chgData name="Dadhi Ram Ghimire" userId="9cefaac4-a360-41a3-bdcf-edc30561e8d9" providerId="ADAL" clId="{3F3CEA41-3F50-4733-A013-A6D39DB8CA3C}" dt="2024-06-26T04:17:21.882" v="148" actId="47"/>
        <pc:sldMkLst>
          <pc:docMk/>
          <pc:sldMk cId="3790233771" sldId="266"/>
        </pc:sldMkLst>
      </pc:sldChg>
      <pc:sldChg chg="del">
        <pc:chgData name="Dadhi Ram Ghimire" userId="9cefaac4-a360-41a3-bdcf-edc30561e8d9" providerId="ADAL" clId="{3F3CEA41-3F50-4733-A013-A6D39DB8CA3C}" dt="2024-06-26T04:17:21.882" v="148" actId="47"/>
        <pc:sldMkLst>
          <pc:docMk/>
          <pc:sldMk cId="1475455405" sldId="267"/>
        </pc:sldMkLst>
      </pc:sldChg>
      <pc:sldChg chg="del">
        <pc:chgData name="Dadhi Ram Ghimire" userId="9cefaac4-a360-41a3-bdcf-edc30561e8d9" providerId="ADAL" clId="{3F3CEA41-3F50-4733-A013-A6D39DB8CA3C}" dt="2024-06-26T04:17:21.882" v="148" actId="47"/>
        <pc:sldMkLst>
          <pc:docMk/>
          <pc:sldMk cId="152291757" sldId="268"/>
        </pc:sldMkLst>
      </pc:sldChg>
      <pc:sldChg chg="del">
        <pc:chgData name="Dadhi Ram Ghimire" userId="9cefaac4-a360-41a3-bdcf-edc30561e8d9" providerId="ADAL" clId="{3F3CEA41-3F50-4733-A013-A6D39DB8CA3C}" dt="2024-06-26T04:17:21.882" v="148" actId="47"/>
        <pc:sldMkLst>
          <pc:docMk/>
          <pc:sldMk cId="521982945" sldId="269"/>
        </pc:sldMkLst>
      </pc:sldChg>
      <pc:sldChg chg="modSp add mod">
        <pc:chgData name="Dadhi Ram Ghimire" userId="9cefaac4-a360-41a3-bdcf-edc30561e8d9" providerId="ADAL" clId="{3F3CEA41-3F50-4733-A013-A6D39DB8CA3C}" dt="2024-06-26T04:15:56.839" v="142"/>
        <pc:sldMkLst>
          <pc:docMk/>
          <pc:sldMk cId="0" sldId="270"/>
        </pc:sldMkLst>
        <pc:spChg chg="mod">
          <ac:chgData name="Dadhi Ram Ghimire" userId="9cefaac4-a360-41a3-bdcf-edc30561e8d9" providerId="ADAL" clId="{3F3CEA41-3F50-4733-A013-A6D39DB8CA3C}" dt="2024-06-26T04:15:56.839" v="142"/>
          <ac:spMkLst>
            <pc:docMk/>
            <pc:sldMk cId="0" sldId="270"/>
            <ac:spMk id="66562" creationId="{0C3B8417-4481-4A3A-8674-558126C389E8}"/>
          </ac:spMkLst>
        </pc:spChg>
      </pc:sldChg>
      <pc:sldChg chg="add del">
        <pc:chgData name="Dadhi Ram Ghimire" userId="9cefaac4-a360-41a3-bdcf-edc30561e8d9" providerId="ADAL" clId="{3F3CEA41-3F50-4733-A013-A6D39DB8CA3C}" dt="2024-06-26T06:03:04.298" v="254" actId="47"/>
        <pc:sldMkLst>
          <pc:docMk/>
          <pc:sldMk cId="0" sldId="271"/>
        </pc:sldMkLst>
      </pc:sldChg>
      <pc:sldChg chg="modSp add del mod">
        <pc:chgData name="Dadhi Ram Ghimire" userId="9cefaac4-a360-41a3-bdcf-edc30561e8d9" providerId="ADAL" clId="{3F3CEA41-3F50-4733-A013-A6D39DB8CA3C}" dt="2024-06-26T04:16:46.896" v="147" actId="47"/>
        <pc:sldMkLst>
          <pc:docMk/>
          <pc:sldMk cId="0" sldId="272"/>
        </pc:sldMkLst>
        <pc:spChg chg="mod">
          <ac:chgData name="Dadhi Ram Ghimire" userId="9cefaac4-a360-41a3-bdcf-edc30561e8d9" providerId="ADAL" clId="{3F3CEA41-3F50-4733-A013-A6D39DB8CA3C}" dt="2024-06-26T04:16:15.562" v="146" actId="20577"/>
          <ac:spMkLst>
            <pc:docMk/>
            <pc:sldMk cId="0" sldId="272"/>
            <ac:spMk id="22531" creationId="{C2C1639C-1315-4043-83D0-9C6524EA6735}"/>
          </ac:spMkLst>
        </pc:spChg>
        <pc:picChg chg="mod">
          <ac:chgData name="Dadhi Ram Ghimire" userId="9cefaac4-a360-41a3-bdcf-edc30561e8d9" providerId="ADAL" clId="{3F3CEA41-3F50-4733-A013-A6D39DB8CA3C}" dt="2024-06-26T04:16:10.672" v="144" actId="1076"/>
          <ac:picMkLst>
            <pc:docMk/>
            <pc:sldMk cId="0" sldId="272"/>
            <ac:picMk id="22533" creationId="{918BF78D-A56F-4FC1-AC9C-6FD2DF98E3F5}"/>
          </ac:picMkLst>
        </pc:picChg>
      </pc:sldChg>
      <pc:sldChg chg="add del">
        <pc:chgData name="Dadhi Ram Ghimire" userId="9cefaac4-a360-41a3-bdcf-edc30561e8d9" providerId="ADAL" clId="{3F3CEA41-3F50-4733-A013-A6D39DB8CA3C}" dt="2024-06-26T04:16:46.896" v="147" actId="47"/>
        <pc:sldMkLst>
          <pc:docMk/>
          <pc:sldMk cId="0" sldId="273"/>
        </pc:sldMkLst>
      </pc:sldChg>
      <pc:sldChg chg="add del">
        <pc:chgData name="Dadhi Ram Ghimire" userId="9cefaac4-a360-41a3-bdcf-edc30561e8d9" providerId="ADAL" clId="{3F3CEA41-3F50-4733-A013-A6D39DB8CA3C}" dt="2024-06-26T04:16:46.896" v="147" actId="47"/>
        <pc:sldMkLst>
          <pc:docMk/>
          <pc:sldMk cId="0" sldId="274"/>
        </pc:sldMkLst>
      </pc:sldChg>
      <pc:sldChg chg="add del">
        <pc:chgData name="Dadhi Ram Ghimire" userId="9cefaac4-a360-41a3-bdcf-edc30561e8d9" providerId="ADAL" clId="{3F3CEA41-3F50-4733-A013-A6D39DB8CA3C}" dt="2024-06-26T04:16:46.896" v="147" actId="47"/>
        <pc:sldMkLst>
          <pc:docMk/>
          <pc:sldMk cId="0" sldId="275"/>
        </pc:sldMkLst>
      </pc:sldChg>
      <pc:sldChg chg="add del">
        <pc:chgData name="Dadhi Ram Ghimire" userId="9cefaac4-a360-41a3-bdcf-edc30561e8d9" providerId="ADAL" clId="{3F3CEA41-3F50-4733-A013-A6D39DB8CA3C}" dt="2024-06-26T04:16:46.896" v="147" actId="47"/>
        <pc:sldMkLst>
          <pc:docMk/>
          <pc:sldMk cId="0" sldId="276"/>
        </pc:sldMkLst>
      </pc:sldChg>
      <pc:sldChg chg="add">
        <pc:chgData name="Dadhi Ram Ghimire" userId="9cefaac4-a360-41a3-bdcf-edc30561e8d9" providerId="ADAL" clId="{3F3CEA41-3F50-4733-A013-A6D39DB8CA3C}" dt="2024-06-26T04:13:08.774" v="5"/>
        <pc:sldMkLst>
          <pc:docMk/>
          <pc:sldMk cId="0" sldId="278"/>
        </pc:sldMkLst>
      </pc:sldChg>
      <pc:sldChg chg="add">
        <pc:chgData name="Dadhi Ram Ghimire" userId="9cefaac4-a360-41a3-bdcf-edc30561e8d9" providerId="ADAL" clId="{3F3CEA41-3F50-4733-A013-A6D39DB8CA3C}" dt="2024-06-26T04:13:08.774" v="5"/>
        <pc:sldMkLst>
          <pc:docMk/>
          <pc:sldMk cId="0" sldId="279"/>
        </pc:sldMkLst>
      </pc:sldChg>
      <pc:sldChg chg="add">
        <pc:chgData name="Dadhi Ram Ghimire" userId="9cefaac4-a360-41a3-bdcf-edc30561e8d9" providerId="ADAL" clId="{3F3CEA41-3F50-4733-A013-A6D39DB8CA3C}" dt="2024-06-26T04:13:08.774" v="5"/>
        <pc:sldMkLst>
          <pc:docMk/>
          <pc:sldMk cId="0" sldId="280"/>
        </pc:sldMkLst>
      </pc:sldChg>
      <pc:sldChg chg="add">
        <pc:chgData name="Dadhi Ram Ghimire" userId="9cefaac4-a360-41a3-bdcf-edc30561e8d9" providerId="ADAL" clId="{3F3CEA41-3F50-4733-A013-A6D39DB8CA3C}" dt="2024-06-26T04:13:08.774" v="5"/>
        <pc:sldMkLst>
          <pc:docMk/>
          <pc:sldMk cId="0" sldId="281"/>
        </pc:sldMkLst>
      </pc:sldChg>
      <pc:sldChg chg="add">
        <pc:chgData name="Dadhi Ram Ghimire" userId="9cefaac4-a360-41a3-bdcf-edc30561e8d9" providerId="ADAL" clId="{3F3CEA41-3F50-4733-A013-A6D39DB8CA3C}" dt="2024-06-26T04:13:08.774" v="5"/>
        <pc:sldMkLst>
          <pc:docMk/>
          <pc:sldMk cId="0" sldId="282"/>
        </pc:sldMkLst>
      </pc:sldChg>
      <pc:sldChg chg="add">
        <pc:chgData name="Dadhi Ram Ghimire" userId="9cefaac4-a360-41a3-bdcf-edc30561e8d9" providerId="ADAL" clId="{3F3CEA41-3F50-4733-A013-A6D39DB8CA3C}" dt="2024-06-26T04:08:38.711" v="0"/>
        <pc:sldMkLst>
          <pc:docMk/>
          <pc:sldMk cId="0" sldId="283"/>
        </pc:sldMkLst>
      </pc:sldChg>
      <pc:sldChg chg="add">
        <pc:chgData name="Dadhi Ram Ghimire" userId="9cefaac4-a360-41a3-bdcf-edc30561e8d9" providerId="ADAL" clId="{3F3CEA41-3F50-4733-A013-A6D39DB8CA3C}" dt="2024-06-26T04:08:38.711" v="0"/>
        <pc:sldMkLst>
          <pc:docMk/>
          <pc:sldMk cId="0" sldId="284"/>
        </pc:sldMkLst>
      </pc:sldChg>
      <pc:sldChg chg="add">
        <pc:chgData name="Dadhi Ram Ghimire" userId="9cefaac4-a360-41a3-bdcf-edc30561e8d9" providerId="ADAL" clId="{3F3CEA41-3F50-4733-A013-A6D39DB8CA3C}" dt="2024-06-26T04:08:38.711" v="0"/>
        <pc:sldMkLst>
          <pc:docMk/>
          <pc:sldMk cId="0" sldId="285"/>
        </pc:sldMkLst>
      </pc:sldChg>
      <pc:sldChg chg="add">
        <pc:chgData name="Dadhi Ram Ghimire" userId="9cefaac4-a360-41a3-bdcf-edc30561e8d9" providerId="ADAL" clId="{3F3CEA41-3F50-4733-A013-A6D39DB8CA3C}" dt="2024-06-26T04:08:38.711" v="0"/>
        <pc:sldMkLst>
          <pc:docMk/>
          <pc:sldMk cId="0" sldId="286"/>
        </pc:sldMkLst>
      </pc:sldChg>
      <pc:sldChg chg="addSp delSp modSp add mod">
        <pc:chgData name="Dadhi Ram Ghimire" userId="9cefaac4-a360-41a3-bdcf-edc30561e8d9" providerId="ADAL" clId="{3F3CEA41-3F50-4733-A013-A6D39DB8CA3C}" dt="2024-06-30T04:59:09.895" v="272" actId="1076"/>
        <pc:sldMkLst>
          <pc:docMk/>
          <pc:sldMk cId="0" sldId="288"/>
        </pc:sldMkLst>
        <pc:spChg chg="add del mod">
          <ac:chgData name="Dadhi Ram Ghimire" userId="9cefaac4-a360-41a3-bdcf-edc30561e8d9" providerId="ADAL" clId="{3F3CEA41-3F50-4733-A013-A6D39DB8CA3C}" dt="2024-06-30T04:59:06.433" v="270" actId="478"/>
          <ac:spMkLst>
            <pc:docMk/>
            <pc:sldMk cId="0" sldId="288"/>
            <ac:spMk id="3" creationId="{73856B0C-92D4-44D9-BD2C-F31369FD01D8}"/>
          </ac:spMkLst>
        </pc:spChg>
        <pc:spChg chg="del">
          <ac:chgData name="Dadhi Ram Ghimire" userId="9cefaac4-a360-41a3-bdcf-edc30561e8d9" providerId="ADAL" clId="{3F3CEA41-3F50-4733-A013-A6D39DB8CA3C}" dt="2024-06-30T04:59:04.021" v="269" actId="478"/>
          <ac:spMkLst>
            <pc:docMk/>
            <pc:sldMk cId="0" sldId="288"/>
            <ac:spMk id="40964" creationId="{2B95F3BF-20CF-40F1-84CD-C4329ADF6392}"/>
          </ac:spMkLst>
        </pc:spChg>
        <pc:picChg chg="add mod">
          <ac:chgData name="Dadhi Ram Ghimire" userId="9cefaac4-a360-41a3-bdcf-edc30561e8d9" providerId="ADAL" clId="{3F3CEA41-3F50-4733-A013-A6D39DB8CA3C}" dt="2024-06-30T04:59:09.895" v="272" actId="1076"/>
          <ac:picMkLst>
            <pc:docMk/>
            <pc:sldMk cId="0" sldId="288"/>
            <ac:picMk id="4" creationId="{F7B6A75B-62F2-45A6-B3D6-4F1C991D48B8}"/>
          </ac:picMkLst>
        </pc:picChg>
      </pc:sldChg>
      <pc:sldChg chg="add">
        <pc:chgData name="Dadhi Ram Ghimire" userId="9cefaac4-a360-41a3-bdcf-edc30561e8d9" providerId="ADAL" clId="{3F3CEA41-3F50-4733-A013-A6D39DB8CA3C}" dt="2024-06-26T04:08:38.711" v="0"/>
        <pc:sldMkLst>
          <pc:docMk/>
          <pc:sldMk cId="0" sldId="289"/>
        </pc:sldMkLst>
      </pc:sldChg>
      <pc:sldChg chg="modSp add mod">
        <pc:chgData name="Dadhi Ram Ghimire" userId="9cefaac4-a360-41a3-bdcf-edc30561e8d9" providerId="ADAL" clId="{3F3CEA41-3F50-4733-A013-A6D39DB8CA3C}" dt="2024-06-26T04:08:38.826" v="3" actId="27636"/>
        <pc:sldMkLst>
          <pc:docMk/>
          <pc:sldMk cId="0" sldId="290"/>
        </pc:sldMkLst>
        <pc:spChg chg="mod">
          <ac:chgData name="Dadhi Ram Ghimire" userId="9cefaac4-a360-41a3-bdcf-edc30561e8d9" providerId="ADAL" clId="{3F3CEA41-3F50-4733-A013-A6D39DB8CA3C}" dt="2024-06-26T04:08:38.826" v="3" actId="27636"/>
          <ac:spMkLst>
            <pc:docMk/>
            <pc:sldMk cId="0" sldId="290"/>
            <ac:spMk id="43012" creationId="{D1A9D8EB-32B1-491A-8C24-889911937172}"/>
          </ac:spMkLst>
        </pc:spChg>
      </pc:sldChg>
      <pc:sldChg chg="delSp add mod">
        <pc:chgData name="Dadhi Ram Ghimire" userId="9cefaac4-a360-41a3-bdcf-edc30561e8d9" providerId="ADAL" clId="{3F3CEA41-3F50-4733-A013-A6D39DB8CA3C}" dt="2024-06-26T04:17:33.737" v="149" actId="478"/>
        <pc:sldMkLst>
          <pc:docMk/>
          <pc:sldMk cId="0" sldId="296"/>
        </pc:sldMkLst>
        <pc:spChg chg="del">
          <ac:chgData name="Dadhi Ram Ghimire" userId="9cefaac4-a360-41a3-bdcf-edc30561e8d9" providerId="ADAL" clId="{3F3CEA41-3F50-4733-A013-A6D39DB8CA3C}" dt="2024-06-26T04:17:33.737" v="149" actId="478"/>
          <ac:spMkLst>
            <pc:docMk/>
            <pc:sldMk cId="0" sldId="296"/>
            <ac:spMk id="5" creationId="{72ADC684-C8A7-402B-842A-032B3EEDF8EB}"/>
          </ac:spMkLst>
        </pc:spChg>
      </pc:sldChg>
      <pc:sldChg chg="delSp add mod">
        <pc:chgData name="Dadhi Ram Ghimire" userId="9cefaac4-a360-41a3-bdcf-edc30561e8d9" providerId="ADAL" clId="{3F3CEA41-3F50-4733-A013-A6D39DB8CA3C}" dt="2024-06-26T04:17:36.932" v="150" actId="478"/>
        <pc:sldMkLst>
          <pc:docMk/>
          <pc:sldMk cId="0" sldId="297"/>
        </pc:sldMkLst>
        <pc:spChg chg="del">
          <ac:chgData name="Dadhi Ram Ghimire" userId="9cefaac4-a360-41a3-bdcf-edc30561e8d9" providerId="ADAL" clId="{3F3CEA41-3F50-4733-A013-A6D39DB8CA3C}" dt="2024-06-26T04:17:36.932" v="150" actId="478"/>
          <ac:spMkLst>
            <pc:docMk/>
            <pc:sldMk cId="0" sldId="297"/>
            <ac:spMk id="5" creationId="{6B434FDB-F2E4-4CC8-A0D4-492A46B5D09B}"/>
          </ac:spMkLst>
        </pc:spChg>
      </pc:sldChg>
      <pc:sldChg chg="modSp add mod">
        <pc:chgData name="Dadhi Ram Ghimire" userId="9cefaac4-a360-41a3-bdcf-edc30561e8d9" providerId="ADAL" clId="{3F3CEA41-3F50-4733-A013-A6D39DB8CA3C}" dt="2024-06-26T04:08:38.811" v="2" actId="27636"/>
        <pc:sldMkLst>
          <pc:docMk/>
          <pc:sldMk cId="0" sldId="298"/>
        </pc:sldMkLst>
        <pc:spChg chg="mod">
          <ac:chgData name="Dadhi Ram Ghimire" userId="9cefaac4-a360-41a3-bdcf-edc30561e8d9" providerId="ADAL" clId="{3F3CEA41-3F50-4733-A013-A6D39DB8CA3C}" dt="2024-06-26T04:08:38.811" v="2" actId="27636"/>
          <ac:spMkLst>
            <pc:docMk/>
            <pc:sldMk cId="0" sldId="298"/>
            <ac:spMk id="39939" creationId="{593DCA94-D905-4378-8AC9-B3D1D2B41BCC}"/>
          </ac:spMkLst>
        </pc:spChg>
      </pc:sldChg>
      <pc:sldChg chg="modSp add mod">
        <pc:chgData name="Dadhi Ram Ghimire" userId="9cefaac4-a360-41a3-bdcf-edc30561e8d9" providerId="ADAL" clId="{3F3CEA41-3F50-4733-A013-A6D39DB8CA3C}" dt="2024-06-26T04:08:38.770" v="1" actId="27636"/>
        <pc:sldMkLst>
          <pc:docMk/>
          <pc:sldMk cId="0" sldId="299"/>
        </pc:sldMkLst>
        <pc:spChg chg="mod">
          <ac:chgData name="Dadhi Ram Ghimire" userId="9cefaac4-a360-41a3-bdcf-edc30561e8d9" providerId="ADAL" clId="{3F3CEA41-3F50-4733-A013-A6D39DB8CA3C}" dt="2024-06-26T04:08:38.770" v="1" actId="27636"/>
          <ac:spMkLst>
            <pc:docMk/>
            <pc:sldMk cId="0" sldId="299"/>
            <ac:spMk id="36868" creationId="{09FED9C3-1CD5-4D45-AB71-7165EAD18A39}"/>
          </ac:spMkLst>
        </pc:spChg>
      </pc:sldChg>
      <pc:sldChg chg="modSp add mod">
        <pc:chgData name="Dadhi Ram Ghimire" userId="9cefaac4-a360-41a3-bdcf-edc30561e8d9" providerId="ADAL" clId="{3F3CEA41-3F50-4733-A013-A6D39DB8CA3C}" dt="2024-06-26T06:04:18.977" v="268" actId="20577"/>
        <pc:sldMkLst>
          <pc:docMk/>
          <pc:sldMk cId="0" sldId="300"/>
        </pc:sldMkLst>
        <pc:spChg chg="mod">
          <ac:chgData name="Dadhi Ram Ghimire" userId="9cefaac4-a360-41a3-bdcf-edc30561e8d9" providerId="ADAL" clId="{3F3CEA41-3F50-4733-A013-A6D39DB8CA3C}" dt="2024-06-26T06:04:18.977" v="268" actId="20577"/>
          <ac:spMkLst>
            <pc:docMk/>
            <pc:sldMk cId="0" sldId="300"/>
            <ac:spMk id="11267" creationId="{5A535225-AF78-45BA-97C1-BF54C5C88803}"/>
          </ac:spMkLst>
        </pc:spChg>
        <pc:spChg chg="mod">
          <ac:chgData name="Dadhi Ram Ghimire" userId="9cefaac4-a360-41a3-bdcf-edc30561e8d9" providerId="ADAL" clId="{3F3CEA41-3F50-4733-A013-A6D39DB8CA3C}" dt="2024-06-26T06:02:23.836" v="253" actId="20577"/>
          <ac:spMkLst>
            <pc:docMk/>
            <pc:sldMk cId="0" sldId="300"/>
            <ac:spMk id="11268" creationId="{433D8ADC-E50E-4892-8B6A-F9A21B051049}"/>
          </ac:spMkLst>
        </pc:spChg>
      </pc:sldChg>
      <pc:sldChg chg="addSp delSp modSp add mod">
        <pc:chgData name="Dadhi Ram Ghimire" userId="9cefaac4-a360-41a3-bdcf-edc30561e8d9" providerId="ADAL" clId="{3F3CEA41-3F50-4733-A013-A6D39DB8CA3C}" dt="2024-06-26T04:13:53.632" v="14"/>
        <pc:sldMkLst>
          <pc:docMk/>
          <pc:sldMk cId="0" sldId="301"/>
        </pc:sldMkLst>
        <pc:spChg chg="mod">
          <ac:chgData name="Dadhi Ram Ghimire" userId="9cefaac4-a360-41a3-bdcf-edc30561e8d9" providerId="ADAL" clId="{3F3CEA41-3F50-4733-A013-A6D39DB8CA3C}" dt="2024-06-26T04:13:30.837" v="12" actId="27636"/>
          <ac:spMkLst>
            <pc:docMk/>
            <pc:sldMk cId="0" sldId="301"/>
            <ac:spMk id="58370" creationId="{E4984D41-6236-4285-A9A1-2E8952C47D54}"/>
          </ac:spMkLst>
        </pc:spChg>
        <pc:picChg chg="add">
          <ac:chgData name="Dadhi Ram Ghimire" userId="9cefaac4-a360-41a3-bdcf-edc30561e8d9" providerId="ADAL" clId="{3F3CEA41-3F50-4733-A013-A6D39DB8CA3C}" dt="2024-06-26T04:13:53.632" v="14"/>
          <ac:picMkLst>
            <pc:docMk/>
            <pc:sldMk cId="0" sldId="301"/>
            <ac:picMk id="2" creationId="{A9CD3502-BFF9-435C-A87B-3C90A0D74597}"/>
          </ac:picMkLst>
        </pc:picChg>
        <pc:picChg chg="del">
          <ac:chgData name="Dadhi Ram Ghimire" userId="9cefaac4-a360-41a3-bdcf-edc30561e8d9" providerId="ADAL" clId="{3F3CEA41-3F50-4733-A013-A6D39DB8CA3C}" dt="2024-06-26T04:13:52.399" v="13" actId="478"/>
          <ac:picMkLst>
            <pc:docMk/>
            <pc:sldMk cId="0" sldId="301"/>
            <ac:picMk id="12291" creationId="{07032E30-01A6-444D-85FF-E39837193B0D}"/>
          </ac:picMkLst>
        </pc:picChg>
      </pc:sldChg>
      <pc:sldChg chg="modSp add mod">
        <pc:chgData name="Dadhi Ram Ghimire" userId="9cefaac4-a360-41a3-bdcf-edc30561e8d9" providerId="ADAL" clId="{3F3CEA41-3F50-4733-A013-A6D39DB8CA3C}" dt="2024-06-26T04:14:05.444" v="49" actId="20577"/>
        <pc:sldMkLst>
          <pc:docMk/>
          <pc:sldMk cId="0" sldId="302"/>
        </pc:sldMkLst>
        <pc:spChg chg="mod">
          <ac:chgData name="Dadhi Ram Ghimire" userId="9cefaac4-a360-41a3-bdcf-edc30561e8d9" providerId="ADAL" clId="{3F3CEA41-3F50-4733-A013-A6D39DB8CA3C}" dt="2024-06-26T04:14:05.444" v="49" actId="20577"/>
          <ac:spMkLst>
            <pc:docMk/>
            <pc:sldMk cId="0" sldId="302"/>
            <ac:spMk id="59394" creationId="{79CCC2D3-47C6-4944-9015-A4AA1A5FA5F6}"/>
          </ac:spMkLst>
        </pc:spChg>
      </pc:sldChg>
      <pc:sldChg chg="add">
        <pc:chgData name="Dadhi Ram Ghimire" userId="9cefaac4-a360-41a3-bdcf-edc30561e8d9" providerId="ADAL" clId="{3F3CEA41-3F50-4733-A013-A6D39DB8CA3C}" dt="2024-06-26T04:13:08.774" v="5"/>
        <pc:sldMkLst>
          <pc:docMk/>
          <pc:sldMk cId="0" sldId="303"/>
        </pc:sldMkLst>
      </pc:sldChg>
      <pc:sldChg chg="add">
        <pc:chgData name="Dadhi Ram Ghimire" userId="9cefaac4-a360-41a3-bdcf-edc30561e8d9" providerId="ADAL" clId="{3F3CEA41-3F50-4733-A013-A6D39DB8CA3C}" dt="2024-06-26T04:13:08.774" v="5"/>
        <pc:sldMkLst>
          <pc:docMk/>
          <pc:sldMk cId="0" sldId="304"/>
        </pc:sldMkLst>
      </pc:sldChg>
      <pc:sldChg chg="add">
        <pc:chgData name="Dadhi Ram Ghimire" userId="9cefaac4-a360-41a3-bdcf-edc30561e8d9" providerId="ADAL" clId="{3F3CEA41-3F50-4733-A013-A6D39DB8CA3C}" dt="2024-06-26T04:13:08.774" v="5"/>
        <pc:sldMkLst>
          <pc:docMk/>
          <pc:sldMk cId="0" sldId="305"/>
        </pc:sldMkLst>
      </pc:sldChg>
      <pc:sldChg chg="add">
        <pc:chgData name="Dadhi Ram Ghimire" userId="9cefaac4-a360-41a3-bdcf-edc30561e8d9" providerId="ADAL" clId="{3F3CEA41-3F50-4733-A013-A6D39DB8CA3C}" dt="2024-06-26T04:13:08.774" v="5"/>
        <pc:sldMkLst>
          <pc:docMk/>
          <pc:sldMk cId="0" sldId="306"/>
        </pc:sldMkLst>
      </pc:sldChg>
      <pc:sldChg chg="addSp delSp modSp add mod">
        <pc:chgData name="Dadhi Ram Ghimire" userId="9cefaac4-a360-41a3-bdcf-edc30561e8d9" providerId="ADAL" clId="{3F3CEA41-3F50-4733-A013-A6D39DB8CA3C}" dt="2024-06-26T04:15:47.735" v="141" actId="20577"/>
        <pc:sldMkLst>
          <pc:docMk/>
          <pc:sldMk cId="0" sldId="307"/>
        </pc:sldMkLst>
        <pc:spChg chg="mod">
          <ac:chgData name="Dadhi Ram Ghimire" userId="9cefaac4-a360-41a3-bdcf-edc30561e8d9" providerId="ADAL" clId="{3F3CEA41-3F50-4733-A013-A6D39DB8CA3C}" dt="2024-06-26T04:15:47.735" v="141" actId="20577"/>
          <ac:spMkLst>
            <pc:docMk/>
            <pc:sldMk cId="0" sldId="307"/>
            <ac:spMk id="65538" creationId="{A09A089A-3243-4381-A908-FA88CFD92221}"/>
          </ac:spMkLst>
        </pc:spChg>
        <pc:picChg chg="add">
          <ac:chgData name="Dadhi Ram Ghimire" userId="9cefaac4-a360-41a3-bdcf-edc30561e8d9" providerId="ADAL" clId="{3F3CEA41-3F50-4733-A013-A6D39DB8CA3C}" dt="2024-06-26T04:15:25.214" v="69"/>
          <ac:picMkLst>
            <pc:docMk/>
            <pc:sldMk cId="0" sldId="307"/>
            <ac:picMk id="2" creationId="{5726394F-C8A2-4CB5-9768-BAB814942514}"/>
          </ac:picMkLst>
        </pc:picChg>
        <pc:picChg chg="del">
          <ac:chgData name="Dadhi Ram Ghimire" userId="9cefaac4-a360-41a3-bdcf-edc30561e8d9" providerId="ADAL" clId="{3F3CEA41-3F50-4733-A013-A6D39DB8CA3C}" dt="2024-06-26T04:15:23.959" v="68" actId="478"/>
          <ac:picMkLst>
            <pc:docMk/>
            <pc:sldMk cId="0" sldId="307"/>
            <ac:picMk id="19459" creationId="{163FC263-3BD7-4BBC-AF96-2398EC88A7C8}"/>
          </ac:picMkLst>
        </pc:picChg>
      </pc:sldChg>
      <pc:sldChg chg="addSp delSp new del mod">
        <pc:chgData name="Dadhi Ram Ghimire" userId="9cefaac4-a360-41a3-bdcf-edc30561e8d9" providerId="ADAL" clId="{3F3CEA41-3F50-4733-A013-A6D39DB8CA3C}" dt="2024-06-30T05:01:54.947" v="280" actId="47"/>
        <pc:sldMkLst>
          <pc:docMk/>
          <pc:sldMk cId="1440139282" sldId="308"/>
        </pc:sldMkLst>
        <pc:spChg chg="del">
          <ac:chgData name="Dadhi Ram Ghimire" userId="9cefaac4-a360-41a3-bdcf-edc30561e8d9" providerId="ADAL" clId="{3F3CEA41-3F50-4733-A013-A6D39DB8CA3C}" dt="2024-06-30T05:00:44.481" v="276" actId="478"/>
          <ac:spMkLst>
            <pc:docMk/>
            <pc:sldMk cId="1440139282" sldId="308"/>
            <ac:spMk id="2" creationId="{4FD9EF08-8219-4D96-9F65-899427B8ADB5}"/>
          </ac:spMkLst>
        </pc:spChg>
        <pc:spChg chg="del">
          <ac:chgData name="Dadhi Ram Ghimire" userId="9cefaac4-a360-41a3-bdcf-edc30561e8d9" providerId="ADAL" clId="{3F3CEA41-3F50-4733-A013-A6D39DB8CA3C}" dt="2024-06-30T05:00:47.774" v="277" actId="478"/>
          <ac:spMkLst>
            <pc:docMk/>
            <pc:sldMk cId="1440139282" sldId="308"/>
            <ac:spMk id="3" creationId="{0731D391-3B7A-4E40-8496-EC9C8CFA6E42}"/>
          </ac:spMkLst>
        </pc:spChg>
        <pc:spChg chg="add del">
          <ac:chgData name="Dadhi Ram Ghimire" userId="9cefaac4-a360-41a3-bdcf-edc30561e8d9" providerId="ADAL" clId="{3F3CEA41-3F50-4733-A013-A6D39DB8CA3C}" dt="2024-06-30T05:00:50.357" v="279"/>
          <ac:spMkLst>
            <pc:docMk/>
            <pc:sldMk cId="1440139282" sldId="308"/>
            <ac:spMk id="4" creationId="{D6080986-3B80-44B0-95D5-E75187AC0BC8}"/>
          </ac:spMkLst>
        </pc:spChg>
        <pc:spChg chg="add del">
          <ac:chgData name="Dadhi Ram Ghimire" userId="9cefaac4-a360-41a3-bdcf-edc30561e8d9" providerId="ADAL" clId="{3F3CEA41-3F50-4733-A013-A6D39DB8CA3C}" dt="2024-06-30T05:00:50.357" v="279"/>
          <ac:spMkLst>
            <pc:docMk/>
            <pc:sldMk cId="1440139282" sldId="308"/>
            <ac:spMk id="5" creationId="{0E850AD4-64C4-469D-A13B-1B820E7D87E2}"/>
          </ac:spMkLst>
        </pc:spChg>
        <pc:spChg chg="add del">
          <ac:chgData name="Dadhi Ram Ghimire" userId="9cefaac4-a360-41a3-bdcf-edc30561e8d9" providerId="ADAL" clId="{3F3CEA41-3F50-4733-A013-A6D39DB8CA3C}" dt="2024-06-30T05:00:50.357" v="279"/>
          <ac:spMkLst>
            <pc:docMk/>
            <pc:sldMk cId="1440139282" sldId="308"/>
            <ac:spMk id="6" creationId="{C2853E18-D935-4540-8910-0352BEF5857B}"/>
          </ac:spMkLst>
        </pc:spChg>
      </pc:sldChg>
      <pc:sldChg chg="addSp delSp modSp new mod">
        <pc:chgData name="Dadhi Ram Ghimire" userId="9cefaac4-a360-41a3-bdcf-edc30561e8d9" providerId="ADAL" clId="{3F3CEA41-3F50-4733-A013-A6D39DB8CA3C}" dt="2024-06-30T06:25:10.914" v="604" actId="20577"/>
        <pc:sldMkLst>
          <pc:docMk/>
          <pc:sldMk cId="1714974544" sldId="309"/>
        </pc:sldMkLst>
        <pc:spChg chg="mod">
          <ac:chgData name="Dadhi Ram Ghimire" userId="9cefaac4-a360-41a3-bdcf-edc30561e8d9" providerId="ADAL" clId="{3F3CEA41-3F50-4733-A013-A6D39DB8CA3C}" dt="2024-06-30T05:02:12.871" v="286" actId="2711"/>
          <ac:spMkLst>
            <pc:docMk/>
            <pc:sldMk cId="1714974544" sldId="309"/>
            <ac:spMk id="2" creationId="{266178D7-D289-4754-A1DA-95769C862E44}"/>
          </ac:spMkLst>
        </pc:spChg>
        <pc:spChg chg="del">
          <ac:chgData name="Dadhi Ram Ghimire" userId="9cefaac4-a360-41a3-bdcf-edc30561e8d9" providerId="ADAL" clId="{3F3CEA41-3F50-4733-A013-A6D39DB8CA3C}" dt="2024-06-30T05:01:57.620" v="281"/>
          <ac:spMkLst>
            <pc:docMk/>
            <pc:sldMk cId="1714974544" sldId="309"/>
            <ac:spMk id="3" creationId="{096634B7-8083-4246-A16E-CE1F968F1D25}"/>
          </ac:spMkLst>
        </pc:spChg>
        <pc:spChg chg="add mod">
          <ac:chgData name="Dadhi Ram Ghimire" userId="9cefaac4-a360-41a3-bdcf-edc30561e8d9" providerId="ADAL" clId="{3F3CEA41-3F50-4733-A013-A6D39DB8CA3C}" dt="2024-06-30T06:25:10.914" v="604" actId="20577"/>
          <ac:spMkLst>
            <pc:docMk/>
            <pc:sldMk cId="1714974544" sldId="309"/>
            <ac:spMk id="4" creationId="{1D6F49A8-7669-4FAC-8605-F0A3C02377BB}"/>
          </ac:spMkLst>
        </pc:spChg>
      </pc:sldChg>
      <pc:sldChg chg="addSp delSp modSp new mod">
        <pc:chgData name="Dadhi Ram Ghimire" userId="9cefaac4-a360-41a3-bdcf-edc30561e8d9" providerId="ADAL" clId="{3F3CEA41-3F50-4733-A013-A6D39DB8CA3C}" dt="2024-06-30T05:12:50.921" v="373" actId="255"/>
        <pc:sldMkLst>
          <pc:docMk/>
          <pc:sldMk cId="1869568158" sldId="310"/>
        </pc:sldMkLst>
        <pc:spChg chg="mod">
          <ac:chgData name="Dadhi Ram Ghimire" userId="9cefaac4-a360-41a3-bdcf-edc30561e8d9" providerId="ADAL" clId="{3F3CEA41-3F50-4733-A013-A6D39DB8CA3C}" dt="2024-06-30T05:12:50.921" v="373" actId="255"/>
          <ac:spMkLst>
            <pc:docMk/>
            <pc:sldMk cId="1869568158" sldId="310"/>
            <ac:spMk id="2" creationId="{CD404F77-53C9-4143-81C1-E1DB82C4C591}"/>
          </ac:spMkLst>
        </pc:spChg>
        <pc:spChg chg="del">
          <ac:chgData name="Dadhi Ram Ghimire" userId="9cefaac4-a360-41a3-bdcf-edc30561e8d9" providerId="ADAL" clId="{3F3CEA41-3F50-4733-A013-A6D39DB8CA3C}" dt="2024-06-30T05:12:33.540" v="345" actId="478"/>
          <ac:spMkLst>
            <pc:docMk/>
            <pc:sldMk cId="1869568158" sldId="310"/>
            <ac:spMk id="3" creationId="{285E63F3-B9FA-456C-AEFE-F15BE8934FF1}"/>
          </ac:spMkLst>
        </pc:spChg>
        <pc:picChg chg="add mod">
          <ac:chgData name="Dadhi Ram Ghimire" userId="9cefaac4-a360-41a3-bdcf-edc30561e8d9" providerId="ADAL" clId="{3F3CEA41-3F50-4733-A013-A6D39DB8CA3C}" dt="2024-06-30T05:12:30.771" v="344" actId="1076"/>
          <ac:picMkLst>
            <pc:docMk/>
            <pc:sldMk cId="1869568158" sldId="310"/>
            <ac:picMk id="4" creationId="{33CC6C99-3B40-47DE-9A28-534A865C891D}"/>
          </ac:picMkLst>
        </pc:picChg>
      </pc:sldChg>
      <pc:sldChg chg="modSp new mod">
        <pc:chgData name="Dadhi Ram Ghimire" userId="9cefaac4-a360-41a3-bdcf-edc30561e8d9" providerId="ADAL" clId="{3F3CEA41-3F50-4733-A013-A6D39DB8CA3C}" dt="2024-06-30T05:06:22.390" v="321" actId="255"/>
        <pc:sldMkLst>
          <pc:docMk/>
          <pc:sldMk cId="883324179" sldId="311"/>
        </pc:sldMkLst>
        <pc:spChg chg="mod">
          <ac:chgData name="Dadhi Ram Ghimire" userId="9cefaac4-a360-41a3-bdcf-edc30561e8d9" providerId="ADAL" clId="{3F3CEA41-3F50-4733-A013-A6D39DB8CA3C}" dt="2024-06-30T05:05:02.930" v="309" actId="14100"/>
          <ac:spMkLst>
            <pc:docMk/>
            <pc:sldMk cId="883324179" sldId="311"/>
            <ac:spMk id="2" creationId="{59F0B07E-AB43-4660-8C74-9A2DCA0C34D6}"/>
          </ac:spMkLst>
        </pc:spChg>
        <pc:spChg chg="mod">
          <ac:chgData name="Dadhi Ram Ghimire" userId="9cefaac4-a360-41a3-bdcf-edc30561e8d9" providerId="ADAL" clId="{3F3CEA41-3F50-4733-A013-A6D39DB8CA3C}" dt="2024-06-30T05:06:22.390" v="321" actId="255"/>
          <ac:spMkLst>
            <pc:docMk/>
            <pc:sldMk cId="883324179" sldId="311"/>
            <ac:spMk id="3" creationId="{D12035F6-791D-4C0A-8725-A16886CAA2E4}"/>
          </ac:spMkLst>
        </pc:spChg>
      </pc:sldChg>
      <pc:sldChg chg="addSp delSp modSp new mod">
        <pc:chgData name="Dadhi Ram Ghimire" userId="9cefaac4-a360-41a3-bdcf-edc30561e8d9" providerId="ADAL" clId="{3F3CEA41-3F50-4733-A013-A6D39DB8CA3C}" dt="2024-06-30T05:09:18.190" v="330" actId="1076"/>
        <pc:sldMkLst>
          <pc:docMk/>
          <pc:sldMk cId="2115048621" sldId="312"/>
        </pc:sldMkLst>
        <pc:spChg chg="del">
          <ac:chgData name="Dadhi Ram Ghimire" userId="9cefaac4-a360-41a3-bdcf-edc30561e8d9" providerId="ADAL" clId="{3F3CEA41-3F50-4733-A013-A6D39DB8CA3C}" dt="2024-06-30T05:08:19.182" v="327" actId="478"/>
          <ac:spMkLst>
            <pc:docMk/>
            <pc:sldMk cId="2115048621" sldId="312"/>
            <ac:spMk id="2" creationId="{E057D1BF-766F-4673-940D-67CDAF578998}"/>
          </ac:spMkLst>
        </pc:spChg>
        <pc:spChg chg="del">
          <ac:chgData name="Dadhi Ram Ghimire" userId="9cefaac4-a360-41a3-bdcf-edc30561e8d9" providerId="ADAL" clId="{3F3CEA41-3F50-4733-A013-A6D39DB8CA3C}" dt="2024-06-30T05:08:16.767" v="326"/>
          <ac:spMkLst>
            <pc:docMk/>
            <pc:sldMk cId="2115048621" sldId="312"/>
            <ac:spMk id="3" creationId="{DCD5963C-4108-4F8A-8499-13F2B25C5E94}"/>
          </ac:spMkLst>
        </pc:spChg>
        <pc:spChg chg="add del">
          <ac:chgData name="Dadhi Ram Ghimire" userId="9cefaac4-a360-41a3-bdcf-edc30561e8d9" providerId="ADAL" clId="{3F3CEA41-3F50-4733-A013-A6D39DB8CA3C}" dt="2024-06-30T05:06:40.081" v="323"/>
          <ac:spMkLst>
            <pc:docMk/>
            <pc:sldMk cId="2115048621" sldId="312"/>
            <ac:spMk id="4" creationId="{468D789F-8B3B-4F29-B8E3-270C3EC9BFDC}"/>
          </ac:spMkLst>
        </pc:spChg>
        <pc:spChg chg="add del">
          <ac:chgData name="Dadhi Ram Ghimire" userId="9cefaac4-a360-41a3-bdcf-edc30561e8d9" providerId="ADAL" clId="{3F3CEA41-3F50-4733-A013-A6D39DB8CA3C}" dt="2024-06-30T05:06:40.081" v="323"/>
          <ac:spMkLst>
            <pc:docMk/>
            <pc:sldMk cId="2115048621" sldId="312"/>
            <ac:spMk id="5" creationId="{8508E6BD-97F4-4CBA-994B-6CEA9BBD7C04}"/>
          </ac:spMkLst>
        </pc:spChg>
        <pc:spChg chg="add del">
          <ac:chgData name="Dadhi Ram Ghimire" userId="9cefaac4-a360-41a3-bdcf-edc30561e8d9" providerId="ADAL" clId="{3F3CEA41-3F50-4733-A013-A6D39DB8CA3C}" dt="2024-06-30T05:06:40.081" v="323"/>
          <ac:spMkLst>
            <pc:docMk/>
            <pc:sldMk cId="2115048621" sldId="312"/>
            <ac:spMk id="6" creationId="{177A67CB-87E4-4DE7-B6CC-02FF9D28726B}"/>
          </ac:spMkLst>
        </pc:spChg>
        <pc:spChg chg="add del">
          <ac:chgData name="Dadhi Ram Ghimire" userId="9cefaac4-a360-41a3-bdcf-edc30561e8d9" providerId="ADAL" clId="{3F3CEA41-3F50-4733-A013-A6D39DB8CA3C}" dt="2024-06-30T05:06:46.531" v="325"/>
          <ac:spMkLst>
            <pc:docMk/>
            <pc:sldMk cId="2115048621" sldId="312"/>
            <ac:spMk id="7" creationId="{84C906A4-EE6D-4E50-AA82-62252DBA6DD1}"/>
          </ac:spMkLst>
        </pc:spChg>
        <pc:spChg chg="add del">
          <ac:chgData name="Dadhi Ram Ghimire" userId="9cefaac4-a360-41a3-bdcf-edc30561e8d9" providerId="ADAL" clId="{3F3CEA41-3F50-4733-A013-A6D39DB8CA3C}" dt="2024-06-30T05:06:46.531" v="325"/>
          <ac:spMkLst>
            <pc:docMk/>
            <pc:sldMk cId="2115048621" sldId="312"/>
            <ac:spMk id="8" creationId="{BA6AA2C4-6F2E-49E6-B124-FA5A850BA59F}"/>
          </ac:spMkLst>
        </pc:spChg>
        <pc:spChg chg="add del">
          <ac:chgData name="Dadhi Ram Ghimire" userId="9cefaac4-a360-41a3-bdcf-edc30561e8d9" providerId="ADAL" clId="{3F3CEA41-3F50-4733-A013-A6D39DB8CA3C}" dt="2024-06-30T05:06:46.531" v="325"/>
          <ac:spMkLst>
            <pc:docMk/>
            <pc:sldMk cId="2115048621" sldId="312"/>
            <ac:spMk id="9" creationId="{9AF8BA29-1FBB-4E8E-B4D0-6C84EAF218D5}"/>
          </ac:spMkLst>
        </pc:spChg>
        <pc:picChg chg="add mod">
          <ac:chgData name="Dadhi Ram Ghimire" userId="9cefaac4-a360-41a3-bdcf-edc30561e8d9" providerId="ADAL" clId="{3F3CEA41-3F50-4733-A013-A6D39DB8CA3C}" dt="2024-06-30T05:08:24.185" v="328" actId="1076"/>
          <ac:picMkLst>
            <pc:docMk/>
            <pc:sldMk cId="2115048621" sldId="312"/>
            <ac:picMk id="10" creationId="{300813C0-9175-4051-AE8A-1F26B952E18F}"/>
          </ac:picMkLst>
        </pc:picChg>
        <pc:picChg chg="add mod">
          <ac:chgData name="Dadhi Ram Ghimire" userId="9cefaac4-a360-41a3-bdcf-edc30561e8d9" providerId="ADAL" clId="{3F3CEA41-3F50-4733-A013-A6D39DB8CA3C}" dt="2024-06-30T05:09:18.190" v="330" actId="1076"/>
          <ac:picMkLst>
            <pc:docMk/>
            <pc:sldMk cId="2115048621" sldId="312"/>
            <ac:picMk id="11" creationId="{B2A5064D-BF4E-417F-B2B3-E0F4BB635C1E}"/>
          </ac:picMkLst>
        </pc:picChg>
      </pc:sldChg>
      <pc:sldChg chg="modSp new mod">
        <pc:chgData name="Dadhi Ram Ghimire" userId="9cefaac4-a360-41a3-bdcf-edc30561e8d9" providerId="ADAL" clId="{3F3CEA41-3F50-4733-A013-A6D39DB8CA3C}" dt="2024-06-30T05:11:04.854" v="342" actId="20577"/>
        <pc:sldMkLst>
          <pc:docMk/>
          <pc:sldMk cId="3488054676" sldId="313"/>
        </pc:sldMkLst>
        <pc:spChg chg="mod">
          <ac:chgData name="Dadhi Ram Ghimire" userId="9cefaac4-a360-41a3-bdcf-edc30561e8d9" providerId="ADAL" clId="{3F3CEA41-3F50-4733-A013-A6D39DB8CA3C}" dt="2024-06-30T05:09:48.742" v="336" actId="20577"/>
          <ac:spMkLst>
            <pc:docMk/>
            <pc:sldMk cId="3488054676" sldId="313"/>
            <ac:spMk id="2" creationId="{44ABBF3F-E5EA-40C8-A5EC-258C455BDB62}"/>
          </ac:spMkLst>
        </pc:spChg>
        <pc:spChg chg="mod">
          <ac:chgData name="Dadhi Ram Ghimire" userId="9cefaac4-a360-41a3-bdcf-edc30561e8d9" providerId="ADAL" clId="{3F3CEA41-3F50-4733-A013-A6D39DB8CA3C}" dt="2024-06-30T05:11:04.854" v="342" actId="20577"/>
          <ac:spMkLst>
            <pc:docMk/>
            <pc:sldMk cId="3488054676" sldId="313"/>
            <ac:spMk id="3" creationId="{66043C57-4F56-4418-80EC-9F45DC1EC615}"/>
          </ac:spMkLst>
        </pc:spChg>
      </pc:sldChg>
      <pc:sldChg chg="modSp new mod">
        <pc:chgData name="Dadhi Ram Ghimire" userId="9cefaac4-a360-41a3-bdcf-edc30561e8d9" providerId="ADAL" clId="{3F3CEA41-3F50-4733-A013-A6D39DB8CA3C}" dt="2024-06-30T05:14:01.967" v="384" actId="123"/>
        <pc:sldMkLst>
          <pc:docMk/>
          <pc:sldMk cId="2976301381" sldId="314"/>
        </pc:sldMkLst>
        <pc:spChg chg="mod">
          <ac:chgData name="Dadhi Ram Ghimire" userId="9cefaac4-a360-41a3-bdcf-edc30561e8d9" providerId="ADAL" clId="{3F3CEA41-3F50-4733-A013-A6D39DB8CA3C}" dt="2024-06-30T05:13:15.468" v="379" actId="255"/>
          <ac:spMkLst>
            <pc:docMk/>
            <pc:sldMk cId="2976301381" sldId="314"/>
            <ac:spMk id="2" creationId="{BCAC47CA-FEE8-4612-A5C1-1973B6F47B79}"/>
          </ac:spMkLst>
        </pc:spChg>
        <pc:spChg chg="mod">
          <ac:chgData name="Dadhi Ram Ghimire" userId="9cefaac4-a360-41a3-bdcf-edc30561e8d9" providerId="ADAL" clId="{3F3CEA41-3F50-4733-A013-A6D39DB8CA3C}" dt="2024-06-30T05:14:01.967" v="384" actId="123"/>
          <ac:spMkLst>
            <pc:docMk/>
            <pc:sldMk cId="2976301381" sldId="314"/>
            <ac:spMk id="3" creationId="{BAC79173-547E-47EE-A91B-5197B36415B2}"/>
          </ac:spMkLst>
        </pc:spChg>
      </pc:sldChg>
      <pc:sldChg chg="addSp delSp modSp new mod">
        <pc:chgData name="Dadhi Ram Ghimire" userId="9cefaac4-a360-41a3-bdcf-edc30561e8d9" providerId="ADAL" clId="{3F3CEA41-3F50-4733-A013-A6D39DB8CA3C}" dt="2024-06-30T05:14:56.039" v="422" actId="1076"/>
        <pc:sldMkLst>
          <pc:docMk/>
          <pc:sldMk cId="2233035536" sldId="315"/>
        </pc:sldMkLst>
        <pc:spChg chg="mod">
          <ac:chgData name="Dadhi Ram Ghimire" userId="9cefaac4-a360-41a3-bdcf-edc30561e8d9" providerId="ADAL" clId="{3F3CEA41-3F50-4733-A013-A6D39DB8CA3C}" dt="2024-06-30T05:14:14.728" v="419" actId="20577"/>
          <ac:spMkLst>
            <pc:docMk/>
            <pc:sldMk cId="2233035536" sldId="315"/>
            <ac:spMk id="2" creationId="{881E51EC-7005-41CD-A415-9A08C340EB5F}"/>
          </ac:spMkLst>
        </pc:spChg>
        <pc:spChg chg="del">
          <ac:chgData name="Dadhi Ram Ghimire" userId="9cefaac4-a360-41a3-bdcf-edc30561e8d9" providerId="ADAL" clId="{3F3CEA41-3F50-4733-A013-A6D39DB8CA3C}" dt="2024-06-30T05:14:52.527" v="420" actId="478"/>
          <ac:spMkLst>
            <pc:docMk/>
            <pc:sldMk cId="2233035536" sldId="315"/>
            <ac:spMk id="3" creationId="{90A2C7D7-20E4-40C9-8E11-A3AAF426C4DE}"/>
          </ac:spMkLst>
        </pc:spChg>
        <pc:picChg chg="add mod">
          <ac:chgData name="Dadhi Ram Ghimire" userId="9cefaac4-a360-41a3-bdcf-edc30561e8d9" providerId="ADAL" clId="{3F3CEA41-3F50-4733-A013-A6D39DB8CA3C}" dt="2024-06-30T05:14:56.039" v="422" actId="1076"/>
          <ac:picMkLst>
            <pc:docMk/>
            <pc:sldMk cId="2233035536" sldId="315"/>
            <ac:picMk id="4" creationId="{49332FF0-D5BA-47CF-AF5A-5C2762D354B0}"/>
          </ac:picMkLst>
        </pc:picChg>
      </pc:sldChg>
      <pc:sldChg chg="modSp new mod">
        <pc:chgData name="Dadhi Ram Ghimire" userId="9cefaac4-a360-41a3-bdcf-edc30561e8d9" providerId="ADAL" clId="{3F3CEA41-3F50-4733-A013-A6D39DB8CA3C}" dt="2024-06-30T05:19:36.267" v="441" actId="2711"/>
        <pc:sldMkLst>
          <pc:docMk/>
          <pc:sldMk cId="2652497690" sldId="316"/>
        </pc:sldMkLst>
        <pc:spChg chg="mod">
          <ac:chgData name="Dadhi Ram Ghimire" userId="9cefaac4-a360-41a3-bdcf-edc30561e8d9" providerId="ADAL" clId="{3F3CEA41-3F50-4733-A013-A6D39DB8CA3C}" dt="2024-06-30T05:18:52.124" v="433" actId="20577"/>
          <ac:spMkLst>
            <pc:docMk/>
            <pc:sldMk cId="2652497690" sldId="316"/>
            <ac:spMk id="2" creationId="{31278D35-5377-4BFB-8154-4B0B2576D222}"/>
          </ac:spMkLst>
        </pc:spChg>
        <pc:spChg chg="mod">
          <ac:chgData name="Dadhi Ram Ghimire" userId="9cefaac4-a360-41a3-bdcf-edc30561e8d9" providerId="ADAL" clId="{3F3CEA41-3F50-4733-A013-A6D39DB8CA3C}" dt="2024-06-30T05:19:36.267" v="441" actId="2711"/>
          <ac:spMkLst>
            <pc:docMk/>
            <pc:sldMk cId="2652497690" sldId="316"/>
            <ac:spMk id="3" creationId="{896E2D9F-2CE2-45AA-8F00-0353015E15AD}"/>
          </ac:spMkLst>
        </pc:spChg>
      </pc:sldChg>
      <pc:sldChg chg="modSp new mod">
        <pc:chgData name="Dadhi Ram Ghimire" userId="9cefaac4-a360-41a3-bdcf-edc30561e8d9" providerId="ADAL" clId="{3F3CEA41-3F50-4733-A013-A6D39DB8CA3C}" dt="2024-06-30T05:20:56.865" v="507" actId="20577"/>
        <pc:sldMkLst>
          <pc:docMk/>
          <pc:sldMk cId="2472540528" sldId="317"/>
        </pc:sldMkLst>
        <pc:spChg chg="mod">
          <ac:chgData name="Dadhi Ram Ghimire" userId="9cefaac4-a360-41a3-bdcf-edc30561e8d9" providerId="ADAL" clId="{3F3CEA41-3F50-4733-A013-A6D39DB8CA3C}" dt="2024-06-30T05:20:56.865" v="507" actId="20577"/>
          <ac:spMkLst>
            <pc:docMk/>
            <pc:sldMk cId="2472540528" sldId="317"/>
            <ac:spMk id="2" creationId="{63C5773A-4883-43C6-BD4E-C84719F0376B}"/>
          </ac:spMkLst>
        </pc:spChg>
        <pc:spChg chg="mod">
          <ac:chgData name="Dadhi Ram Ghimire" userId="9cefaac4-a360-41a3-bdcf-edc30561e8d9" providerId="ADAL" clId="{3F3CEA41-3F50-4733-A013-A6D39DB8CA3C}" dt="2024-06-30T05:20:40.555" v="473" actId="113"/>
          <ac:spMkLst>
            <pc:docMk/>
            <pc:sldMk cId="2472540528" sldId="317"/>
            <ac:spMk id="3" creationId="{FDF88109-B51C-4E53-9E22-11C7363516CC}"/>
          </ac:spMkLst>
        </pc:spChg>
      </pc:sldChg>
      <pc:sldChg chg="modSp new mod">
        <pc:chgData name="Dadhi Ram Ghimire" userId="9cefaac4-a360-41a3-bdcf-edc30561e8d9" providerId="ADAL" clId="{3F3CEA41-3F50-4733-A013-A6D39DB8CA3C}" dt="2024-06-30T05:21:46.393" v="518" actId="20577"/>
        <pc:sldMkLst>
          <pc:docMk/>
          <pc:sldMk cId="664780858" sldId="318"/>
        </pc:sldMkLst>
        <pc:spChg chg="mod">
          <ac:chgData name="Dadhi Ram Ghimire" userId="9cefaac4-a360-41a3-bdcf-edc30561e8d9" providerId="ADAL" clId="{3F3CEA41-3F50-4733-A013-A6D39DB8CA3C}" dt="2024-06-30T05:21:30.243" v="513" actId="113"/>
          <ac:spMkLst>
            <pc:docMk/>
            <pc:sldMk cId="664780858" sldId="318"/>
            <ac:spMk id="2" creationId="{A42C28F2-CF90-49FA-AB64-624C221EA024}"/>
          </ac:spMkLst>
        </pc:spChg>
        <pc:spChg chg="mod">
          <ac:chgData name="Dadhi Ram Ghimire" userId="9cefaac4-a360-41a3-bdcf-edc30561e8d9" providerId="ADAL" clId="{3F3CEA41-3F50-4733-A013-A6D39DB8CA3C}" dt="2024-06-30T05:21:46.393" v="518" actId="20577"/>
          <ac:spMkLst>
            <pc:docMk/>
            <pc:sldMk cId="664780858" sldId="318"/>
            <ac:spMk id="3" creationId="{FE5B1AE9-4A0C-438E-8A24-3CFA02BADCD0}"/>
          </ac:spMkLst>
        </pc:spChg>
      </pc:sldChg>
      <pc:sldChg chg="modSp new mod">
        <pc:chgData name="Dadhi Ram Ghimire" userId="9cefaac4-a360-41a3-bdcf-edc30561e8d9" providerId="ADAL" clId="{3F3CEA41-3F50-4733-A013-A6D39DB8CA3C}" dt="2024-06-30T05:23:05.254" v="560" actId="113"/>
        <pc:sldMkLst>
          <pc:docMk/>
          <pc:sldMk cId="3851651296" sldId="319"/>
        </pc:sldMkLst>
        <pc:spChg chg="mod">
          <ac:chgData name="Dadhi Ram Ghimire" userId="9cefaac4-a360-41a3-bdcf-edc30561e8d9" providerId="ADAL" clId="{3F3CEA41-3F50-4733-A013-A6D39DB8CA3C}" dt="2024-06-30T05:22:33.992" v="537" actId="14100"/>
          <ac:spMkLst>
            <pc:docMk/>
            <pc:sldMk cId="3851651296" sldId="319"/>
            <ac:spMk id="2" creationId="{B70FFCAB-F509-46AD-805A-58DB59175BB8}"/>
          </ac:spMkLst>
        </pc:spChg>
        <pc:spChg chg="mod">
          <ac:chgData name="Dadhi Ram Ghimire" userId="9cefaac4-a360-41a3-bdcf-edc30561e8d9" providerId="ADAL" clId="{3F3CEA41-3F50-4733-A013-A6D39DB8CA3C}" dt="2024-06-30T05:23:05.254" v="560" actId="113"/>
          <ac:spMkLst>
            <pc:docMk/>
            <pc:sldMk cId="3851651296" sldId="319"/>
            <ac:spMk id="3" creationId="{F55F6BE6-BF26-4F7E-9B93-06206BACBFC4}"/>
          </ac:spMkLst>
        </pc:spChg>
      </pc:sldChg>
      <pc:sldChg chg="modSp new">
        <pc:chgData name="Dadhi Ram Ghimire" userId="9cefaac4-a360-41a3-bdcf-edc30561e8d9" providerId="ADAL" clId="{3F3CEA41-3F50-4733-A013-A6D39DB8CA3C}" dt="2024-06-30T11:44:43.278" v="612"/>
        <pc:sldMkLst>
          <pc:docMk/>
          <pc:sldMk cId="2992582685" sldId="320"/>
        </pc:sldMkLst>
        <pc:spChg chg="mod">
          <ac:chgData name="Dadhi Ram Ghimire" userId="9cefaac4-a360-41a3-bdcf-edc30561e8d9" providerId="ADAL" clId="{3F3CEA41-3F50-4733-A013-A6D39DB8CA3C}" dt="2024-06-30T11:44:43.278" v="612"/>
          <ac:spMkLst>
            <pc:docMk/>
            <pc:sldMk cId="2992582685" sldId="320"/>
            <ac:spMk id="2" creationId="{FFDDFE5F-D32D-4F87-B160-541EDADEEFE9}"/>
          </ac:spMkLst>
        </pc:spChg>
      </pc:sldChg>
      <pc:sldChg chg="modSp new mod">
        <pc:chgData name="Dadhi Ram Ghimire" userId="9cefaac4-a360-41a3-bdcf-edc30561e8d9" providerId="ADAL" clId="{3F3CEA41-3F50-4733-A013-A6D39DB8CA3C}" dt="2024-07-03T05:00:02.921" v="630" actId="20577"/>
        <pc:sldMkLst>
          <pc:docMk/>
          <pc:sldMk cId="4189910530" sldId="321"/>
        </pc:sldMkLst>
        <pc:spChg chg="mod">
          <ac:chgData name="Dadhi Ram Ghimire" userId="9cefaac4-a360-41a3-bdcf-edc30561e8d9" providerId="ADAL" clId="{3F3CEA41-3F50-4733-A013-A6D39DB8CA3C}" dt="2024-07-03T05:00:02.921" v="630" actId="20577"/>
          <ac:spMkLst>
            <pc:docMk/>
            <pc:sldMk cId="4189910530" sldId="321"/>
            <ac:spMk id="2" creationId="{A9F9DCDB-C0F0-4A84-B85A-D035BDB6A06B}"/>
          </ac:spMkLst>
        </pc:spChg>
      </pc:sldChg>
      <pc:sldChg chg="new">
        <pc:chgData name="Dadhi Ram Ghimire" userId="9cefaac4-a360-41a3-bdcf-edc30561e8d9" providerId="ADAL" clId="{3F3CEA41-3F50-4733-A013-A6D39DB8CA3C}" dt="2024-06-30T11:43:34.552" v="607" actId="680"/>
        <pc:sldMkLst>
          <pc:docMk/>
          <pc:sldMk cId="2396131694" sldId="322"/>
        </pc:sldMkLst>
      </pc:sldChg>
      <pc:sldChg chg="new">
        <pc:chgData name="Dadhi Ram Ghimire" userId="9cefaac4-a360-41a3-bdcf-edc30561e8d9" providerId="ADAL" clId="{3F3CEA41-3F50-4733-A013-A6D39DB8CA3C}" dt="2024-06-30T11:43:34.734" v="608" actId="680"/>
        <pc:sldMkLst>
          <pc:docMk/>
          <pc:sldMk cId="2911461180" sldId="323"/>
        </pc:sldMkLst>
      </pc:sldChg>
      <pc:sldChg chg="new">
        <pc:chgData name="Dadhi Ram Ghimire" userId="9cefaac4-a360-41a3-bdcf-edc30561e8d9" providerId="ADAL" clId="{3F3CEA41-3F50-4733-A013-A6D39DB8CA3C}" dt="2024-06-30T11:43:34.932" v="609" actId="680"/>
        <pc:sldMkLst>
          <pc:docMk/>
          <pc:sldMk cId="2927899675" sldId="324"/>
        </pc:sldMkLst>
      </pc:sldChg>
      <pc:sldChg chg="new">
        <pc:chgData name="Dadhi Ram Ghimire" userId="9cefaac4-a360-41a3-bdcf-edc30561e8d9" providerId="ADAL" clId="{3F3CEA41-3F50-4733-A013-A6D39DB8CA3C}" dt="2024-06-30T11:43:35.105" v="610" actId="680"/>
        <pc:sldMkLst>
          <pc:docMk/>
          <pc:sldMk cId="765945610" sldId="325"/>
        </pc:sldMkLst>
      </pc:sldChg>
      <pc:sldChg chg="new">
        <pc:chgData name="Dadhi Ram Ghimire" userId="9cefaac4-a360-41a3-bdcf-edc30561e8d9" providerId="ADAL" clId="{3F3CEA41-3F50-4733-A013-A6D39DB8CA3C}" dt="2024-06-30T11:43:35.251" v="611" actId="680"/>
        <pc:sldMkLst>
          <pc:docMk/>
          <pc:sldMk cId="4189046065" sldId="326"/>
        </pc:sldMkLst>
      </pc:sldChg>
    </pc:docChg>
  </pc:docChgLst>
  <pc:docChgLst>
    <pc:chgData name="Dadhi Ram Ghimire" userId="9cefaac4-a360-41a3-bdcf-edc30561e8d9" providerId="ADAL" clId="{373C365A-25EB-431F-B397-62F6B463744C}"/>
    <pc:docChg chg="undo custSel addSld delSld modSld">
      <pc:chgData name="Dadhi Ram Ghimire" userId="9cefaac4-a360-41a3-bdcf-edc30561e8d9" providerId="ADAL" clId="{373C365A-25EB-431F-B397-62F6B463744C}" dt="2023-07-19T08:37:23.634" v="177" actId="1035"/>
      <pc:docMkLst>
        <pc:docMk/>
      </pc:docMkLst>
      <pc:sldChg chg="addSp delSp modSp mod">
        <pc:chgData name="Dadhi Ram Ghimire" userId="9cefaac4-a360-41a3-bdcf-edc30561e8d9" providerId="ADAL" clId="{373C365A-25EB-431F-B397-62F6B463744C}" dt="2023-07-19T07:06:22.877" v="46" actId="1076"/>
        <pc:sldMkLst>
          <pc:docMk/>
          <pc:sldMk cId="3241296109" sldId="257"/>
        </pc:sldMkLst>
        <pc:picChg chg="del mod">
          <ac:chgData name="Dadhi Ram Ghimire" userId="9cefaac4-a360-41a3-bdcf-edc30561e8d9" providerId="ADAL" clId="{373C365A-25EB-431F-B397-62F6B463744C}" dt="2023-07-19T07:06:18.990" v="44" actId="478"/>
          <ac:picMkLst>
            <pc:docMk/>
            <pc:sldMk cId="3241296109" sldId="257"/>
            <ac:picMk id="4" creationId="{E2777EB9-4152-4EB3-B20B-E809A09F4E42}"/>
          </ac:picMkLst>
        </pc:picChg>
        <pc:picChg chg="add mod">
          <ac:chgData name="Dadhi Ram Ghimire" userId="9cefaac4-a360-41a3-bdcf-edc30561e8d9" providerId="ADAL" clId="{373C365A-25EB-431F-B397-62F6B463744C}" dt="2023-07-19T07:06:22.877" v="46" actId="1076"/>
          <ac:picMkLst>
            <pc:docMk/>
            <pc:sldMk cId="3241296109" sldId="257"/>
            <ac:picMk id="5" creationId="{F02D00EF-D1BD-4E0C-A87D-252EE7936C81}"/>
          </ac:picMkLst>
        </pc:picChg>
      </pc:sldChg>
      <pc:sldChg chg="modSp mod">
        <pc:chgData name="Dadhi Ram Ghimire" userId="9cefaac4-a360-41a3-bdcf-edc30561e8d9" providerId="ADAL" clId="{373C365A-25EB-431F-B397-62F6B463744C}" dt="2023-07-19T07:36:47.787" v="173" actId="2711"/>
        <pc:sldMkLst>
          <pc:docMk/>
          <pc:sldMk cId="3012947313" sldId="258"/>
        </pc:sldMkLst>
        <pc:spChg chg="mod">
          <ac:chgData name="Dadhi Ram Ghimire" userId="9cefaac4-a360-41a3-bdcf-edc30561e8d9" providerId="ADAL" clId="{373C365A-25EB-431F-B397-62F6B463744C}" dt="2023-07-19T07:36:47.787" v="173" actId="2711"/>
          <ac:spMkLst>
            <pc:docMk/>
            <pc:sldMk cId="3012947313" sldId="258"/>
            <ac:spMk id="2" creationId="{A2F50D5E-E21A-4682-9D01-9AE6824756DF}"/>
          </ac:spMkLst>
        </pc:spChg>
      </pc:sldChg>
      <pc:sldChg chg="addSp delSp modSp mod">
        <pc:chgData name="Dadhi Ram Ghimire" userId="9cefaac4-a360-41a3-bdcf-edc30561e8d9" providerId="ADAL" clId="{373C365A-25EB-431F-B397-62F6B463744C}" dt="2023-07-19T06:03:20.492" v="34" actId="2711"/>
        <pc:sldMkLst>
          <pc:docMk/>
          <pc:sldMk cId="2064315461" sldId="259"/>
        </pc:sldMkLst>
        <pc:spChg chg="mod">
          <ac:chgData name="Dadhi Ram Ghimire" userId="9cefaac4-a360-41a3-bdcf-edc30561e8d9" providerId="ADAL" clId="{373C365A-25EB-431F-B397-62F6B463744C}" dt="2023-07-19T06:03:20.492" v="34" actId="2711"/>
          <ac:spMkLst>
            <pc:docMk/>
            <pc:sldMk cId="2064315461" sldId="259"/>
            <ac:spMk id="2" creationId="{C9FED653-46DF-4A3A-A03E-7B28A40E702B}"/>
          </ac:spMkLst>
        </pc:spChg>
        <pc:spChg chg="add del">
          <ac:chgData name="Dadhi Ram Ghimire" userId="9cefaac4-a360-41a3-bdcf-edc30561e8d9" providerId="ADAL" clId="{373C365A-25EB-431F-B397-62F6B463744C}" dt="2023-07-19T06:01:07.074" v="19"/>
          <ac:spMkLst>
            <pc:docMk/>
            <pc:sldMk cId="2064315461" sldId="259"/>
            <ac:spMk id="3" creationId="{87C1608F-810F-4077-9470-EA36DD037238}"/>
          </ac:spMkLst>
        </pc:spChg>
        <pc:spChg chg="add del">
          <ac:chgData name="Dadhi Ram Ghimire" userId="9cefaac4-a360-41a3-bdcf-edc30561e8d9" providerId="ADAL" clId="{373C365A-25EB-431F-B397-62F6B463744C}" dt="2023-07-19T06:00:19.916" v="18"/>
          <ac:spMkLst>
            <pc:docMk/>
            <pc:sldMk cId="2064315461" sldId="259"/>
            <ac:spMk id="4" creationId="{F37617FA-B1FB-462C-A683-E307D0777699}"/>
          </ac:spMkLst>
        </pc:spChg>
        <pc:spChg chg="add mod">
          <ac:chgData name="Dadhi Ram Ghimire" userId="9cefaac4-a360-41a3-bdcf-edc30561e8d9" providerId="ADAL" clId="{373C365A-25EB-431F-B397-62F6B463744C}" dt="2023-07-19T06:01:11.946" v="20" actId="478"/>
          <ac:spMkLst>
            <pc:docMk/>
            <pc:sldMk cId="2064315461" sldId="259"/>
            <ac:spMk id="7" creationId="{B195BAF8-B45D-4CD8-BB52-B98D9A6B835C}"/>
          </ac:spMkLst>
        </pc:spChg>
        <pc:picChg chg="add del mod">
          <ac:chgData name="Dadhi Ram Ghimire" userId="9cefaac4-a360-41a3-bdcf-edc30561e8d9" providerId="ADAL" clId="{373C365A-25EB-431F-B397-62F6B463744C}" dt="2023-07-19T06:01:11.946" v="20" actId="478"/>
          <ac:picMkLst>
            <pc:docMk/>
            <pc:sldMk cId="2064315461" sldId="259"/>
            <ac:picMk id="5" creationId="{8C27A98F-D0D3-4915-B46D-A2912A47A428}"/>
          </ac:picMkLst>
        </pc:picChg>
        <pc:picChg chg="add mod">
          <ac:chgData name="Dadhi Ram Ghimire" userId="9cefaac4-a360-41a3-bdcf-edc30561e8d9" providerId="ADAL" clId="{373C365A-25EB-431F-B397-62F6B463744C}" dt="2023-07-19T06:02:00.097" v="27" actId="1076"/>
          <ac:picMkLst>
            <pc:docMk/>
            <pc:sldMk cId="2064315461" sldId="259"/>
            <ac:picMk id="8" creationId="{E6C56230-7CF2-4956-B9E9-2C2468D823D8}"/>
          </ac:picMkLst>
        </pc:picChg>
      </pc:sldChg>
      <pc:sldChg chg="addSp delSp modSp mod">
        <pc:chgData name="Dadhi Ram Ghimire" userId="9cefaac4-a360-41a3-bdcf-edc30561e8d9" providerId="ADAL" clId="{373C365A-25EB-431F-B397-62F6B463744C}" dt="2023-07-19T08:37:23.634" v="177" actId="1035"/>
        <pc:sldMkLst>
          <pc:docMk/>
          <pc:sldMk cId="1369431948" sldId="260"/>
        </pc:sldMkLst>
        <pc:spChg chg="mod">
          <ac:chgData name="Dadhi Ram Ghimire" userId="9cefaac4-a360-41a3-bdcf-edc30561e8d9" providerId="ADAL" clId="{373C365A-25EB-431F-B397-62F6B463744C}" dt="2023-07-19T06:03:11.786" v="32" actId="2711"/>
          <ac:spMkLst>
            <pc:docMk/>
            <pc:sldMk cId="1369431948" sldId="260"/>
            <ac:spMk id="2" creationId="{3D920FA5-3841-4B35-8BFB-2C279F55FE9C}"/>
          </ac:spMkLst>
        </pc:spChg>
        <pc:spChg chg="del">
          <ac:chgData name="Dadhi Ram Ghimire" userId="9cefaac4-a360-41a3-bdcf-edc30561e8d9" providerId="ADAL" clId="{373C365A-25EB-431F-B397-62F6B463744C}" dt="2023-07-19T06:02:59.003" v="31" actId="478"/>
          <ac:spMkLst>
            <pc:docMk/>
            <pc:sldMk cId="1369431948" sldId="260"/>
            <ac:spMk id="3" creationId="{5FE2498F-46CE-4AF8-8A1B-227C52A0F960}"/>
          </ac:spMkLst>
        </pc:spChg>
        <pc:picChg chg="add mod">
          <ac:chgData name="Dadhi Ram Ghimire" userId="9cefaac4-a360-41a3-bdcf-edc30561e8d9" providerId="ADAL" clId="{373C365A-25EB-431F-B397-62F6B463744C}" dt="2023-07-19T08:37:23.634" v="177" actId="1035"/>
          <ac:picMkLst>
            <pc:docMk/>
            <pc:sldMk cId="1369431948" sldId="260"/>
            <ac:picMk id="4" creationId="{1444630F-EF1F-4932-B836-7411DC386138}"/>
          </ac:picMkLst>
        </pc:picChg>
      </pc:sldChg>
      <pc:sldChg chg="addSp delSp modSp mod">
        <pc:chgData name="Dadhi Ram Ghimire" userId="9cefaac4-a360-41a3-bdcf-edc30561e8d9" providerId="ADAL" clId="{373C365A-25EB-431F-B397-62F6B463744C}" dt="2023-07-19T07:37:04.581" v="174" actId="2711"/>
        <pc:sldMkLst>
          <pc:docMk/>
          <pc:sldMk cId="3423866039" sldId="261"/>
        </pc:sldMkLst>
        <pc:spChg chg="mod">
          <ac:chgData name="Dadhi Ram Ghimire" userId="9cefaac4-a360-41a3-bdcf-edc30561e8d9" providerId="ADAL" clId="{373C365A-25EB-431F-B397-62F6B463744C}" dt="2023-07-19T07:37:04.581" v="174" actId="2711"/>
          <ac:spMkLst>
            <pc:docMk/>
            <pc:sldMk cId="3423866039" sldId="261"/>
            <ac:spMk id="2" creationId="{D63FADC8-C9CE-430D-8F47-C38E1F282946}"/>
          </ac:spMkLst>
        </pc:spChg>
        <pc:spChg chg="del">
          <ac:chgData name="Dadhi Ram Ghimire" userId="9cefaac4-a360-41a3-bdcf-edc30561e8d9" providerId="ADAL" clId="{373C365A-25EB-431F-B397-62F6B463744C}" dt="2023-07-19T06:12:40.645" v="38" actId="478"/>
          <ac:spMkLst>
            <pc:docMk/>
            <pc:sldMk cId="3423866039" sldId="261"/>
            <ac:spMk id="3" creationId="{C531E5C0-6321-4726-944D-2DBF7FE53E1E}"/>
          </ac:spMkLst>
        </pc:spChg>
        <pc:picChg chg="add mod">
          <ac:chgData name="Dadhi Ram Ghimire" userId="9cefaac4-a360-41a3-bdcf-edc30561e8d9" providerId="ADAL" clId="{373C365A-25EB-431F-B397-62F6B463744C}" dt="2023-07-19T06:12:58.359" v="42" actId="1038"/>
          <ac:picMkLst>
            <pc:docMk/>
            <pc:sldMk cId="3423866039" sldId="261"/>
            <ac:picMk id="4" creationId="{EB366B44-396C-4201-B585-0598D27BB4E8}"/>
          </ac:picMkLst>
        </pc:picChg>
      </pc:sldChg>
      <pc:sldChg chg="addSp modSp mod">
        <pc:chgData name="Dadhi Ram Ghimire" userId="9cefaac4-a360-41a3-bdcf-edc30561e8d9" providerId="ADAL" clId="{373C365A-25EB-431F-B397-62F6B463744C}" dt="2023-07-19T07:23:54.898" v="159" actId="2711"/>
        <pc:sldMkLst>
          <pc:docMk/>
          <pc:sldMk cId="1821227468" sldId="262"/>
        </pc:sldMkLst>
        <pc:spChg chg="mod">
          <ac:chgData name="Dadhi Ram Ghimire" userId="9cefaac4-a360-41a3-bdcf-edc30561e8d9" providerId="ADAL" clId="{373C365A-25EB-431F-B397-62F6B463744C}" dt="2023-07-19T07:23:54.898" v="159" actId="2711"/>
          <ac:spMkLst>
            <pc:docMk/>
            <pc:sldMk cId="1821227468" sldId="262"/>
            <ac:spMk id="2" creationId="{E54BC7CD-3E20-42F9-8A07-46629076D93E}"/>
          </ac:spMkLst>
        </pc:spChg>
        <pc:spChg chg="mod">
          <ac:chgData name="Dadhi Ram Ghimire" userId="9cefaac4-a360-41a3-bdcf-edc30561e8d9" providerId="ADAL" clId="{373C365A-25EB-431F-B397-62F6B463744C}" dt="2023-07-19T07:17:40.580" v="60" actId="20577"/>
          <ac:spMkLst>
            <pc:docMk/>
            <pc:sldMk cId="1821227468" sldId="262"/>
            <ac:spMk id="3" creationId="{7671ABC7-9166-4C74-AC6A-A555A911104C}"/>
          </ac:spMkLst>
        </pc:spChg>
        <pc:picChg chg="add mod">
          <ac:chgData name="Dadhi Ram Ghimire" userId="9cefaac4-a360-41a3-bdcf-edc30561e8d9" providerId="ADAL" clId="{373C365A-25EB-431F-B397-62F6B463744C}" dt="2023-07-19T07:16:35.631" v="50" actId="1076"/>
          <ac:picMkLst>
            <pc:docMk/>
            <pc:sldMk cId="1821227468" sldId="262"/>
            <ac:picMk id="4" creationId="{E72FD7E4-4BDF-4AF9-84ED-BBDB4D00C02D}"/>
          </ac:picMkLst>
        </pc:picChg>
        <pc:picChg chg="add mod">
          <ac:chgData name="Dadhi Ram Ghimire" userId="9cefaac4-a360-41a3-bdcf-edc30561e8d9" providerId="ADAL" clId="{373C365A-25EB-431F-B397-62F6B463744C}" dt="2023-07-19T07:19:01.050" v="69" actId="1076"/>
          <ac:picMkLst>
            <pc:docMk/>
            <pc:sldMk cId="1821227468" sldId="262"/>
            <ac:picMk id="5" creationId="{61C3D2CC-3E91-47D8-9E8D-F70A0456F5EE}"/>
          </ac:picMkLst>
        </pc:picChg>
      </pc:sldChg>
      <pc:sldChg chg="addSp delSp mod">
        <pc:chgData name="Dadhi Ram Ghimire" userId="9cefaac4-a360-41a3-bdcf-edc30561e8d9" providerId="ADAL" clId="{373C365A-25EB-431F-B397-62F6B463744C}" dt="2023-07-19T07:20:14.240" v="72"/>
        <pc:sldMkLst>
          <pc:docMk/>
          <pc:sldMk cId="2180874695" sldId="263"/>
        </pc:sldMkLst>
        <pc:spChg chg="del">
          <ac:chgData name="Dadhi Ram Ghimire" userId="9cefaac4-a360-41a3-bdcf-edc30561e8d9" providerId="ADAL" clId="{373C365A-25EB-431F-B397-62F6B463744C}" dt="2023-07-19T07:20:12.690" v="71" actId="478"/>
          <ac:spMkLst>
            <pc:docMk/>
            <pc:sldMk cId="2180874695" sldId="263"/>
            <ac:spMk id="2" creationId="{F0ED1951-E91C-45C2-9532-2B8442B901BC}"/>
          </ac:spMkLst>
        </pc:spChg>
        <pc:spChg chg="del">
          <ac:chgData name="Dadhi Ram Ghimire" userId="9cefaac4-a360-41a3-bdcf-edc30561e8d9" providerId="ADAL" clId="{373C365A-25EB-431F-B397-62F6B463744C}" dt="2023-07-19T07:20:11.663" v="70" actId="478"/>
          <ac:spMkLst>
            <pc:docMk/>
            <pc:sldMk cId="2180874695" sldId="263"/>
            <ac:spMk id="3" creationId="{C3685FDD-B937-41E4-9C5D-405ACA57FE49}"/>
          </ac:spMkLst>
        </pc:spChg>
        <pc:picChg chg="add">
          <ac:chgData name="Dadhi Ram Ghimire" userId="9cefaac4-a360-41a3-bdcf-edc30561e8d9" providerId="ADAL" clId="{373C365A-25EB-431F-B397-62F6B463744C}" dt="2023-07-19T07:20:14.240" v="72"/>
          <ac:picMkLst>
            <pc:docMk/>
            <pc:sldMk cId="2180874695" sldId="263"/>
            <ac:picMk id="4" creationId="{B4BB595A-95B5-4983-B5F8-B33C2BAC26B7}"/>
          </ac:picMkLst>
        </pc:picChg>
      </pc:sldChg>
      <pc:sldChg chg="addSp delSp modSp mod">
        <pc:chgData name="Dadhi Ram Ghimire" userId="9cefaac4-a360-41a3-bdcf-edc30561e8d9" providerId="ADAL" clId="{373C365A-25EB-431F-B397-62F6B463744C}" dt="2023-07-19T07:24:03.580" v="160" actId="2711"/>
        <pc:sldMkLst>
          <pc:docMk/>
          <pc:sldMk cId="1551037066" sldId="264"/>
        </pc:sldMkLst>
        <pc:spChg chg="mod">
          <ac:chgData name="Dadhi Ram Ghimire" userId="9cefaac4-a360-41a3-bdcf-edc30561e8d9" providerId="ADAL" clId="{373C365A-25EB-431F-B397-62F6B463744C}" dt="2023-07-19T07:24:03.580" v="160" actId="2711"/>
          <ac:spMkLst>
            <pc:docMk/>
            <pc:sldMk cId="1551037066" sldId="264"/>
            <ac:spMk id="2" creationId="{5A43A406-4568-46DB-AD8A-57CDD44876E3}"/>
          </ac:spMkLst>
        </pc:spChg>
        <pc:spChg chg="add del">
          <ac:chgData name="Dadhi Ram Ghimire" userId="9cefaac4-a360-41a3-bdcf-edc30561e8d9" providerId="ADAL" clId="{373C365A-25EB-431F-B397-62F6B463744C}" dt="2023-07-19T07:21:55.040" v="75" actId="478"/>
          <ac:spMkLst>
            <pc:docMk/>
            <pc:sldMk cId="1551037066" sldId="264"/>
            <ac:spMk id="3" creationId="{240201C3-184B-4785-8E58-DA19F5FDE8D3}"/>
          </ac:spMkLst>
        </pc:spChg>
        <pc:picChg chg="add del mod">
          <ac:chgData name="Dadhi Ram Ghimire" userId="9cefaac4-a360-41a3-bdcf-edc30561e8d9" providerId="ADAL" clId="{373C365A-25EB-431F-B397-62F6B463744C}" dt="2023-07-19T07:21:52.020" v="74"/>
          <ac:picMkLst>
            <pc:docMk/>
            <pc:sldMk cId="1551037066" sldId="264"/>
            <ac:picMk id="4" creationId="{C2FB40CB-A371-4A49-B48C-2EF5EBC6B72A}"/>
          </ac:picMkLst>
        </pc:picChg>
        <pc:picChg chg="add mod">
          <ac:chgData name="Dadhi Ram Ghimire" userId="9cefaac4-a360-41a3-bdcf-edc30561e8d9" providerId="ADAL" clId="{373C365A-25EB-431F-B397-62F6B463744C}" dt="2023-07-19T07:22:56.550" v="145" actId="1035"/>
          <ac:picMkLst>
            <pc:docMk/>
            <pc:sldMk cId="1551037066" sldId="264"/>
            <ac:picMk id="5" creationId="{73F3C569-848D-4BC4-86C3-EA60BF2CE0DB}"/>
          </ac:picMkLst>
        </pc:picChg>
      </pc:sldChg>
      <pc:sldChg chg="new del">
        <pc:chgData name="Dadhi Ram Ghimire" userId="9cefaac4-a360-41a3-bdcf-edc30561e8d9" providerId="ADAL" clId="{373C365A-25EB-431F-B397-62F6B463744C}" dt="2023-07-19T07:24:10.910" v="168" actId="680"/>
        <pc:sldMkLst>
          <pc:docMk/>
          <pc:sldMk cId="2064134798" sldId="266"/>
        </pc:sldMkLst>
      </pc:sldChg>
      <pc:sldChg chg="new">
        <pc:chgData name="Dadhi Ram Ghimire" userId="9cefaac4-a360-41a3-bdcf-edc30561e8d9" providerId="ADAL" clId="{373C365A-25EB-431F-B397-62F6B463744C}" dt="2023-07-19T07:24:14.450" v="169" actId="680"/>
        <pc:sldMkLst>
          <pc:docMk/>
          <pc:sldMk cId="3790233771" sldId="266"/>
        </pc:sldMkLst>
      </pc:sldChg>
      <pc:sldChg chg="new del">
        <pc:chgData name="Dadhi Ram Ghimire" userId="9cefaac4-a360-41a3-bdcf-edc30561e8d9" providerId="ADAL" clId="{373C365A-25EB-431F-B397-62F6B463744C}" dt="2023-07-19T07:24:10.230" v="167" actId="680"/>
        <pc:sldMkLst>
          <pc:docMk/>
          <pc:sldMk cId="298341178" sldId="267"/>
        </pc:sldMkLst>
      </pc:sldChg>
      <pc:sldChg chg="new">
        <pc:chgData name="Dadhi Ram Ghimire" userId="9cefaac4-a360-41a3-bdcf-edc30561e8d9" providerId="ADAL" clId="{373C365A-25EB-431F-B397-62F6B463744C}" dt="2023-07-19T07:24:14.630" v="170" actId="680"/>
        <pc:sldMkLst>
          <pc:docMk/>
          <pc:sldMk cId="1475455405" sldId="267"/>
        </pc:sldMkLst>
      </pc:sldChg>
      <pc:sldChg chg="new">
        <pc:chgData name="Dadhi Ram Ghimire" userId="9cefaac4-a360-41a3-bdcf-edc30561e8d9" providerId="ADAL" clId="{373C365A-25EB-431F-B397-62F6B463744C}" dt="2023-07-19T07:24:14.770" v="171" actId="680"/>
        <pc:sldMkLst>
          <pc:docMk/>
          <pc:sldMk cId="152291757" sldId="268"/>
        </pc:sldMkLst>
      </pc:sldChg>
      <pc:sldChg chg="new del">
        <pc:chgData name="Dadhi Ram Ghimire" userId="9cefaac4-a360-41a3-bdcf-edc30561e8d9" providerId="ADAL" clId="{373C365A-25EB-431F-B397-62F6B463744C}" dt="2023-07-19T07:24:09.626" v="166" actId="680"/>
        <pc:sldMkLst>
          <pc:docMk/>
          <pc:sldMk cId="336634375" sldId="268"/>
        </pc:sldMkLst>
      </pc:sldChg>
      <pc:sldChg chg="new">
        <pc:chgData name="Dadhi Ram Ghimire" userId="9cefaac4-a360-41a3-bdcf-edc30561e8d9" providerId="ADAL" clId="{373C365A-25EB-431F-B397-62F6B463744C}" dt="2023-07-19T07:24:14.930" v="172" actId="680"/>
        <pc:sldMkLst>
          <pc:docMk/>
          <pc:sldMk cId="521982945" sldId="269"/>
        </pc:sldMkLst>
      </pc:sldChg>
      <pc:sldChg chg="new del">
        <pc:chgData name="Dadhi Ram Ghimire" userId="9cefaac4-a360-41a3-bdcf-edc30561e8d9" providerId="ADAL" clId="{373C365A-25EB-431F-B397-62F6B463744C}" dt="2023-07-19T07:24:09.340" v="165" actId="680"/>
        <pc:sldMkLst>
          <pc:docMk/>
          <pc:sldMk cId="3301691432"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8F096-BB59-407F-B09F-8C9E47FDF2B1}" type="datetimeFigureOut">
              <a:rPr lang="en-GB" smtClean="0"/>
              <a:t>03/07/2024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A49EA-F96E-4D95-821A-D0DC09652F35}" type="slidenum">
              <a:rPr lang="en-GB" smtClean="0"/>
              <a:t>‹#›</a:t>
            </a:fld>
            <a:endParaRPr lang="en-GB"/>
          </a:p>
        </p:txBody>
      </p:sp>
    </p:spTree>
    <p:extLst>
      <p:ext uri="{BB962C8B-B14F-4D97-AF65-F5344CB8AC3E}">
        <p14:creationId xmlns:p14="http://schemas.microsoft.com/office/powerpoint/2010/main" val="1948293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C853B345-3BBC-4B32-9DBA-BB141D18BC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4BF82A07-3BFE-45C4-881D-55E2E62CD0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a:extLst>
              <a:ext uri="{FF2B5EF4-FFF2-40B4-BE49-F238E27FC236}">
                <a16:creationId xmlns:a16="http://schemas.microsoft.com/office/drawing/2014/main" id="{02C4C22F-67CD-4569-AC65-DBA7FEC551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177E8A-7DCA-402B-B60B-6794C3DFE03C}"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63B16135-5723-41CF-951D-0278031E8F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78CE2768-EA80-4621-AA06-A0E24293B5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4516" name="Slide Number Placeholder 3">
            <a:extLst>
              <a:ext uri="{FF2B5EF4-FFF2-40B4-BE49-F238E27FC236}">
                <a16:creationId xmlns:a16="http://schemas.microsoft.com/office/drawing/2014/main" id="{4D0E253C-60FC-4315-85B2-60608CC0C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AE2BDD-9EF0-436C-93EF-CD83D3A70BD7}"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E0332C4F-9E99-4F39-9475-520C693C56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16659FEB-B9B3-45B7-9759-562F26134F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684" name="Slide Number Placeholder 3">
            <a:extLst>
              <a:ext uri="{FF2B5EF4-FFF2-40B4-BE49-F238E27FC236}">
                <a16:creationId xmlns:a16="http://schemas.microsoft.com/office/drawing/2014/main" id="{0C7E7F64-6EE6-462D-A649-88D91CCD87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C32DC2-36BA-479F-AAD7-43C2D202F4FF}"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BD7E1A35-4694-4F7F-9AC5-AC88319BF8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533964DE-59E1-420C-9DB5-EA6685614E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2708" name="Slide Number Placeholder 3">
            <a:extLst>
              <a:ext uri="{FF2B5EF4-FFF2-40B4-BE49-F238E27FC236}">
                <a16:creationId xmlns:a16="http://schemas.microsoft.com/office/drawing/2014/main" id="{7D72E5ED-09F1-4E88-81DF-5C679D0C4C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D7B35B-E4D6-4790-A913-88A800C501A0}"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594C5802-00F2-4FDB-AB32-8AE119F028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67572AB7-BEE3-4641-BE27-5157ED3FB2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3732" name="Slide Number Placeholder 3">
            <a:extLst>
              <a:ext uri="{FF2B5EF4-FFF2-40B4-BE49-F238E27FC236}">
                <a16:creationId xmlns:a16="http://schemas.microsoft.com/office/drawing/2014/main" id="{F4A8519B-59D5-4DA4-B09A-3C6C93C0E7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9F1FE3-EFA0-4B7F-87A8-A144363447C6}"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CE7EE4AC-C4CE-4FDC-92A9-FFA2C35566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877677F5-05A3-48AB-A325-E10960C6D8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4756" name="Slide Number Placeholder 3">
            <a:extLst>
              <a:ext uri="{FF2B5EF4-FFF2-40B4-BE49-F238E27FC236}">
                <a16:creationId xmlns:a16="http://schemas.microsoft.com/office/drawing/2014/main" id="{B4791901-87B1-45AC-81B9-E48F03F6A9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37AEC4-6BC1-4280-9487-AD187F5053CA}"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58148A7D-59CA-4A8C-9121-038B497A10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D00BA92F-B60F-444F-A3BB-95435C4FCF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5780" name="Slide Number Placeholder 3">
            <a:extLst>
              <a:ext uri="{FF2B5EF4-FFF2-40B4-BE49-F238E27FC236}">
                <a16:creationId xmlns:a16="http://schemas.microsoft.com/office/drawing/2014/main" id="{4DA8E3CF-FD0F-4576-93AB-C663F03C45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98F540-119F-4F68-9E0C-07BBB095F447}"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E02859A7-9FE9-4AED-BAE4-5361336EFD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2D4F3713-91EC-4206-A694-C43032A0BE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6804" name="Slide Number Placeholder 3">
            <a:extLst>
              <a:ext uri="{FF2B5EF4-FFF2-40B4-BE49-F238E27FC236}">
                <a16:creationId xmlns:a16="http://schemas.microsoft.com/office/drawing/2014/main" id="{1A4C3A81-BF73-4AAF-9BF6-1D03FC352E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4D1F63-7233-47F2-BA1B-869F720E0B90}"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A1CC0DD1-8930-48AE-AB87-ACA78B7565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692B5F60-CD2A-4CC7-99AF-54862243C3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a:extLst>
              <a:ext uri="{FF2B5EF4-FFF2-40B4-BE49-F238E27FC236}">
                <a16:creationId xmlns:a16="http://schemas.microsoft.com/office/drawing/2014/main" id="{95D13A90-FC1A-41C2-BE00-D26725BEDD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1C6C66-FC33-4BC4-BD66-2935EFCD2D80}"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DF7E07DC-9DF8-4525-B133-BE9863CFA4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CDFC8CA1-620C-4CDF-979D-CE5D6B5D75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8852" name="Slide Number Placeholder 3">
            <a:extLst>
              <a:ext uri="{FF2B5EF4-FFF2-40B4-BE49-F238E27FC236}">
                <a16:creationId xmlns:a16="http://schemas.microsoft.com/office/drawing/2014/main" id="{1AC4B26A-699E-4BBE-A6B4-C324F5B0CE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DFEF28-6207-4B86-BB91-A4169BDFFD99}"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7A2BA512-442E-4541-AB10-137EACE991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282544FD-6EC5-4678-9D48-FA56B0899C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9876" name="Slide Number Placeholder 3">
            <a:extLst>
              <a:ext uri="{FF2B5EF4-FFF2-40B4-BE49-F238E27FC236}">
                <a16:creationId xmlns:a16="http://schemas.microsoft.com/office/drawing/2014/main" id="{019CDA82-D064-477F-B144-FE403ABB06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28C3EF-00EB-4B85-A7EF-DD3E26B6A4B8}"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989653E4-A60C-404D-884C-3A5B14BAB0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923863F8-AFDF-4A1E-9009-C0F1D7E9DB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6324" name="Slide Number Placeholder 3">
            <a:extLst>
              <a:ext uri="{FF2B5EF4-FFF2-40B4-BE49-F238E27FC236}">
                <a16:creationId xmlns:a16="http://schemas.microsoft.com/office/drawing/2014/main" id="{5B68D920-1151-4199-B566-8394579AD6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2D3497-DEE8-4F5E-AB37-FBC61BB11188}"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5EE31FE8-2FD1-463F-AF79-AF0D82045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B3557B3B-02ED-42D3-AAF6-1A6027D64C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0900" name="Slide Number Placeholder 3">
            <a:extLst>
              <a:ext uri="{FF2B5EF4-FFF2-40B4-BE49-F238E27FC236}">
                <a16:creationId xmlns:a16="http://schemas.microsoft.com/office/drawing/2014/main" id="{0C209E3D-3302-45A8-BD15-65A859179E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2AE422-3870-43EE-B4DC-28F553F472B9}"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54ACB7CA-A1C0-454B-9EB8-375510BEED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BBEBF17D-A05D-4387-AA2A-075D75572A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24" name="Slide Number Placeholder 3">
            <a:extLst>
              <a:ext uri="{FF2B5EF4-FFF2-40B4-BE49-F238E27FC236}">
                <a16:creationId xmlns:a16="http://schemas.microsoft.com/office/drawing/2014/main" id="{DC103E62-0B52-4EC7-86A1-327A82AF8B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548ABE-1A77-4735-841C-36CC5ADC83F2}"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65714481-9B14-4054-A7BB-6DFAA4768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708D4738-1A20-4CE9-AF3B-ACF6C20EA2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2948" name="Slide Number Placeholder 3">
            <a:extLst>
              <a:ext uri="{FF2B5EF4-FFF2-40B4-BE49-F238E27FC236}">
                <a16:creationId xmlns:a16="http://schemas.microsoft.com/office/drawing/2014/main" id="{7F663261-08B9-479B-A870-65E4EEE685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7F1944-6D06-49B0-9E00-7BA1482C8162}"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E2DF8E30-8844-412F-B776-7996179D1A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74CF4537-FA35-4960-BA51-3067ED1F0B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3972" name="Slide Number Placeholder 3">
            <a:extLst>
              <a:ext uri="{FF2B5EF4-FFF2-40B4-BE49-F238E27FC236}">
                <a16:creationId xmlns:a16="http://schemas.microsoft.com/office/drawing/2014/main" id="{BEB91779-3DB6-4E1C-B831-AE22C27D6F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53B0A5-6E4B-4757-B4D2-5B04612591F4}"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0B8DE42A-E076-46C4-9EB5-76A2E0BFD9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BCD67F37-C8DA-4329-9393-C1D33DCCC7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7348" name="Slide Number Placeholder 3">
            <a:extLst>
              <a:ext uri="{FF2B5EF4-FFF2-40B4-BE49-F238E27FC236}">
                <a16:creationId xmlns:a16="http://schemas.microsoft.com/office/drawing/2014/main" id="{66E8E453-7652-4C61-B3AB-C5B0E75507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211DE3-652D-4F19-B950-EA982D7ED538}"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98B14AEA-2C0D-4E4E-A498-EBFB104BAE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275E8A9C-208C-4B26-BA8A-FAB71867DC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8372" name="Slide Number Placeholder 3">
            <a:extLst>
              <a:ext uri="{FF2B5EF4-FFF2-40B4-BE49-F238E27FC236}">
                <a16:creationId xmlns:a16="http://schemas.microsoft.com/office/drawing/2014/main" id="{DC474D25-C275-4082-91A3-12736FA763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73EE78-2C40-47C7-BD2B-B4AB570889C8}"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DCE57AD-59B4-4552-91DF-3C6055BBA3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CFB9E9BF-AFED-4802-A3EF-7A27A59A9F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a:extLst>
              <a:ext uri="{FF2B5EF4-FFF2-40B4-BE49-F238E27FC236}">
                <a16:creationId xmlns:a16="http://schemas.microsoft.com/office/drawing/2014/main" id="{D89DD8AC-3D6E-400F-B879-53C9A9744A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95A3972-5968-4CD5-8311-45824474AD28}"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DD1D4F22-3A19-45D0-9D02-F10970EBDC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27966620-048D-4467-8E2B-5A4F9B34EB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0420" name="Slide Number Placeholder 3">
            <a:extLst>
              <a:ext uri="{FF2B5EF4-FFF2-40B4-BE49-F238E27FC236}">
                <a16:creationId xmlns:a16="http://schemas.microsoft.com/office/drawing/2014/main" id="{DCF92FB7-C895-4EEB-9F58-2024071FC8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C58BB6-E134-4135-819B-5518C38612BA}"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4DC538F4-E144-46BF-B986-1A0BF44E89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5971F857-628E-497F-88C9-35959B8A24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44" name="Slide Number Placeholder 3">
            <a:extLst>
              <a:ext uri="{FF2B5EF4-FFF2-40B4-BE49-F238E27FC236}">
                <a16:creationId xmlns:a16="http://schemas.microsoft.com/office/drawing/2014/main" id="{4101DA98-91F3-4D0A-8D40-0670535118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DFDEC5-0FDB-42A8-A40F-3040A8554CB2}"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DC85D92E-4194-4FD2-AF5F-5310FD52D1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7797FC09-101D-4FF2-93A1-F53B0D1996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2468" name="Slide Number Placeholder 3">
            <a:extLst>
              <a:ext uri="{FF2B5EF4-FFF2-40B4-BE49-F238E27FC236}">
                <a16:creationId xmlns:a16="http://schemas.microsoft.com/office/drawing/2014/main" id="{E852551C-B96C-4C9F-BD8B-D90C1B6817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25A3FB-B207-4849-B287-B669A2A3B615}"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B52810B6-B08E-4F78-A53A-B78FA15E29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82C6A866-1E8D-4E45-A729-27AB2639EA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3492" name="Slide Number Placeholder 3">
            <a:extLst>
              <a:ext uri="{FF2B5EF4-FFF2-40B4-BE49-F238E27FC236}">
                <a16:creationId xmlns:a16="http://schemas.microsoft.com/office/drawing/2014/main" id="{3E0A988E-74F2-4787-AF43-46B2EDB8B5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32B8A1-42CC-49FA-8F6A-B85120B2DE8C}"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8795-90D6-41F4-B687-F583944AE8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F199978-D24A-4EA3-AF2B-03DB3C66B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FF6BA1C-73CC-4655-B59C-BFA584E8FD6E}"/>
              </a:ext>
            </a:extLst>
          </p:cNvPr>
          <p:cNvSpPr>
            <a:spLocks noGrp="1"/>
          </p:cNvSpPr>
          <p:nvPr>
            <p:ph type="dt" sz="half" idx="10"/>
          </p:nvPr>
        </p:nvSpPr>
        <p:spPr/>
        <p:txBody>
          <a:bodyPr/>
          <a:lstStyle/>
          <a:p>
            <a:fld id="{E62B36C6-3F80-4B9E-BB2C-521D761BA6FF}" type="datetimeFigureOut">
              <a:rPr lang="en-GB" smtClean="0"/>
              <a:t>03/07/2024</a:t>
            </a:fld>
            <a:endParaRPr lang="en-GB"/>
          </a:p>
        </p:txBody>
      </p:sp>
      <p:sp>
        <p:nvSpPr>
          <p:cNvPr id="5" name="Footer Placeholder 4">
            <a:extLst>
              <a:ext uri="{FF2B5EF4-FFF2-40B4-BE49-F238E27FC236}">
                <a16:creationId xmlns:a16="http://schemas.microsoft.com/office/drawing/2014/main" id="{77683222-7691-4AFF-A62D-FB9543721D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C5A1B2-A46B-4A75-87B4-EE86290A67DD}"/>
              </a:ext>
            </a:extLst>
          </p:cNvPr>
          <p:cNvSpPr>
            <a:spLocks noGrp="1"/>
          </p:cNvSpPr>
          <p:nvPr>
            <p:ph type="sldNum" sz="quarter" idx="12"/>
          </p:nvPr>
        </p:nvSpPr>
        <p:spPr/>
        <p:txBody>
          <a:bodyPr/>
          <a:lstStyle/>
          <a:p>
            <a:fld id="{0FC58817-9B1D-43D3-B637-E5A8F932B11F}" type="slidenum">
              <a:rPr lang="en-GB" smtClean="0"/>
              <a:t>‹#›</a:t>
            </a:fld>
            <a:endParaRPr lang="en-GB"/>
          </a:p>
        </p:txBody>
      </p:sp>
    </p:spTree>
    <p:extLst>
      <p:ext uri="{BB962C8B-B14F-4D97-AF65-F5344CB8AC3E}">
        <p14:creationId xmlns:p14="http://schemas.microsoft.com/office/powerpoint/2010/main" val="110679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D0A6-5401-447A-85A4-6D25430A4B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09C608-C9DE-4BAF-8BAB-8F8AD6625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B34EEA-06B6-4F14-AE16-CA4C455E1AE7}"/>
              </a:ext>
            </a:extLst>
          </p:cNvPr>
          <p:cNvSpPr>
            <a:spLocks noGrp="1"/>
          </p:cNvSpPr>
          <p:nvPr>
            <p:ph type="dt" sz="half" idx="10"/>
          </p:nvPr>
        </p:nvSpPr>
        <p:spPr/>
        <p:txBody>
          <a:bodyPr/>
          <a:lstStyle/>
          <a:p>
            <a:fld id="{E62B36C6-3F80-4B9E-BB2C-521D761BA6FF}" type="datetimeFigureOut">
              <a:rPr lang="en-GB" smtClean="0"/>
              <a:t>03/07/2024</a:t>
            </a:fld>
            <a:endParaRPr lang="en-GB"/>
          </a:p>
        </p:txBody>
      </p:sp>
      <p:sp>
        <p:nvSpPr>
          <p:cNvPr id="5" name="Footer Placeholder 4">
            <a:extLst>
              <a:ext uri="{FF2B5EF4-FFF2-40B4-BE49-F238E27FC236}">
                <a16:creationId xmlns:a16="http://schemas.microsoft.com/office/drawing/2014/main" id="{A5F41935-EC84-43A4-A889-A8F010D35F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AB6749-36E9-4649-B07C-CDF500B0D3A5}"/>
              </a:ext>
            </a:extLst>
          </p:cNvPr>
          <p:cNvSpPr>
            <a:spLocks noGrp="1"/>
          </p:cNvSpPr>
          <p:nvPr>
            <p:ph type="sldNum" sz="quarter" idx="12"/>
          </p:nvPr>
        </p:nvSpPr>
        <p:spPr/>
        <p:txBody>
          <a:bodyPr/>
          <a:lstStyle/>
          <a:p>
            <a:fld id="{0FC58817-9B1D-43D3-B637-E5A8F932B11F}" type="slidenum">
              <a:rPr lang="en-GB" smtClean="0"/>
              <a:t>‹#›</a:t>
            </a:fld>
            <a:endParaRPr lang="en-GB"/>
          </a:p>
        </p:txBody>
      </p:sp>
    </p:spTree>
    <p:extLst>
      <p:ext uri="{BB962C8B-B14F-4D97-AF65-F5344CB8AC3E}">
        <p14:creationId xmlns:p14="http://schemas.microsoft.com/office/powerpoint/2010/main" val="68921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803D3-7A9B-4FFE-B06D-8BA8E0B4DB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5F1647-4088-48A1-9632-F3CAACDE03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F32F79-026D-40ED-BD6E-873D954813BE}"/>
              </a:ext>
            </a:extLst>
          </p:cNvPr>
          <p:cNvSpPr>
            <a:spLocks noGrp="1"/>
          </p:cNvSpPr>
          <p:nvPr>
            <p:ph type="dt" sz="half" idx="10"/>
          </p:nvPr>
        </p:nvSpPr>
        <p:spPr/>
        <p:txBody>
          <a:bodyPr/>
          <a:lstStyle/>
          <a:p>
            <a:fld id="{E62B36C6-3F80-4B9E-BB2C-521D761BA6FF}" type="datetimeFigureOut">
              <a:rPr lang="en-GB" smtClean="0"/>
              <a:t>03/07/2024</a:t>
            </a:fld>
            <a:endParaRPr lang="en-GB"/>
          </a:p>
        </p:txBody>
      </p:sp>
      <p:sp>
        <p:nvSpPr>
          <p:cNvPr id="5" name="Footer Placeholder 4">
            <a:extLst>
              <a:ext uri="{FF2B5EF4-FFF2-40B4-BE49-F238E27FC236}">
                <a16:creationId xmlns:a16="http://schemas.microsoft.com/office/drawing/2014/main" id="{B7E7EE31-F4BC-4696-BFD4-44B6AED1FB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CFB391-7E7A-4FAA-BAD9-B899BC4DF249}"/>
              </a:ext>
            </a:extLst>
          </p:cNvPr>
          <p:cNvSpPr>
            <a:spLocks noGrp="1"/>
          </p:cNvSpPr>
          <p:nvPr>
            <p:ph type="sldNum" sz="quarter" idx="12"/>
          </p:nvPr>
        </p:nvSpPr>
        <p:spPr/>
        <p:txBody>
          <a:bodyPr/>
          <a:lstStyle/>
          <a:p>
            <a:fld id="{0FC58817-9B1D-43D3-B637-E5A8F932B11F}" type="slidenum">
              <a:rPr lang="en-GB" smtClean="0"/>
              <a:t>‹#›</a:t>
            </a:fld>
            <a:endParaRPr lang="en-GB"/>
          </a:p>
        </p:txBody>
      </p:sp>
    </p:spTree>
    <p:extLst>
      <p:ext uri="{BB962C8B-B14F-4D97-AF65-F5344CB8AC3E}">
        <p14:creationId xmlns:p14="http://schemas.microsoft.com/office/powerpoint/2010/main" val="318963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979A-75E0-441C-9145-C61F5AB6A7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293A98-61EE-4B6D-8FE8-240B0DACC4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F8C04-CECD-4095-AAA3-9869FA617BBB}"/>
              </a:ext>
            </a:extLst>
          </p:cNvPr>
          <p:cNvSpPr>
            <a:spLocks noGrp="1"/>
          </p:cNvSpPr>
          <p:nvPr>
            <p:ph type="dt" sz="half" idx="10"/>
          </p:nvPr>
        </p:nvSpPr>
        <p:spPr/>
        <p:txBody>
          <a:bodyPr/>
          <a:lstStyle/>
          <a:p>
            <a:fld id="{E62B36C6-3F80-4B9E-BB2C-521D761BA6FF}" type="datetimeFigureOut">
              <a:rPr lang="en-GB" smtClean="0"/>
              <a:t>03/07/2024</a:t>
            </a:fld>
            <a:endParaRPr lang="en-GB"/>
          </a:p>
        </p:txBody>
      </p:sp>
      <p:sp>
        <p:nvSpPr>
          <p:cNvPr id="5" name="Footer Placeholder 4">
            <a:extLst>
              <a:ext uri="{FF2B5EF4-FFF2-40B4-BE49-F238E27FC236}">
                <a16:creationId xmlns:a16="http://schemas.microsoft.com/office/drawing/2014/main" id="{7AE29136-173F-453D-B0FF-1E21B96ACE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ABA83A-8431-4FF5-B9DC-C348D1E1B1A6}"/>
              </a:ext>
            </a:extLst>
          </p:cNvPr>
          <p:cNvSpPr>
            <a:spLocks noGrp="1"/>
          </p:cNvSpPr>
          <p:nvPr>
            <p:ph type="sldNum" sz="quarter" idx="12"/>
          </p:nvPr>
        </p:nvSpPr>
        <p:spPr/>
        <p:txBody>
          <a:bodyPr/>
          <a:lstStyle/>
          <a:p>
            <a:fld id="{0FC58817-9B1D-43D3-B637-E5A8F932B11F}" type="slidenum">
              <a:rPr lang="en-GB" smtClean="0"/>
              <a:t>‹#›</a:t>
            </a:fld>
            <a:endParaRPr lang="en-GB"/>
          </a:p>
        </p:txBody>
      </p:sp>
    </p:spTree>
    <p:extLst>
      <p:ext uri="{BB962C8B-B14F-4D97-AF65-F5344CB8AC3E}">
        <p14:creationId xmlns:p14="http://schemas.microsoft.com/office/powerpoint/2010/main" val="424279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E2B9-8046-485A-8300-4706EAEF1C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F2B27E7-DDD6-4397-AB9A-E9DA2A3B59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156B51-F860-4179-B550-E1B8935E8332}"/>
              </a:ext>
            </a:extLst>
          </p:cNvPr>
          <p:cNvSpPr>
            <a:spLocks noGrp="1"/>
          </p:cNvSpPr>
          <p:nvPr>
            <p:ph type="dt" sz="half" idx="10"/>
          </p:nvPr>
        </p:nvSpPr>
        <p:spPr/>
        <p:txBody>
          <a:bodyPr/>
          <a:lstStyle/>
          <a:p>
            <a:fld id="{E62B36C6-3F80-4B9E-BB2C-521D761BA6FF}" type="datetimeFigureOut">
              <a:rPr lang="en-GB" smtClean="0"/>
              <a:t>03/07/2024</a:t>
            </a:fld>
            <a:endParaRPr lang="en-GB"/>
          </a:p>
        </p:txBody>
      </p:sp>
      <p:sp>
        <p:nvSpPr>
          <p:cNvPr id="5" name="Footer Placeholder 4">
            <a:extLst>
              <a:ext uri="{FF2B5EF4-FFF2-40B4-BE49-F238E27FC236}">
                <a16:creationId xmlns:a16="http://schemas.microsoft.com/office/drawing/2014/main" id="{B578ADFA-D7B9-4323-838F-D773B97442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754AA0-0662-4F2F-A5C3-B86412FE5F8E}"/>
              </a:ext>
            </a:extLst>
          </p:cNvPr>
          <p:cNvSpPr>
            <a:spLocks noGrp="1"/>
          </p:cNvSpPr>
          <p:nvPr>
            <p:ph type="sldNum" sz="quarter" idx="12"/>
          </p:nvPr>
        </p:nvSpPr>
        <p:spPr/>
        <p:txBody>
          <a:bodyPr/>
          <a:lstStyle/>
          <a:p>
            <a:fld id="{0FC58817-9B1D-43D3-B637-E5A8F932B11F}" type="slidenum">
              <a:rPr lang="en-GB" smtClean="0"/>
              <a:t>‹#›</a:t>
            </a:fld>
            <a:endParaRPr lang="en-GB"/>
          </a:p>
        </p:txBody>
      </p:sp>
    </p:spTree>
    <p:extLst>
      <p:ext uri="{BB962C8B-B14F-4D97-AF65-F5344CB8AC3E}">
        <p14:creationId xmlns:p14="http://schemas.microsoft.com/office/powerpoint/2010/main" val="296217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8C5E-7BE8-4CC0-9E4C-7B4637B702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FB2C44-F065-4A3E-B2DD-335BABF044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E7C41ED-62AC-4878-912B-4E7599D6A2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98C913-8489-400A-ADEC-C495F52972FF}"/>
              </a:ext>
            </a:extLst>
          </p:cNvPr>
          <p:cNvSpPr>
            <a:spLocks noGrp="1"/>
          </p:cNvSpPr>
          <p:nvPr>
            <p:ph type="dt" sz="half" idx="10"/>
          </p:nvPr>
        </p:nvSpPr>
        <p:spPr/>
        <p:txBody>
          <a:bodyPr/>
          <a:lstStyle/>
          <a:p>
            <a:fld id="{E62B36C6-3F80-4B9E-BB2C-521D761BA6FF}" type="datetimeFigureOut">
              <a:rPr lang="en-GB" smtClean="0"/>
              <a:t>03/07/2024</a:t>
            </a:fld>
            <a:endParaRPr lang="en-GB"/>
          </a:p>
        </p:txBody>
      </p:sp>
      <p:sp>
        <p:nvSpPr>
          <p:cNvPr id="6" name="Footer Placeholder 5">
            <a:extLst>
              <a:ext uri="{FF2B5EF4-FFF2-40B4-BE49-F238E27FC236}">
                <a16:creationId xmlns:a16="http://schemas.microsoft.com/office/drawing/2014/main" id="{681C02E0-4AD2-46F3-A9CA-8CD58DF4E5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E3CE66-8A76-4B39-850A-3C87082B394C}"/>
              </a:ext>
            </a:extLst>
          </p:cNvPr>
          <p:cNvSpPr>
            <a:spLocks noGrp="1"/>
          </p:cNvSpPr>
          <p:nvPr>
            <p:ph type="sldNum" sz="quarter" idx="12"/>
          </p:nvPr>
        </p:nvSpPr>
        <p:spPr/>
        <p:txBody>
          <a:bodyPr/>
          <a:lstStyle/>
          <a:p>
            <a:fld id="{0FC58817-9B1D-43D3-B637-E5A8F932B11F}" type="slidenum">
              <a:rPr lang="en-GB" smtClean="0"/>
              <a:t>‹#›</a:t>
            </a:fld>
            <a:endParaRPr lang="en-GB"/>
          </a:p>
        </p:txBody>
      </p:sp>
    </p:spTree>
    <p:extLst>
      <p:ext uri="{BB962C8B-B14F-4D97-AF65-F5344CB8AC3E}">
        <p14:creationId xmlns:p14="http://schemas.microsoft.com/office/powerpoint/2010/main" val="1316434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02E-0681-4B18-8E09-EE948E737C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71ECD4-22D2-445C-B41A-ADD8E6C2BD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F13B8E-87C4-4EC8-A443-481BA2790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1B7223-E7E7-4E38-B5BD-6D6DDDEBC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8387CF-B98B-4444-A181-3CA8EEB140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B86A4AD-89D6-4DAA-BA28-009B29EA7BCD}"/>
              </a:ext>
            </a:extLst>
          </p:cNvPr>
          <p:cNvSpPr>
            <a:spLocks noGrp="1"/>
          </p:cNvSpPr>
          <p:nvPr>
            <p:ph type="dt" sz="half" idx="10"/>
          </p:nvPr>
        </p:nvSpPr>
        <p:spPr/>
        <p:txBody>
          <a:bodyPr/>
          <a:lstStyle/>
          <a:p>
            <a:fld id="{E62B36C6-3F80-4B9E-BB2C-521D761BA6FF}" type="datetimeFigureOut">
              <a:rPr lang="en-GB" smtClean="0"/>
              <a:t>03/07/2024</a:t>
            </a:fld>
            <a:endParaRPr lang="en-GB"/>
          </a:p>
        </p:txBody>
      </p:sp>
      <p:sp>
        <p:nvSpPr>
          <p:cNvPr id="8" name="Footer Placeholder 7">
            <a:extLst>
              <a:ext uri="{FF2B5EF4-FFF2-40B4-BE49-F238E27FC236}">
                <a16:creationId xmlns:a16="http://schemas.microsoft.com/office/drawing/2014/main" id="{CDE5BD47-9563-457A-BAB1-93FC6DF02E8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30B8B1-431B-447B-9A07-83BAD8134CEC}"/>
              </a:ext>
            </a:extLst>
          </p:cNvPr>
          <p:cNvSpPr>
            <a:spLocks noGrp="1"/>
          </p:cNvSpPr>
          <p:nvPr>
            <p:ph type="sldNum" sz="quarter" idx="12"/>
          </p:nvPr>
        </p:nvSpPr>
        <p:spPr/>
        <p:txBody>
          <a:bodyPr/>
          <a:lstStyle/>
          <a:p>
            <a:fld id="{0FC58817-9B1D-43D3-B637-E5A8F932B11F}" type="slidenum">
              <a:rPr lang="en-GB" smtClean="0"/>
              <a:t>‹#›</a:t>
            </a:fld>
            <a:endParaRPr lang="en-GB"/>
          </a:p>
        </p:txBody>
      </p:sp>
    </p:spTree>
    <p:extLst>
      <p:ext uri="{BB962C8B-B14F-4D97-AF65-F5344CB8AC3E}">
        <p14:creationId xmlns:p14="http://schemas.microsoft.com/office/powerpoint/2010/main" val="161652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6EF9-7F6E-4D6B-9249-C6E28FE77B5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3CFBA34-F9BE-422A-BCB8-466C76E1D88B}"/>
              </a:ext>
            </a:extLst>
          </p:cNvPr>
          <p:cNvSpPr>
            <a:spLocks noGrp="1"/>
          </p:cNvSpPr>
          <p:nvPr>
            <p:ph type="dt" sz="half" idx="10"/>
          </p:nvPr>
        </p:nvSpPr>
        <p:spPr/>
        <p:txBody>
          <a:bodyPr/>
          <a:lstStyle/>
          <a:p>
            <a:fld id="{E62B36C6-3F80-4B9E-BB2C-521D761BA6FF}" type="datetimeFigureOut">
              <a:rPr lang="en-GB" smtClean="0"/>
              <a:t>03/07/2024</a:t>
            </a:fld>
            <a:endParaRPr lang="en-GB"/>
          </a:p>
        </p:txBody>
      </p:sp>
      <p:sp>
        <p:nvSpPr>
          <p:cNvPr id="4" name="Footer Placeholder 3">
            <a:extLst>
              <a:ext uri="{FF2B5EF4-FFF2-40B4-BE49-F238E27FC236}">
                <a16:creationId xmlns:a16="http://schemas.microsoft.com/office/drawing/2014/main" id="{8975BD38-3306-45A7-86B8-65162C5BECE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A7FFCD9-46E9-4F74-B70B-F984F0042E78}"/>
              </a:ext>
            </a:extLst>
          </p:cNvPr>
          <p:cNvSpPr>
            <a:spLocks noGrp="1"/>
          </p:cNvSpPr>
          <p:nvPr>
            <p:ph type="sldNum" sz="quarter" idx="12"/>
          </p:nvPr>
        </p:nvSpPr>
        <p:spPr/>
        <p:txBody>
          <a:bodyPr/>
          <a:lstStyle/>
          <a:p>
            <a:fld id="{0FC58817-9B1D-43D3-B637-E5A8F932B11F}" type="slidenum">
              <a:rPr lang="en-GB" smtClean="0"/>
              <a:t>‹#›</a:t>
            </a:fld>
            <a:endParaRPr lang="en-GB"/>
          </a:p>
        </p:txBody>
      </p:sp>
    </p:spTree>
    <p:extLst>
      <p:ext uri="{BB962C8B-B14F-4D97-AF65-F5344CB8AC3E}">
        <p14:creationId xmlns:p14="http://schemas.microsoft.com/office/powerpoint/2010/main" val="266016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9FDAE-DFBB-4188-86C3-00F8E25565E7}"/>
              </a:ext>
            </a:extLst>
          </p:cNvPr>
          <p:cNvSpPr>
            <a:spLocks noGrp="1"/>
          </p:cNvSpPr>
          <p:nvPr>
            <p:ph type="dt" sz="half" idx="10"/>
          </p:nvPr>
        </p:nvSpPr>
        <p:spPr/>
        <p:txBody>
          <a:bodyPr/>
          <a:lstStyle/>
          <a:p>
            <a:fld id="{E62B36C6-3F80-4B9E-BB2C-521D761BA6FF}" type="datetimeFigureOut">
              <a:rPr lang="en-GB" smtClean="0"/>
              <a:t>03/07/2024</a:t>
            </a:fld>
            <a:endParaRPr lang="en-GB"/>
          </a:p>
        </p:txBody>
      </p:sp>
      <p:sp>
        <p:nvSpPr>
          <p:cNvPr id="3" name="Footer Placeholder 2">
            <a:extLst>
              <a:ext uri="{FF2B5EF4-FFF2-40B4-BE49-F238E27FC236}">
                <a16:creationId xmlns:a16="http://schemas.microsoft.com/office/drawing/2014/main" id="{C7659E9A-FCE7-49E3-A1CB-12E822841F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F0F17CE-496F-48A8-B02E-005BBAA8C675}"/>
              </a:ext>
            </a:extLst>
          </p:cNvPr>
          <p:cNvSpPr>
            <a:spLocks noGrp="1"/>
          </p:cNvSpPr>
          <p:nvPr>
            <p:ph type="sldNum" sz="quarter" idx="12"/>
          </p:nvPr>
        </p:nvSpPr>
        <p:spPr/>
        <p:txBody>
          <a:bodyPr/>
          <a:lstStyle/>
          <a:p>
            <a:fld id="{0FC58817-9B1D-43D3-B637-E5A8F932B11F}" type="slidenum">
              <a:rPr lang="en-GB" smtClean="0"/>
              <a:t>‹#›</a:t>
            </a:fld>
            <a:endParaRPr lang="en-GB"/>
          </a:p>
        </p:txBody>
      </p:sp>
    </p:spTree>
    <p:extLst>
      <p:ext uri="{BB962C8B-B14F-4D97-AF65-F5344CB8AC3E}">
        <p14:creationId xmlns:p14="http://schemas.microsoft.com/office/powerpoint/2010/main" val="72977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B25A-EEB1-4A8A-822A-D25ACBB9E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24B3A7-A470-469E-AF30-C0B0589CD6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9D7FBC2-8D72-4EDB-8B85-3B734E8BD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0FAD80-9097-42FE-A31D-EECBC292E028}"/>
              </a:ext>
            </a:extLst>
          </p:cNvPr>
          <p:cNvSpPr>
            <a:spLocks noGrp="1"/>
          </p:cNvSpPr>
          <p:nvPr>
            <p:ph type="dt" sz="half" idx="10"/>
          </p:nvPr>
        </p:nvSpPr>
        <p:spPr/>
        <p:txBody>
          <a:bodyPr/>
          <a:lstStyle/>
          <a:p>
            <a:fld id="{E62B36C6-3F80-4B9E-BB2C-521D761BA6FF}" type="datetimeFigureOut">
              <a:rPr lang="en-GB" smtClean="0"/>
              <a:t>03/07/2024</a:t>
            </a:fld>
            <a:endParaRPr lang="en-GB"/>
          </a:p>
        </p:txBody>
      </p:sp>
      <p:sp>
        <p:nvSpPr>
          <p:cNvPr id="6" name="Footer Placeholder 5">
            <a:extLst>
              <a:ext uri="{FF2B5EF4-FFF2-40B4-BE49-F238E27FC236}">
                <a16:creationId xmlns:a16="http://schemas.microsoft.com/office/drawing/2014/main" id="{1C8E89CE-FA53-4C5D-9E79-6CD8FE9083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2BB4C0-0927-4DC8-97A3-DD8FB5763C2A}"/>
              </a:ext>
            </a:extLst>
          </p:cNvPr>
          <p:cNvSpPr>
            <a:spLocks noGrp="1"/>
          </p:cNvSpPr>
          <p:nvPr>
            <p:ph type="sldNum" sz="quarter" idx="12"/>
          </p:nvPr>
        </p:nvSpPr>
        <p:spPr/>
        <p:txBody>
          <a:bodyPr/>
          <a:lstStyle/>
          <a:p>
            <a:fld id="{0FC58817-9B1D-43D3-B637-E5A8F932B11F}" type="slidenum">
              <a:rPr lang="en-GB" smtClean="0"/>
              <a:t>‹#›</a:t>
            </a:fld>
            <a:endParaRPr lang="en-GB"/>
          </a:p>
        </p:txBody>
      </p:sp>
    </p:spTree>
    <p:extLst>
      <p:ext uri="{BB962C8B-B14F-4D97-AF65-F5344CB8AC3E}">
        <p14:creationId xmlns:p14="http://schemas.microsoft.com/office/powerpoint/2010/main" val="427800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7D3C-C9FE-44D0-B4B3-0EF10F4AD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A59DEA-3742-4A59-9AC9-F45100EB7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5613CCA-14A5-4735-9A43-DE8637E9D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DB232-715A-4F7F-B5EB-903B9843E871}"/>
              </a:ext>
            </a:extLst>
          </p:cNvPr>
          <p:cNvSpPr>
            <a:spLocks noGrp="1"/>
          </p:cNvSpPr>
          <p:nvPr>
            <p:ph type="dt" sz="half" idx="10"/>
          </p:nvPr>
        </p:nvSpPr>
        <p:spPr/>
        <p:txBody>
          <a:bodyPr/>
          <a:lstStyle/>
          <a:p>
            <a:fld id="{E62B36C6-3F80-4B9E-BB2C-521D761BA6FF}" type="datetimeFigureOut">
              <a:rPr lang="en-GB" smtClean="0"/>
              <a:t>03/07/2024</a:t>
            </a:fld>
            <a:endParaRPr lang="en-GB"/>
          </a:p>
        </p:txBody>
      </p:sp>
      <p:sp>
        <p:nvSpPr>
          <p:cNvPr id="6" name="Footer Placeholder 5">
            <a:extLst>
              <a:ext uri="{FF2B5EF4-FFF2-40B4-BE49-F238E27FC236}">
                <a16:creationId xmlns:a16="http://schemas.microsoft.com/office/drawing/2014/main" id="{90C39D38-CE9B-4A5E-B04A-1B5471843D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9F7A7A-C53C-4D26-821A-2B40C0D475E1}"/>
              </a:ext>
            </a:extLst>
          </p:cNvPr>
          <p:cNvSpPr>
            <a:spLocks noGrp="1"/>
          </p:cNvSpPr>
          <p:nvPr>
            <p:ph type="sldNum" sz="quarter" idx="12"/>
          </p:nvPr>
        </p:nvSpPr>
        <p:spPr/>
        <p:txBody>
          <a:bodyPr/>
          <a:lstStyle/>
          <a:p>
            <a:fld id="{0FC58817-9B1D-43D3-B637-E5A8F932B11F}" type="slidenum">
              <a:rPr lang="en-GB" smtClean="0"/>
              <a:t>‹#›</a:t>
            </a:fld>
            <a:endParaRPr lang="en-GB"/>
          </a:p>
        </p:txBody>
      </p:sp>
    </p:spTree>
    <p:extLst>
      <p:ext uri="{BB962C8B-B14F-4D97-AF65-F5344CB8AC3E}">
        <p14:creationId xmlns:p14="http://schemas.microsoft.com/office/powerpoint/2010/main" val="418524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A51E5-DCBF-45BD-B8CB-239DD3DE8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A181CC-F9C2-4609-A135-B11179BB0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0AFB27-7F91-4BFF-8679-4C6F58A8A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B36C6-3F80-4B9E-BB2C-521D761BA6FF}" type="datetimeFigureOut">
              <a:rPr lang="en-GB" smtClean="0"/>
              <a:t>03/07/2024</a:t>
            </a:fld>
            <a:endParaRPr lang="en-GB"/>
          </a:p>
        </p:txBody>
      </p:sp>
      <p:sp>
        <p:nvSpPr>
          <p:cNvPr id="5" name="Footer Placeholder 4">
            <a:extLst>
              <a:ext uri="{FF2B5EF4-FFF2-40B4-BE49-F238E27FC236}">
                <a16:creationId xmlns:a16="http://schemas.microsoft.com/office/drawing/2014/main" id="{DE83BA0B-20BA-428E-B0A7-3AFD99382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CF11E65-C150-421C-BB22-485BB0E292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58817-9B1D-43D3-B637-E5A8F932B11F}" type="slidenum">
              <a:rPr lang="en-GB" smtClean="0"/>
              <a:t>‹#›</a:t>
            </a:fld>
            <a:endParaRPr lang="en-GB"/>
          </a:p>
        </p:txBody>
      </p:sp>
    </p:spTree>
    <p:extLst>
      <p:ext uri="{BB962C8B-B14F-4D97-AF65-F5344CB8AC3E}">
        <p14:creationId xmlns:p14="http://schemas.microsoft.com/office/powerpoint/2010/main" val="1822940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9454-9D5B-42DB-BF1A-1EB3FA97180F}"/>
              </a:ext>
            </a:extLst>
          </p:cNvPr>
          <p:cNvSpPr>
            <a:spLocks noGrp="1"/>
          </p:cNvSpPr>
          <p:nvPr>
            <p:ph type="ctrTitle"/>
          </p:nvPr>
        </p:nvSpPr>
        <p:spPr/>
        <p:txBody>
          <a:bodyPr>
            <a:normAutofit/>
          </a:bodyPr>
          <a:lstStyle/>
          <a:p>
            <a:r>
              <a:rPr lang="en-GB" b="1" dirty="0"/>
              <a:t>Unit 2</a:t>
            </a:r>
            <a:br>
              <a:rPr lang="en-GB" b="1" dirty="0"/>
            </a:br>
            <a:endParaRPr lang="en-GB" dirty="0"/>
          </a:p>
        </p:txBody>
      </p:sp>
      <p:sp>
        <p:nvSpPr>
          <p:cNvPr id="3" name="Subtitle 2">
            <a:extLst>
              <a:ext uri="{FF2B5EF4-FFF2-40B4-BE49-F238E27FC236}">
                <a16:creationId xmlns:a16="http://schemas.microsoft.com/office/drawing/2014/main" id="{A42A6ED5-69F3-4A59-98C0-EA144AF0C055}"/>
              </a:ext>
            </a:extLst>
          </p:cNvPr>
          <p:cNvSpPr>
            <a:spLocks noGrp="1"/>
          </p:cNvSpPr>
          <p:nvPr>
            <p:ph type="subTitle" idx="1"/>
          </p:nvPr>
        </p:nvSpPr>
        <p:spPr/>
        <p:txBody>
          <a:bodyPr>
            <a:normAutofit/>
          </a:bodyPr>
          <a:lstStyle/>
          <a:p>
            <a:r>
              <a:rPr lang="en-GB" sz="3600" b="1" dirty="0">
                <a:latin typeface="Times New Roman" panose="02020603050405020304" pitchFamily="18" charset="0"/>
                <a:cs typeface="Times New Roman" panose="02020603050405020304" pitchFamily="18" charset="0"/>
              </a:rPr>
              <a:t>Basics of C++ programming</a:t>
            </a: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72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C78921E-7602-4CB0-9080-F1A7D82B2C3F}"/>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0C6E11CD-69BA-49F0-98A3-ED094EFE40A1}" type="slidenum">
              <a:rPr lang="en-US" altLang="en-US">
                <a:solidFill>
                  <a:srgbClr val="898989"/>
                </a:solidFill>
                <a:latin typeface="Calibri" panose="020F0502020204030204" pitchFamily="34" charset="0"/>
              </a:rPr>
              <a:pPr eaLnBrk="1" hangingPunct="1"/>
              <a:t>10</a:t>
            </a:fld>
            <a:endParaRPr lang="en-CA" altLang="en-US">
              <a:solidFill>
                <a:srgbClr val="898989"/>
              </a:solidFill>
              <a:latin typeface="Calibri" panose="020F0502020204030204" pitchFamily="34" charset="0"/>
            </a:endParaRPr>
          </a:p>
        </p:txBody>
      </p:sp>
      <p:sp>
        <p:nvSpPr>
          <p:cNvPr id="11267" name="Rectangle 2">
            <a:extLst>
              <a:ext uri="{FF2B5EF4-FFF2-40B4-BE49-F238E27FC236}">
                <a16:creationId xmlns:a16="http://schemas.microsoft.com/office/drawing/2014/main" id="{5A535225-AF78-45BA-97C1-BF54C5C88803}"/>
              </a:ext>
            </a:extLst>
          </p:cNvPr>
          <p:cNvSpPr>
            <a:spLocks noGrp="1" noChangeArrowheads="1"/>
          </p:cNvSpPr>
          <p:nvPr>
            <p:ph type="title"/>
          </p:nvPr>
        </p:nvSpPr>
        <p:spPr/>
        <p:txBody>
          <a:bodyPr/>
          <a:lstStyle/>
          <a:p>
            <a:pPr eaLnBrk="1" hangingPunct="1"/>
            <a:r>
              <a:rPr lang="en-US" altLang="en-US" dirty="0"/>
              <a:t>C++ Character Set, Identifier, Keywords and Variables and Constants</a:t>
            </a:r>
          </a:p>
        </p:txBody>
      </p:sp>
      <p:sp>
        <p:nvSpPr>
          <p:cNvPr id="11268" name="Rectangle 3">
            <a:extLst>
              <a:ext uri="{FF2B5EF4-FFF2-40B4-BE49-F238E27FC236}">
                <a16:creationId xmlns:a16="http://schemas.microsoft.com/office/drawing/2014/main" id="{433D8ADC-E50E-4892-8B6A-F9A21B051049}"/>
              </a:ext>
            </a:extLst>
          </p:cNvPr>
          <p:cNvSpPr>
            <a:spLocks noGrp="1" noChangeArrowheads="1"/>
          </p:cNvSpPr>
          <p:nvPr>
            <p:ph type="body" idx="1"/>
          </p:nvPr>
        </p:nvSpPr>
        <p:spPr/>
        <p:txBody>
          <a:bodyPr/>
          <a:lstStyle/>
          <a:p>
            <a:pPr eaLnBrk="1" hangingPunct="1"/>
            <a:r>
              <a:rPr lang="en-US" altLang="en-US" dirty="0"/>
              <a:t>Similar to C Programming</a:t>
            </a: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4984D41-6236-4285-A9A1-2E8952C47D54}"/>
              </a:ext>
            </a:extLst>
          </p:cNvPr>
          <p:cNvSpPr>
            <a:spLocks noGrp="1" noChangeArrowheads="1"/>
          </p:cNvSpPr>
          <p:nvPr>
            <p:ph type="title"/>
          </p:nvPr>
        </p:nvSpPr>
        <p:spPr>
          <a:xfrm>
            <a:off x="838200" y="365125"/>
            <a:ext cx="10515600" cy="756009"/>
          </a:xfrm>
        </p:spPr>
        <p:txBody>
          <a:bodyPr rtlCol="0">
            <a:normAutofit fontScale="90000"/>
          </a:bodyPr>
          <a:lstStyle/>
          <a:p>
            <a:pPr>
              <a:defRPr/>
            </a:pPr>
            <a:r>
              <a:rPr lang="en-US" sz="3600" dirty="0"/>
              <a:t>Data Types: </a:t>
            </a:r>
            <a:br>
              <a:rPr lang="en-US" sz="3600" dirty="0"/>
            </a:br>
            <a:endParaRPr lang="en-US" sz="3600" dirty="0"/>
          </a:p>
        </p:txBody>
      </p:sp>
      <p:sp>
        <p:nvSpPr>
          <p:cNvPr id="6" name="Slide Number Placeholder 5">
            <a:extLst>
              <a:ext uri="{FF2B5EF4-FFF2-40B4-BE49-F238E27FC236}">
                <a16:creationId xmlns:a16="http://schemas.microsoft.com/office/drawing/2014/main" id="{E1A989CB-F6BE-4536-832D-1675A8FFE0B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8A2C7C42-B201-4EDC-8EA4-9B04A04DF64E}" type="slidenum">
              <a:rPr lang="en-US" altLang="en-US">
                <a:solidFill>
                  <a:srgbClr val="898989"/>
                </a:solidFill>
                <a:latin typeface="Calibri" panose="020F0502020204030204" pitchFamily="34" charset="0"/>
              </a:rPr>
              <a:pPr eaLnBrk="1" hangingPunct="1"/>
              <a:t>11</a:t>
            </a:fld>
            <a:endParaRPr lang="en-US" altLang="en-US">
              <a:solidFill>
                <a:srgbClr val="898989"/>
              </a:solidFill>
              <a:latin typeface="Calibri" panose="020F0502020204030204" pitchFamily="34" charset="0"/>
            </a:endParaRPr>
          </a:p>
        </p:txBody>
      </p:sp>
      <p:pic>
        <p:nvPicPr>
          <p:cNvPr id="2" name="Picture 1">
            <a:extLst>
              <a:ext uri="{FF2B5EF4-FFF2-40B4-BE49-F238E27FC236}">
                <a16:creationId xmlns:a16="http://schemas.microsoft.com/office/drawing/2014/main" id="{A9CD3502-BFF9-435C-A87B-3C90A0D74597}"/>
              </a:ext>
            </a:extLst>
          </p:cNvPr>
          <p:cNvPicPr>
            <a:picLocks noChangeAspect="1"/>
          </p:cNvPicPr>
          <p:nvPr/>
        </p:nvPicPr>
        <p:blipFill>
          <a:blip r:embed="rId3"/>
          <a:stretch>
            <a:fillRect/>
          </a:stretch>
        </p:blipFill>
        <p:spPr>
          <a:xfrm>
            <a:off x="2609548" y="1558128"/>
            <a:ext cx="6972904" cy="3741744"/>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9CCC2D3-47C6-4944-9015-A4AA1A5FA5F6}"/>
              </a:ext>
            </a:extLst>
          </p:cNvPr>
          <p:cNvSpPr>
            <a:spLocks noGrp="1" noChangeArrowheads="1"/>
          </p:cNvSpPr>
          <p:nvPr>
            <p:ph type="title"/>
          </p:nvPr>
        </p:nvSpPr>
        <p:spPr/>
        <p:txBody>
          <a:bodyPr rtlCol="0">
            <a:normAutofit/>
          </a:bodyPr>
          <a:lstStyle/>
          <a:p>
            <a:pPr>
              <a:defRPr/>
            </a:pPr>
            <a:r>
              <a:rPr lang="en-US" sz="3600" dirty="0"/>
              <a:t>Data Types: </a:t>
            </a:r>
          </a:p>
        </p:txBody>
      </p:sp>
      <p:pic>
        <p:nvPicPr>
          <p:cNvPr id="13315" name="Picture 4" descr="C:\WINDOWS\Desktop\Oh_type\sacitch_C++_ppt\gif\savitchc01d02_2of2.gif">
            <a:extLst>
              <a:ext uri="{FF2B5EF4-FFF2-40B4-BE49-F238E27FC236}">
                <a16:creationId xmlns:a16="http://schemas.microsoft.com/office/drawing/2014/main" id="{08B347C2-75C2-4FAB-96B0-33C4FE10EC64}"/>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555875" y="1676401"/>
            <a:ext cx="777240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99CDBE7F-B6B9-4638-A35A-BBD92C11FA3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32696607-2A8D-41C7-854F-C04842C274B5}" type="slidenum">
              <a:rPr lang="en-US" altLang="en-US">
                <a:solidFill>
                  <a:srgbClr val="898989"/>
                </a:solidFill>
                <a:latin typeface="Calibri" panose="020F0502020204030204" pitchFamily="34" charset="0"/>
              </a:rPr>
              <a:pPr eaLnBrk="1" hangingPunct="1"/>
              <a:t>12</a:t>
            </a:fld>
            <a:endParaRPr lang="en-US" altLang="en-US">
              <a:solidFill>
                <a:srgbClr val="898989"/>
              </a:solidFill>
              <a:latin typeface="Calibri" panose="020F0502020204030204" pitchFamily="34" charset="0"/>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AE747BC-55DC-42C2-84C9-B8A842430EA8}"/>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7757310A-4E1C-48C9-8207-01C21F3A1C6D}" type="slidenum">
              <a:rPr lang="en-US" altLang="en-US">
                <a:solidFill>
                  <a:srgbClr val="898989"/>
                </a:solidFill>
                <a:latin typeface="Calibri" panose="020F0502020204030204" pitchFamily="34" charset="0"/>
              </a:rPr>
              <a:pPr eaLnBrk="1" hangingPunct="1"/>
              <a:t>13</a:t>
            </a:fld>
            <a:endParaRPr lang="en-CA" altLang="en-US">
              <a:solidFill>
                <a:srgbClr val="898989"/>
              </a:solidFill>
              <a:latin typeface="Calibri" panose="020F0502020204030204" pitchFamily="34" charset="0"/>
            </a:endParaRPr>
          </a:p>
        </p:txBody>
      </p:sp>
      <p:sp>
        <p:nvSpPr>
          <p:cNvPr id="14339" name="Rectangle 2">
            <a:extLst>
              <a:ext uri="{FF2B5EF4-FFF2-40B4-BE49-F238E27FC236}">
                <a16:creationId xmlns:a16="http://schemas.microsoft.com/office/drawing/2014/main" id="{CA7A8A67-EF7A-4A49-B990-958C04005FD4}"/>
              </a:ext>
            </a:extLst>
          </p:cNvPr>
          <p:cNvSpPr>
            <a:spLocks noGrp="1" noChangeArrowheads="1"/>
          </p:cNvSpPr>
          <p:nvPr>
            <p:ph type="title"/>
          </p:nvPr>
        </p:nvSpPr>
        <p:spPr/>
        <p:txBody>
          <a:bodyPr/>
          <a:lstStyle/>
          <a:p>
            <a:pPr eaLnBrk="1" hangingPunct="1"/>
            <a:r>
              <a:rPr lang="en-US" altLang="en-US"/>
              <a:t>Assigning Data</a:t>
            </a:r>
          </a:p>
        </p:txBody>
      </p:sp>
      <p:sp>
        <p:nvSpPr>
          <p:cNvPr id="14340" name="Rectangle 3">
            <a:extLst>
              <a:ext uri="{FF2B5EF4-FFF2-40B4-BE49-F238E27FC236}">
                <a16:creationId xmlns:a16="http://schemas.microsoft.com/office/drawing/2014/main" id="{FFAD5CD3-A25E-4A3E-B90C-B2A0A9116919}"/>
              </a:ext>
            </a:extLst>
          </p:cNvPr>
          <p:cNvSpPr>
            <a:spLocks noGrp="1" noChangeArrowheads="1"/>
          </p:cNvSpPr>
          <p:nvPr>
            <p:ph type="body" idx="1"/>
          </p:nvPr>
        </p:nvSpPr>
        <p:spPr/>
        <p:txBody>
          <a:bodyPr/>
          <a:lstStyle/>
          <a:p>
            <a:pPr eaLnBrk="1" hangingPunct="1">
              <a:lnSpc>
                <a:spcPct val="90000"/>
              </a:lnSpc>
            </a:pPr>
            <a:r>
              <a:rPr lang="en-US" altLang="en-US"/>
              <a:t>Initializing data in declaration statement</a:t>
            </a:r>
          </a:p>
          <a:p>
            <a:pPr lvl="1" eaLnBrk="1" hangingPunct="1">
              <a:lnSpc>
                <a:spcPct val="90000"/>
              </a:lnSpc>
            </a:pPr>
            <a:r>
              <a:rPr lang="en-US" altLang="en-US"/>
              <a:t>Results "undefined" if you don’t!</a:t>
            </a:r>
          </a:p>
          <a:p>
            <a:pPr lvl="2" eaLnBrk="1" hangingPunct="1">
              <a:lnSpc>
                <a:spcPct val="90000"/>
              </a:lnSpc>
            </a:pPr>
            <a:r>
              <a:rPr lang="en-US" altLang="en-US"/>
              <a:t>int myValue = 0;</a:t>
            </a:r>
          </a:p>
          <a:p>
            <a:pPr eaLnBrk="1" hangingPunct="1">
              <a:lnSpc>
                <a:spcPct val="90000"/>
              </a:lnSpc>
            </a:pPr>
            <a:r>
              <a:rPr lang="en-US" altLang="en-US"/>
              <a:t>Assigning data during execution</a:t>
            </a:r>
          </a:p>
          <a:p>
            <a:pPr lvl="1" eaLnBrk="1" hangingPunct="1">
              <a:lnSpc>
                <a:spcPct val="90000"/>
              </a:lnSpc>
            </a:pPr>
            <a:r>
              <a:rPr lang="en-US" altLang="en-US"/>
              <a:t>Lvalues (left-side) &amp; Rvalues (right-side)</a:t>
            </a:r>
          </a:p>
          <a:p>
            <a:pPr lvl="2" eaLnBrk="1" hangingPunct="1">
              <a:lnSpc>
                <a:spcPct val="90000"/>
              </a:lnSpc>
            </a:pPr>
            <a:r>
              <a:rPr lang="en-US" altLang="en-US"/>
              <a:t>Lvalues must be variables</a:t>
            </a:r>
          </a:p>
          <a:p>
            <a:pPr lvl="2" eaLnBrk="1" hangingPunct="1">
              <a:lnSpc>
                <a:spcPct val="90000"/>
              </a:lnSpc>
            </a:pPr>
            <a:r>
              <a:rPr lang="en-US" altLang="en-US"/>
              <a:t>Rvalues can be any expression</a:t>
            </a:r>
          </a:p>
          <a:p>
            <a:pPr lvl="2" eaLnBrk="1" hangingPunct="1">
              <a:lnSpc>
                <a:spcPct val="90000"/>
              </a:lnSpc>
            </a:pPr>
            <a:r>
              <a:rPr lang="en-US" altLang="en-US"/>
              <a:t>Example:</a:t>
            </a:r>
            <a:br>
              <a:rPr lang="en-US" altLang="en-US"/>
            </a:br>
            <a:r>
              <a:rPr lang="en-US" altLang="en-US"/>
              <a:t>distance = rate * time;</a:t>
            </a:r>
            <a:br>
              <a:rPr lang="en-US" altLang="en-US"/>
            </a:br>
            <a:r>
              <a:rPr lang="en-US" altLang="en-US"/>
              <a:t>Lvalue:  "distance"</a:t>
            </a:r>
            <a:br>
              <a:rPr lang="en-US" altLang="en-US"/>
            </a:br>
            <a:r>
              <a:rPr lang="en-US" altLang="en-US"/>
              <a:t>Rvalue: "rate * time" </a:t>
            </a: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F00B043D-9340-4D41-8976-73D185043DA8}"/>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898989"/>
                </a:solidFill>
                <a:latin typeface="Calibri" panose="020F0502020204030204" pitchFamily="34" charset="0"/>
              </a:rPr>
              <a:t>1-</a:t>
            </a:r>
            <a:fld id="{A36F9428-85F1-460A-B72F-5A2689F7352E}" type="slidenum">
              <a:rPr lang="en-US" altLang="en-US">
                <a:solidFill>
                  <a:srgbClr val="898989"/>
                </a:solidFill>
                <a:latin typeface="Calibri" panose="020F0502020204030204" pitchFamily="34" charset="0"/>
              </a:rPr>
              <a:pPr eaLnBrk="1" hangingPunct="1"/>
              <a:t>14</a:t>
            </a:fld>
            <a:endParaRPr lang="en-CA" altLang="en-US" dirty="0">
              <a:solidFill>
                <a:srgbClr val="898989"/>
              </a:solidFill>
              <a:latin typeface="Calibri" panose="020F0502020204030204" pitchFamily="34" charset="0"/>
            </a:endParaRPr>
          </a:p>
        </p:txBody>
      </p:sp>
      <p:sp>
        <p:nvSpPr>
          <p:cNvPr id="15363" name="Rectangle 2">
            <a:extLst>
              <a:ext uri="{FF2B5EF4-FFF2-40B4-BE49-F238E27FC236}">
                <a16:creationId xmlns:a16="http://schemas.microsoft.com/office/drawing/2014/main" id="{1A3185BF-35C8-4649-BC8F-369F7FA51931}"/>
              </a:ext>
            </a:extLst>
          </p:cNvPr>
          <p:cNvSpPr>
            <a:spLocks noGrp="1" noChangeArrowheads="1"/>
          </p:cNvSpPr>
          <p:nvPr>
            <p:ph type="title"/>
          </p:nvPr>
        </p:nvSpPr>
        <p:spPr/>
        <p:txBody>
          <a:bodyPr/>
          <a:lstStyle/>
          <a:p>
            <a:pPr eaLnBrk="1" hangingPunct="1"/>
            <a:r>
              <a:rPr lang="en-US" altLang="en-US" sz="3600"/>
              <a:t>Assigning Data: Shorthand Notations</a:t>
            </a:r>
          </a:p>
        </p:txBody>
      </p:sp>
      <p:pic>
        <p:nvPicPr>
          <p:cNvPr id="15365" name="Picture 4" descr="C:\WINDOWS\Desktop\Oh_type\sacitch_C++_ppt\gif\savitchc01d_p014.gif">
            <a:extLst>
              <a:ext uri="{FF2B5EF4-FFF2-40B4-BE49-F238E27FC236}">
                <a16:creationId xmlns:a16="http://schemas.microsoft.com/office/drawing/2014/main" id="{04C1BBC7-22B8-4CC1-830B-5A160342CD54}"/>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490789" y="2514600"/>
            <a:ext cx="788987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5B5FF92-9307-4DDB-B25E-4C5B01CA5AE1}"/>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31737CDB-7E64-434C-A370-52BCBCF231A3}" type="slidenum">
              <a:rPr lang="en-US" altLang="en-US">
                <a:solidFill>
                  <a:srgbClr val="898989"/>
                </a:solidFill>
                <a:latin typeface="Calibri" panose="020F0502020204030204" pitchFamily="34" charset="0"/>
              </a:rPr>
              <a:pPr eaLnBrk="1" hangingPunct="1"/>
              <a:t>15</a:t>
            </a:fld>
            <a:endParaRPr lang="en-CA" altLang="en-US">
              <a:solidFill>
                <a:srgbClr val="898989"/>
              </a:solidFill>
              <a:latin typeface="Calibri" panose="020F0502020204030204" pitchFamily="34" charset="0"/>
            </a:endParaRPr>
          </a:p>
        </p:txBody>
      </p:sp>
      <p:sp>
        <p:nvSpPr>
          <p:cNvPr id="16387" name="Rectangle 2">
            <a:extLst>
              <a:ext uri="{FF2B5EF4-FFF2-40B4-BE49-F238E27FC236}">
                <a16:creationId xmlns:a16="http://schemas.microsoft.com/office/drawing/2014/main" id="{3EC0DC5A-E512-477D-A82B-DACFEDFFE039}"/>
              </a:ext>
            </a:extLst>
          </p:cNvPr>
          <p:cNvSpPr>
            <a:spLocks noGrp="1" noChangeArrowheads="1"/>
          </p:cNvSpPr>
          <p:nvPr>
            <p:ph type="title"/>
          </p:nvPr>
        </p:nvSpPr>
        <p:spPr/>
        <p:txBody>
          <a:bodyPr/>
          <a:lstStyle/>
          <a:p>
            <a:pPr eaLnBrk="1" hangingPunct="1"/>
            <a:r>
              <a:rPr lang="en-US" altLang="en-US"/>
              <a:t>Data Assignment Rules</a:t>
            </a:r>
          </a:p>
        </p:txBody>
      </p:sp>
      <p:sp>
        <p:nvSpPr>
          <p:cNvPr id="16388" name="Rectangle 3">
            <a:extLst>
              <a:ext uri="{FF2B5EF4-FFF2-40B4-BE49-F238E27FC236}">
                <a16:creationId xmlns:a16="http://schemas.microsoft.com/office/drawing/2014/main" id="{203C680F-2C58-463D-8F58-213941804204}"/>
              </a:ext>
            </a:extLst>
          </p:cNvPr>
          <p:cNvSpPr>
            <a:spLocks noGrp="1" noChangeArrowheads="1"/>
          </p:cNvSpPr>
          <p:nvPr>
            <p:ph type="body" idx="1"/>
          </p:nvPr>
        </p:nvSpPr>
        <p:spPr/>
        <p:txBody>
          <a:bodyPr/>
          <a:lstStyle/>
          <a:p>
            <a:pPr eaLnBrk="1" hangingPunct="1">
              <a:lnSpc>
                <a:spcPct val="90000"/>
              </a:lnSpc>
            </a:pPr>
            <a:r>
              <a:rPr lang="en-US" altLang="en-US"/>
              <a:t>Compatibility of Data Assignments</a:t>
            </a:r>
          </a:p>
          <a:p>
            <a:pPr lvl="1" eaLnBrk="1" hangingPunct="1">
              <a:lnSpc>
                <a:spcPct val="90000"/>
              </a:lnSpc>
              <a:spcBef>
                <a:spcPct val="50000"/>
              </a:spcBef>
            </a:pPr>
            <a:r>
              <a:rPr lang="en-US" altLang="en-US"/>
              <a:t>Type mismatches</a:t>
            </a:r>
          </a:p>
          <a:p>
            <a:pPr lvl="2" eaLnBrk="1" hangingPunct="1">
              <a:lnSpc>
                <a:spcPct val="90000"/>
              </a:lnSpc>
            </a:pPr>
            <a:r>
              <a:rPr lang="en-US" altLang="en-US"/>
              <a:t>General Rule: Cannot place value of one type into variable of another type</a:t>
            </a:r>
          </a:p>
          <a:p>
            <a:pPr lvl="1" eaLnBrk="1" hangingPunct="1">
              <a:lnSpc>
                <a:spcPct val="90000"/>
              </a:lnSpc>
              <a:spcBef>
                <a:spcPct val="50000"/>
              </a:spcBef>
            </a:pPr>
            <a:r>
              <a:rPr lang="en-US" altLang="en-US"/>
              <a:t>intVar = 2.99;	// 2 is assigned to intVar!</a:t>
            </a:r>
          </a:p>
          <a:p>
            <a:pPr lvl="2" eaLnBrk="1" hangingPunct="1">
              <a:lnSpc>
                <a:spcPct val="90000"/>
              </a:lnSpc>
            </a:pPr>
            <a:r>
              <a:rPr lang="en-US" altLang="en-US"/>
              <a:t>Only integer part "fits", so that’s all that goes</a:t>
            </a:r>
          </a:p>
          <a:p>
            <a:pPr lvl="2" eaLnBrk="1" hangingPunct="1">
              <a:lnSpc>
                <a:spcPct val="90000"/>
              </a:lnSpc>
            </a:pPr>
            <a:r>
              <a:rPr lang="en-US" altLang="en-US"/>
              <a:t>Called "implicit" or "automatic type conversion" </a:t>
            </a:r>
          </a:p>
          <a:p>
            <a:pPr lvl="1" eaLnBrk="1" hangingPunct="1">
              <a:lnSpc>
                <a:spcPct val="90000"/>
              </a:lnSpc>
              <a:spcBef>
                <a:spcPct val="50000"/>
              </a:spcBef>
            </a:pPr>
            <a:r>
              <a:rPr lang="en-US" altLang="en-US"/>
              <a:t>Literals</a:t>
            </a:r>
          </a:p>
          <a:p>
            <a:pPr lvl="2" eaLnBrk="1" hangingPunct="1">
              <a:lnSpc>
                <a:spcPct val="90000"/>
              </a:lnSpc>
            </a:pPr>
            <a:r>
              <a:rPr lang="en-US" altLang="en-US"/>
              <a:t>2, 5.75, "Z", "Hello World"</a:t>
            </a:r>
          </a:p>
          <a:p>
            <a:pPr lvl="2" eaLnBrk="1" hangingPunct="1">
              <a:lnSpc>
                <a:spcPct val="90000"/>
              </a:lnSpc>
            </a:pPr>
            <a:r>
              <a:rPr lang="en-US" altLang="en-US"/>
              <a:t>Considered "constants": can’t change in program</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74D3EBB-2FC5-4878-A71C-AB63BDCA5BD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4756B7AC-3AE1-4111-8BDE-1EFD2F6781BE}" type="slidenum">
              <a:rPr lang="en-US" altLang="en-US">
                <a:solidFill>
                  <a:srgbClr val="898989"/>
                </a:solidFill>
                <a:latin typeface="Calibri" panose="020F0502020204030204" pitchFamily="34" charset="0"/>
              </a:rPr>
              <a:pPr eaLnBrk="1" hangingPunct="1"/>
              <a:t>16</a:t>
            </a:fld>
            <a:endParaRPr lang="en-CA" altLang="en-US">
              <a:solidFill>
                <a:srgbClr val="898989"/>
              </a:solidFill>
              <a:latin typeface="Calibri" panose="020F0502020204030204" pitchFamily="34" charset="0"/>
            </a:endParaRPr>
          </a:p>
        </p:txBody>
      </p:sp>
      <p:sp>
        <p:nvSpPr>
          <p:cNvPr id="17411" name="Rectangle 2">
            <a:extLst>
              <a:ext uri="{FF2B5EF4-FFF2-40B4-BE49-F238E27FC236}">
                <a16:creationId xmlns:a16="http://schemas.microsoft.com/office/drawing/2014/main" id="{3B9343A7-98CD-4B8D-A32F-ACA6A9309110}"/>
              </a:ext>
            </a:extLst>
          </p:cNvPr>
          <p:cNvSpPr>
            <a:spLocks noGrp="1" noChangeArrowheads="1"/>
          </p:cNvSpPr>
          <p:nvPr>
            <p:ph type="title"/>
          </p:nvPr>
        </p:nvSpPr>
        <p:spPr/>
        <p:txBody>
          <a:bodyPr/>
          <a:lstStyle/>
          <a:p>
            <a:pPr eaLnBrk="1" hangingPunct="1"/>
            <a:r>
              <a:rPr lang="en-US" altLang="en-US"/>
              <a:t>Literal Data</a:t>
            </a:r>
          </a:p>
        </p:txBody>
      </p:sp>
      <p:sp>
        <p:nvSpPr>
          <p:cNvPr id="17412" name="Rectangle 3">
            <a:extLst>
              <a:ext uri="{FF2B5EF4-FFF2-40B4-BE49-F238E27FC236}">
                <a16:creationId xmlns:a16="http://schemas.microsoft.com/office/drawing/2014/main" id="{D1DF42CF-F9F0-4D05-BCEF-F2AA27670A9A}"/>
              </a:ext>
            </a:extLst>
          </p:cNvPr>
          <p:cNvSpPr>
            <a:spLocks noGrp="1" noChangeArrowheads="1"/>
          </p:cNvSpPr>
          <p:nvPr>
            <p:ph type="body" idx="1"/>
          </p:nvPr>
        </p:nvSpPr>
        <p:spPr/>
        <p:txBody>
          <a:bodyPr/>
          <a:lstStyle/>
          <a:p>
            <a:pPr>
              <a:tabLst>
                <a:tab pos="3149600" algn="l"/>
              </a:tabLst>
            </a:pPr>
            <a:r>
              <a:rPr lang="en-US" altLang="en-US"/>
              <a:t>Literals</a:t>
            </a:r>
          </a:p>
          <a:p>
            <a:pPr lvl="1">
              <a:tabLst>
                <a:tab pos="3149600" algn="l"/>
              </a:tabLst>
            </a:pPr>
            <a:r>
              <a:rPr lang="en-US" altLang="en-US"/>
              <a:t>Examples:</a:t>
            </a:r>
          </a:p>
          <a:p>
            <a:pPr lvl="2">
              <a:tabLst>
                <a:tab pos="3149600" algn="l"/>
              </a:tabLst>
            </a:pPr>
            <a:r>
              <a:rPr lang="en-US" altLang="en-US"/>
              <a:t>2	// Literal constant int</a:t>
            </a:r>
          </a:p>
          <a:p>
            <a:pPr lvl="2">
              <a:tabLst>
                <a:tab pos="3149600" algn="l"/>
              </a:tabLst>
            </a:pPr>
            <a:r>
              <a:rPr lang="en-US" altLang="en-US"/>
              <a:t>5.75	// Literal constant double</a:t>
            </a:r>
          </a:p>
          <a:p>
            <a:pPr lvl="2">
              <a:tabLst>
                <a:tab pos="3149600" algn="l"/>
              </a:tabLst>
            </a:pPr>
            <a:r>
              <a:rPr lang="en-US" altLang="en-US"/>
              <a:t>"Z"	// Literal constant char</a:t>
            </a:r>
          </a:p>
          <a:p>
            <a:pPr lvl="2">
              <a:tabLst>
                <a:tab pos="3149600" algn="l"/>
              </a:tabLst>
            </a:pPr>
            <a:r>
              <a:rPr lang="en-US" altLang="en-US"/>
              <a:t>"Hello World"	// Literal constant string</a:t>
            </a:r>
          </a:p>
          <a:p>
            <a:pPr>
              <a:spcBef>
                <a:spcPct val="50000"/>
              </a:spcBef>
              <a:tabLst>
                <a:tab pos="3149600" algn="l"/>
              </a:tabLst>
            </a:pPr>
            <a:r>
              <a:rPr lang="en-US" altLang="en-US"/>
              <a:t>Cannot change values during execution</a:t>
            </a:r>
          </a:p>
          <a:p>
            <a:pPr>
              <a:spcBef>
                <a:spcPct val="50000"/>
              </a:spcBef>
              <a:tabLst>
                <a:tab pos="3149600" algn="l"/>
              </a:tabLst>
            </a:pPr>
            <a:r>
              <a:rPr lang="en-US" altLang="en-US"/>
              <a:t>Called "literals" because you "literally typed"</a:t>
            </a:r>
            <a:br>
              <a:rPr lang="en-US" altLang="en-US"/>
            </a:br>
            <a:r>
              <a:rPr lang="en-US" altLang="en-US"/>
              <a:t>them in your program!</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6FAF8FA-3468-442D-96A2-1FB8CB6452D2}"/>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BB1FA750-9FB5-4439-8C8A-E627758DF905}" type="slidenum">
              <a:rPr lang="en-US" altLang="en-US">
                <a:solidFill>
                  <a:srgbClr val="898989"/>
                </a:solidFill>
                <a:latin typeface="Calibri" panose="020F0502020204030204" pitchFamily="34" charset="0"/>
              </a:rPr>
              <a:pPr eaLnBrk="1" hangingPunct="1"/>
              <a:t>17</a:t>
            </a:fld>
            <a:endParaRPr lang="en-CA" altLang="en-US">
              <a:solidFill>
                <a:srgbClr val="898989"/>
              </a:solidFill>
              <a:latin typeface="Calibri" panose="020F0502020204030204" pitchFamily="34" charset="0"/>
            </a:endParaRPr>
          </a:p>
        </p:txBody>
      </p:sp>
      <p:sp>
        <p:nvSpPr>
          <p:cNvPr id="18435" name="Rectangle 2">
            <a:extLst>
              <a:ext uri="{FF2B5EF4-FFF2-40B4-BE49-F238E27FC236}">
                <a16:creationId xmlns:a16="http://schemas.microsoft.com/office/drawing/2014/main" id="{2D823753-B99D-4B8A-82CC-09B9E133A3DE}"/>
              </a:ext>
            </a:extLst>
          </p:cNvPr>
          <p:cNvSpPr>
            <a:spLocks noGrp="1" noChangeArrowheads="1"/>
          </p:cNvSpPr>
          <p:nvPr>
            <p:ph type="title"/>
          </p:nvPr>
        </p:nvSpPr>
        <p:spPr/>
        <p:txBody>
          <a:bodyPr/>
          <a:lstStyle/>
          <a:p>
            <a:pPr eaLnBrk="1" hangingPunct="1"/>
            <a:r>
              <a:rPr lang="en-US" altLang="en-US"/>
              <a:t>Escape Sequences</a:t>
            </a:r>
          </a:p>
        </p:txBody>
      </p:sp>
      <p:sp>
        <p:nvSpPr>
          <p:cNvPr id="18436" name="Rectangle 3">
            <a:extLst>
              <a:ext uri="{FF2B5EF4-FFF2-40B4-BE49-F238E27FC236}">
                <a16:creationId xmlns:a16="http://schemas.microsoft.com/office/drawing/2014/main" id="{6EDF04DA-73EA-4DD5-91D1-8BF6A4A667F9}"/>
              </a:ext>
            </a:extLst>
          </p:cNvPr>
          <p:cNvSpPr>
            <a:spLocks noGrp="1" noChangeArrowheads="1"/>
          </p:cNvSpPr>
          <p:nvPr>
            <p:ph type="body" idx="1"/>
          </p:nvPr>
        </p:nvSpPr>
        <p:spPr/>
        <p:txBody>
          <a:bodyPr/>
          <a:lstStyle/>
          <a:p>
            <a:pPr eaLnBrk="1" hangingPunct="1"/>
            <a:r>
              <a:rPr lang="en-US" altLang="en-US"/>
              <a:t>"Extend" character set</a:t>
            </a:r>
          </a:p>
          <a:p>
            <a:pPr eaLnBrk="1" hangingPunct="1"/>
            <a:r>
              <a:rPr lang="en-US" altLang="en-US"/>
              <a:t>Backslash, \  preceding a character</a:t>
            </a:r>
          </a:p>
          <a:p>
            <a:pPr lvl="1" eaLnBrk="1" hangingPunct="1"/>
            <a:r>
              <a:rPr lang="en-US" altLang="en-US"/>
              <a:t>Instructs compiler: a special "escape</a:t>
            </a:r>
            <a:br>
              <a:rPr lang="en-US" altLang="en-US"/>
            </a:br>
            <a:r>
              <a:rPr lang="en-US" altLang="en-US"/>
              <a:t>character" is coming</a:t>
            </a:r>
          </a:p>
          <a:p>
            <a:pPr lvl="1" eaLnBrk="1" hangingPunct="1"/>
            <a:r>
              <a:rPr lang="en-US" altLang="en-US"/>
              <a:t>Following character treated as</a:t>
            </a:r>
            <a:br>
              <a:rPr lang="en-US" altLang="en-US"/>
            </a:br>
            <a:r>
              <a:rPr lang="en-US" altLang="en-US"/>
              <a:t>"escape sequence char"</a:t>
            </a:r>
          </a:p>
          <a:p>
            <a:pPr lvl="1" eaLnBrk="1" hangingPunct="1"/>
            <a:r>
              <a:rPr lang="en-US" altLang="en-US"/>
              <a:t>Display 1.3 next slide</a:t>
            </a: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09A089A-3243-4381-A908-FA88CFD92221}"/>
              </a:ext>
            </a:extLst>
          </p:cNvPr>
          <p:cNvSpPr>
            <a:spLocks noGrp="1" noChangeArrowheads="1"/>
          </p:cNvSpPr>
          <p:nvPr>
            <p:ph type="title"/>
          </p:nvPr>
        </p:nvSpPr>
        <p:spPr/>
        <p:txBody>
          <a:bodyPr rtlCol="0">
            <a:normAutofit/>
          </a:bodyPr>
          <a:lstStyle/>
          <a:p>
            <a:pPr>
              <a:defRPr/>
            </a:pPr>
            <a:r>
              <a:rPr lang="en-US" sz="3600" b="1" dirty="0"/>
              <a:t>Escape Sequences Example</a:t>
            </a:r>
            <a:endParaRPr lang="en-US" sz="3600" dirty="0"/>
          </a:p>
        </p:txBody>
      </p:sp>
      <p:sp>
        <p:nvSpPr>
          <p:cNvPr id="6" name="Slide Number Placeholder 5">
            <a:extLst>
              <a:ext uri="{FF2B5EF4-FFF2-40B4-BE49-F238E27FC236}">
                <a16:creationId xmlns:a16="http://schemas.microsoft.com/office/drawing/2014/main" id="{514F4815-1C63-44D5-946F-90666110BA4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FF12631B-5A48-4138-B6D2-D8421095E3C9}"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pic>
        <p:nvPicPr>
          <p:cNvPr id="2" name="Picture 1">
            <a:extLst>
              <a:ext uri="{FF2B5EF4-FFF2-40B4-BE49-F238E27FC236}">
                <a16:creationId xmlns:a16="http://schemas.microsoft.com/office/drawing/2014/main" id="{5726394F-C8A2-4CB5-9768-BAB814942514}"/>
              </a:ext>
            </a:extLst>
          </p:cNvPr>
          <p:cNvPicPr>
            <a:picLocks noChangeAspect="1"/>
          </p:cNvPicPr>
          <p:nvPr/>
        </p:nvPicPr>
        <p:blipFill>
          <a:blip r:embed="rId3"/>
          <a:stretch>
            <a:fillRect/>
          </a:stretch>
        </p:blipFill>
        <p:spPr>
          <a:xfrm>
            <a:off x="3504975" y="1664817"/>
            <a:ext cx="5182049" cy="3528366"/>
          </a:xfrm>
          <a:prstGeom prst="rect">
            <a:avLst/>
          </a:prstGeom>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C3B8417-4481-4A3A-8674-558126C389E8}"/>
              </a:ext>
            </a:extLst>
          </p:cNvPr>
          <p:cNvSpPr>
            <a:spLocks noGrp="1" noChangeArrowheads="1"/>
          </p:cNvSpPr>
          <p:nvPr>
            <p:ph type="title"/>
          </p:nvPr>
        </p:nvSpPr>
        <p:spPr/>
        <p:txBody>
          <a:bodyPr rtlCol="0">
            <a:normAutofit/>
          </a:bodyPr>
          <a:lstStyle/>
          <a:p>
            <a:pPr>
              <a:defRPr/>
            </a:pPr>
            <a:r>
              <a:rPr lang="en-US" sz="3600" b="1" dirty="0"/>
              <a:t>Escape Sequences Example</a:t>
            </a:r>
            <a:endParaRPr lang="en-US" sz="3600" dirty="0"/>
          </a:p>
        </p:txBody>
      </p:sp>
      <p:pic>
        <p:nvPicPr>
          <p:cNvPr id="20483" name="Picture 4" descr="C:\WINDOWS\Desktop\Oh_type\sacitch_C++_ppt\gif\savitchc01d03_2of2.gif">
            <a:extLst>
              <a:ext uri="{FF2B5EF4-FFF2-40B4-BE49-F238E27FC236}">
                <a16:creationId xmlns:a16="http://schemas.microsoft.com/office/drawing/2014/main" id="{1C028CB7-E77A-4B46-986D-68493C34DAB4}"/>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089275" y="1676400"/>
            <a:ext cx="6705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54118FAB-B0E6-4ABF-B2EE-0CD7BBAC731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5FAEADF7-E359-462F-8875-182C9DEF762C}"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B23D-6B4A-490C-9B42-D675BD84D014}"/>
              </a:ext>
            </a:extLst>
          </p:cNvPr>
          <p:cNvSpPr>
            <a:spLocks noGrp="1"/>
          </p:cNvSpPr>
          <p:nvPr>
            <p:ph type="title"/>
          </p:nvPr>
        </p:nvSpPr>
        <p:spPr>
          <a:xfrm>
            <a:off x="838200" y="365126"/>
            <a:ext cx="10515600" cy="1013408"/>
          </a:xfrm>
        </p:spPr>
        <p:txBody>
          <a:bodyPr/>
          <a:lstStyle/>
          <a:p>
            <a:pPr algn="ctr"/>
            <a:r>
              <a:rPr lang="en-GB" dirty="0"/>
              <a:t>C++ Program Structure</a:t>
            </a:r>
          </a:p>
        </p:txBody>
      </p:sp>
      <p:sp>
        <p:nvSpPr>
          <p:cNvPr id="3" name="Content Placeholder 2">
            <a:extLst>
              <a:ext uri="{FF2B5EF4-FFF2-40B4-BE49-F238E27FC236}">
                <a16:creationId xmlns:a16="http://schemas.microsoft.com/office/drawing/2014/main" id="{E1926CDC-9357-434E-ADA7-A1E108A6848D}"/>
              </a:ext>
            </a:extLst>
          </p:cNvPr>
          <p:cNvSpPr>
            <a:spLocks noGrp="1"/>
          </p:cNvSpPr>
          <p:nvPr>
            <p:ph idx="1"/>
          </p:nvPr>
        </p:nvSpPr>
        <p:spPr>
          <a:xfrm>
            <a:off x="838200" y="1197471"/>
            <a:ext cx="10515600" cy="4351338"/>
          </a:xfrm>
        </p:spPr>
        <p:txBody>
          <a:bodyPr/>
          <a:lstStyle/>
          <a:p>
            <a:pPr marL="0" indent="0">
              <a:buNone/>
            </a:pPr>
            <a:r>
              <a:rPr lang="en-GB" sz="2600" dirty="0"/>
              <a:t>A </a:t>
            </a:r>
            <a:r>
              <a:rPr lang="en-GB" sz="2600" b="1" dirty="0"/>
              <a:t>C++ program</a:t>
            </a:r>
            <a:r>
              <a:rPr lang="en-GB" sz="2600" dirty="0"/>
              <a:t> is structured in a specific and particular manner. In C++, a program is divided into the following three sections:</a:t>
            </a:r>
          </a:p>
          <a:p>
            <a:pPr marL="971550" lvl="1" indent="-514350">
              <a:lnSpc>
                <a:spcPct val="100000"/>
              </a:lnSpc>
              <a:buFont typeface="+mj-lt"/>
              <a:buAutoNum type="arabicPeriod"/>
            </a:pPr>
            <a:r>
              <a:rPr lang="en-GB" sz="2600" dirty="0"/>
              <a:t>Standard Libraries Section</a:t>
            </a:r>
          </a:p>
          <a:p>
            <a:pPr marL="971550" lvl="1" indent="-514350">
              <a:lnSpc>
                <a:spcPct val="100000"/>
              </a:lnSpc>
              <a:buFont typeface="+mj-lt"/>
              <a:buAutoNum type="arabicPeriod"/>
            </a:pPr>
            <a:r>
              <a:rPr lang="en-GB" sz="2600" dirty="0"/>
              <a:t>Main Function Section</a:t>
            </a:r>
          </a:p>
          <a:p>
            <a:pPr marL="971550" lvl="1" indent="-514350">
              <a:lnSpc>
                <a:spcPct val="100000"/>
              </a:lnSpc>
              <a:buFont typeface="+mj-lt"/>
              <a:buAutoNum type="arabicPeriod"/>
            </a:pPr>
            <a:r>
              <a:rPr lang="en-GB" sz="2600" dirty="0"/>
              <a:t>Function Body Section</a:t>
            </a:r>
          </a:p>
          <a:p>
            <a:endParaRPr lang="en-GB" dirty="0"/>
          </a:p>
        </p:txBody>
      </p:sp>
      <p:pic>
        <p:nvPicPr>
          <p:cNvPr id="5" name="Picture 4">
            <a:extLst>
              <a:ext uri="{FF2B5EF4-FFF2-40B4-BE49-F238E27FC236}">
                <a16:creationId xmlns:a16="http://schemas.microsoft.com/office/drawing/2014/main" id="{F02D00EF-D1BD-4E0C-A87D-252EE7936C81}"/>
              </a:ext>
            </a:extLst>
          </p:cNvPr>
          <p:cNvPicPr>
            <a:picLocks noChangeAspect="1"/>
          </p:cNvPicPr>
          <p:nvPr/>
        </p:nvPicPr>
        <p:blipFill>
          <a:blip r:embed="rId2"/>
          <a:stretch>
            <a:fillRect/>
          </a:stretch>
        </p:blipFill>
        <p:spPr>
          <a:xfrm>
            <a:off x="2589567" y="3849159"/>
            <a:ext cx="5502117" cy="2324301"/>
          </a:xfrm>
          <a:prstGeom prst="rect">
            <a:avLst/>
          </a:prstGeom>
        </p:spPr>
      </p:pic>
    </p:spTree>
    <p:extLst>
      <p:ext uri="{BB962C8B-B14F-4D97-AF65-F5344CB8AC3E}">
        <p14:creationId xmlns:p14="http://schemas.microsoft.com/office/powerpoint/2010/main" val="3241296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2252055-7B8F-47D2-ADE0-49BBBD712872}"/>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B291E502-5CB5-4151-9CF5-21DEA6C69487}" type="slidenum">
              <a:rPr lang="en-US" altLang="en-US">
                <a:solidFill>
                  <a:srgbClr val="898989"/>
                </a:solidFill>
                <a:latin typeface="Calibri" panose="020F0502020204030204" pitchFamily="34" charset="0"/>
              </a:rPr>
              <a:pPr eaLnBrk="1" hangingPunct="1"/>
              <a:t>20</a:t>
            </a:fld>
            <a:endParaRPr lang="en-CA" altLang="en-US">
              <a:solidFill>
                <a:srgbClr val="898989"/>
              </a:solidFill>
              <a:latin typeface="Calibri" panose="020F0502020204030204" pitchFamily="34" charset="0"/>
            </a:endParaRPr>
          </a:p>
        </p:txBody>
      </p:sp>
      <p:sp>
        <p:nvSpPr>
          <p:cNvPr id="27651" name="Rectangle 2">
            <a:extLst>
              <a:ext uri="{FF2B5EF4-FFF2-40B4-BE49-F238E27FC236}">
                <a16:creationId xmlns:a16="http://schemas.microsoft.com/office/drawing/2014/main" id="{735EC41D-3EDF-422F-AC2B-AD39F8D3F719}"/>
              </a:ext>
            </a:extLst>
          </p:cNvPr>
          <p:cNvSpPr>
            <a:spLocks noGrp="1" noChangeArrowheads="1"/>
          </p:cNvSpPr>
          <p:nvPr>
            <p:ph type="title"/>
          </p:nvPr>
        </p:nvSpPr>
        <p:spPr/>
        <p:txBody>
          <a:bodyPr/>
          <a:lstStyle/>
          <a:p>
            <a:pPr eaLnBrk="1" hangingPunct="1"/>
            <a:r>
              <a:rPr lang="en-US" altLang="en-US"/>
              <a:t>Type Casting </a:t>
            </a:r>
          </a:p>
        </p:txBody>
      </p:sp>
      <p:sp>
        <p:nvSpPr>
          <p:cNvPr id="27652" name="Rectangle 3">
            <a:extLst>
              <a:ext uri="{FF2B5EF4-FFF2-40B4-BE49-F238E27FC236}">
                <a16:creationId xmlns:a16="http://schemas.microsoft.com/office/drawing/2014/main" id="{817F3EC8-3A8B-4242-97B3-6047B8535EC6}"/>
              </a:ext>
            </a:extLst>
          </p:cNvPr>
          <p:cNvSpPr>
            <a:spLocks noGrp="1" noChangeArrowheads="1"/>
          </p:cNvSpPr>
          <p:nvPr>
            <p:ph type="body" idx="1"/>
          </p:nvPr>
        </p:nvSpPr>
        <p:spPr/>
        <p:txBody>
          <a:bodyPr/>
          <a:lstStyle/>
          <a:p>
            <a:pPr eaLnBrk="1" hangingPunct="1">
              <a:lnSpc>
                <a:spcPct val="90000"/>
              </a:lnSpc>
            </a:pPr>
            <a:r>
              <a:rPr lang="en-US" altLang="en-US"/>
              <a:t>Two types</a:t>
            </a:r>
          </a:p>
          <a:p>
            <a:pPr lvl="1" eaLnBrk="1" hangingPunct="1">
              <a:lnSpc>
                <a:spcPct val="90000"/>
              </a:lnSpc>
              <a:spcBef>
                <a:spcPct val="50000"/>
              </a:spcBef>
            </a:pPr>
            <a:r>
              <a:rPr lang="en-US" altLang="en-US"/>
              <a:t>Implicit—also called "Automatic"</a:t>
            </a:r>
          </a:p>
          <a:p>
            <a:pPr lvl="2" eaLnBrk="1" hangingPunct="1">
              <a:lnSpc>
                <a:spcPct val="90000"/>
              </a:lnSpc>
            </a:pPr>
            <a:r>
              <a:rPr lang="en-US" altLang="en-US"/>
              <a:t>Done FOR you, automatically</a:t>
            </a:r>
            <a:br>
              <a:rPr lang="en-US" altLang="en-US"/>
            </a:br>
            <a:r>
              <a:rPr lang="en-US" altLang="en-US"/>
              <a:t>17 / 5.5</a:t>
            </a:r>
            <a:br>
              <a:rPr lang="en-US" altLang="en-US"/>
            </a:br>
            <a:r>
              <a:rPr lang="en-US" altLang="en-US"/>
              <a:t>This expression causes an "implicit type cast" to</a:t>
            </a:r>
            <a:br>
              <a:rPr lang="en-US" altLang="en-US"/>
            </a:br>
            <a:r>
              <a:rPr lang="en-US" altLang="en-US"/>
              <a:t>take place, casting the 17 </a:t>
            </a:r>
            <a:r>
              <a:rPr lang="en-US" altLang="en-US">
                <a:sym typeface="Wingdings" panose="05000000000000000000" pitchFamily="2" charset="2"/>
              </a:rPr>
              <a:t></a:t>
            </a:r>
            <a:r>
              <a:rPr lang="en-US" altLang="en-US"/>
              <a:t> 17.0</a:t>
            </a:r>
          </a:p>
          <a:p>
            <a:pPr lvl="1" eaLnBrk="1" hangingPunct="1">
              <a:lnSpc>
                <a:spcPct val="90000"/>
              </a:lnSpc>
              <a:spcBef>
                <a:spcPct val="50000"/>
              </a:spcBef>
            </a:pPr>
            <a:r>
              <a:rPr lang="en-US" altLang="en-US"/>
              <a:t>Explicit type conversion</a:t>
            </a:r>
          </a:p>
          <a:p>
            <a:pPr lvl="2" eaLnBrk="1" hangingPunct="1">
              <a:lnSpc>
                <a:spcPct val="90000"/>
              </a:lnSpc>
            </a:pPr>
            <a:r>
              <a:rPr lang="en-US" altLang="en-US"/>
              <a:t>Programmer specifies conversion with cast operator</a:t>
            </a:r>
            <a:br>
              <a:rPr lang="en-US" altLang="en-US"/>
            </a:br>
            <a:r>
              <a:rPr lang="en-US" altLang="en-US"/>
              <a:t>(double)17 / 5.5</a:t>
            </a:r>
            <a:br>
              <a:rPr lang="en-US" altLang="en-US"/>
            </a:br>
            <a:r>
              <a:rPr lang="en-US" altLang="en-US"/>
              <a:t>	Same expression as above, using explicit cast</a:t>
            </a:r>
            <a:br>
              <a:rPr lang="en-US" altLang="en-US"/>
            </a:br>
            <a:r>
              <a:rPr lang="en-US" altLang="en-US"/>
              <a:t>(double)myInt / myDouble</a:t>
            </a:r>
            <a:br>
              <a:rPr lang="en-US" altLang="en-US"/>
            </a:br>
            <a:r>
              <a:rPr lang="en-US" altLang="en-US"/>
              <a:t>	More typical use; cast operator on variable</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DF65B28-FCAC-4DD8-A0DF-D1534319BC2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313C41C9-F046-4BBB-AC63-903B89CBD6F5}" type="slidenum">
              <a:rPr lang="en-US" altLang="en-US">
                <a:solidFill>
                  <a:srgbClr val="898989"/>
                </a:solidFill>
                <a:latin typeface="Calibri" panose="020F0502020204030204" pitchFamily="34" charset="0"/>
              </a:rPr>
              <a:pPr eaLnBrk="1" hangingPunct="1"/>
              <a:t>21</a:t>
            </a:fld>
            <a:endParaRPr lang="en-CA" altLang="en-US">
              <a:solidFill>
                <a:srgbClr val="898989"/>
              </a:solidFill>
              <a:latin typeface="Calibri" panose="020F0502020204030204" pitchFamily="34" charset="0"/>
            </a:endParaRPr>
          </a:p>
        </p:txBody>
      </p:sp>
      <p:sp>
        <p:nvSpPr>
          <p:cNvPr id="28675" name="Rectangle 2">
            <a:extLst>
              <a:ext uri="{FF2B5EF4-FFF2-40B4-BE49-F238E27FC236}">
                <a16:creationId xmlns:a16="http://schemas.microsoft.com/office/drawing/2014/main" id="{12035921-C37C-4607-90F8-3BBB937AB33E}"/>
              </a:ext>
            </a:extLst>
          </p:cNvPr>
          <p:cNvSpPr>
            <a:spLocks noGrp="1" noChangeArrowheads="1"/>
          </p:cNvSpPr>
          <p:nvPr>
            <p:ph type="title"/>
          </p:nvPr>
        </p:nvSpPr>
        <p:spPr/>
        <p:txBody>
          <a:bodyPr/>
          <a:lstStyle/>
          <a:p>
            <a:pPr eaLnBrk="1" hangingPunct="1"/>
            <a:r>
              <a:rPr lang="en-US" altLang="en-US"/>
              <a:t>Shorthand Operators</a:t>
            </a:r>
          </a:p>
        </p:txBody>
      </p:sp>
      <p:sp>
        <p:nvSpPr>
          <p:cNvPr id="28676" name="Rectangle 3">
            <a:extLst>
              <a:ext uri="{FF2B5EF4-FFF2-40B4-BE49-F238E27FC236}">
                <a16:creationId xmlns:a16="http://schemas.microsoft.com/office/drawing/2014/main" id="{9A3F2193-F2C7-46AC-B4F6-08FCBFD36C52}"/>
              </a:ext>
            </a:extLst>
          </p:cNvPr>
          <p:cNvSpPr>
            <a:spLocks noGrp="1" noChangeArrowheads="1"/>
          </p:cNvSpPr>
          <p:nvPr>
            <p:ph type="body" idx="1"/>
          </p:nvPr>
        </p:nvSpPr>
        <p:spPr/>
        <p:txBody>
          <a:bodyPr/>
          <a:lstStyle/>
          <a:p>
            <a:pPr eaLnBrk="1" hangingPunct="1"/>
            <a:r>
              <a:rPr lang="en-US" altLang="en-US"/>
              <a:t>Increment &amp; Decrement Operators</a:t>
            </a:r>
          </a:p>
          <a:p>
            <a:pPr lvl="1" eaLnBrk="1" hangingPunct="1"/>
            <a:r>
              <a:rPr lang="en-US" altLang="en-US"/>
              <a:t>Just short-hand notation</a:t>
            </a:r>
          </a:p>
          <a:p>
            <a:pPr lvl="1" eaLnBrk="1" hangingPunct="1"/>
            <a:r>
              <a:rPr lang="en-US" altLang="en-US"/>
              <a:t>Increment operator, ++</a:t>
            </a:r>
            <a:br>
              <a:rPr lang="en-US" altLang="en-US"/>
            </a:br>
            <a:r>
              <a:rPr lang="en-US" altLang="en-US"/>
              <a:t>intVar++;  is equivalent to</a:t>
            </a:r>
            <a:br>
              <a:rPr lang="en-US" altLang="en-US"/>
            </a:br>
            <a:r>
              <a:rPr lang="en-US" altLang="en-US"/>
              <a:t>intVar = intVar + 1;</a:t>
            </a:r>
          </a:p>
          <a:p>
            <a:pPr lvl="1" eaLnBrk="1" hangingPunct="1"/>
            <a:r>
              <a:rPr lang="en-US" altLang="en-US"/>
              <a:t>Decrement operator, --</a:t>
            </a:r>
            <a:br>
              <a:rPr lang="en-US" altLang="en-US"/>
            </a:br>
            <a:r>
              <a:rPr lang="en-US" altLang="en-US"/>
              <a:t>intVar--;   is equivalent to</a:t>
            </a:r>
            <a:br>
              <a:rPr lang="en-US" altLang="en-US"/>
            </a:br>
            <a:r>
              <a:rPr lang="en-US" altLang="en-US"/>
              <a:t>intVar = intVar – 1;</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93BB4A1-F7DB-484E-8354-722DBFE1D6CB}"/>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244BE472-E20C-4237-ADF0-CB5177E8D262}" type="slidenum">
              <a:rPr lang="en-US" altLang="en-US">
                <a:solidFill>
                  <a:srgbClr val="898989"/>
                </a:solidFill>
                <a:latin typeface="Calibri" panose="020F0502020204030204" pitchFamily="34" charset="0"/>
              </a:rPr>
              <a:pPr eaLnBrk="1" hangingPunct="1"/>
              <a:t>22</a:t>
            </a:fld>
            <a:endParaRPr lang="en-CA" altLang="en-US">
              <a:solidFill>
                <a:srgbClr val="898989"/>
              </a:solidFill>
              <a:latin typeface="Calibri" panose="020F0502020204030204" pitchFamily="34" charset="0"/>
            </a:endParaRPr>
          </a:p>
        </p:txBody>
      </p:sp>
      <p:sp>
        <p:nvSpPr>
          <p:cNvPr id="29699" name="Rectangle 2">
            <a:extLst>
              <a:ext uri="{FF2B5EF4-FFF2-40B4-BE49-F238E27FC236}">
                <a16:creationId xmlns:a16="http://schemas.microsoft.com/office/drawing/2014/main" id="{370ADFC5-6653-4275-998D-4F5C0D14FFB4}"/>
              </a:ext>
            </a:extLst>
          </p:cNvPr>
          <p:cNvSpPr>
            <a:spLocks noGrp="1" noChangeArrowheads="1"/>
          </p:cNvSpPr>
          <p:nvPr>
            <p:ph type="title"/>
          </p:nvPr>
        </p:nvSpPr>
        <p:spPr/>
        <p:txBody>
          <a:bodyPr/>
          <a:lstStyle/>
          <a:p>
            <a:pPr eaLnBrk="1" hangingPunct="1"/>
            <a:r>
              <a:rPr lang="en-US" altLang="en-US" sz="3600"/>
              <a:t>Shorthand Operators: Two Options</a:t>
            </a:r>
          </a:p>
        </p:txBody>
      </p:sp>
      <p:sp>
        <p:nvSpPr>
          <p:cNvPr id="29700" name="Rectangle 3">
            <a:extLst>
              <a:ext uri="{FF2B5EF4-FFF2-40B4-BE49-F238E27FC236}">
                <a16:creationId xmlns:a16="http://schemas.microsoft.com/office/drawing/2014/main" id="{5CD829FA-B7B5-4CE6-B09D-E2EB9515DBE3}"/>
              </a:ext>
            </a:extLst>
          </p:cNvPr>
          <p:cNvSpPr>
            <a:spLocks noGrp="1" noChangeArrowheads="1"/>
          </p:cNvSpPr>
          <p:nvPr>
            <p:ph type="body" idx="1"/>
          </p:nvPr>
        </p:nvSpPr>
        <p:spPr/>
        <p:txBody>
          <a:bodyPr/>
          <a:lstStyle/>
          <a:p>
            <a:pPr eaLnBrk="1" hangingPunct="1">
              <a:lnSpc>
                <a:spcPct val="90000"/>
              </a:lnSpc>
            </a:pPr>
            <a:r>
              <a:rPr lang="en-US" altLang="en-US"/>
              <a:t>Post-Increment</a:t>
            </a:r>
            <a:br>
              <a:rPr lang="en-US" altLang="en-US"/>
            </a:br>
            <a:r>
              <a:rPr lang="en-US" altLang="en-US"/>
              <a:t>intVar++</a:t>
            </a:r>
          </a:p>
          <a:p>
            <a:pPr lvl="1" eaLnBrk="1" hangingPunct="1">
              <a:lnSpc>
                <a:spcPct val="90000"/>
              </a:lnSpc>
            </a:pPr>
            <a:r>
              <a:rPr lang="en-US" altLang="en-US"/>
              <a:t>Uses current value of variable, THEN increments it</a:t>
            </a:r>
          </a:p>
          <a:p>
            <a:pPr eaLnBrk="1" hangingPunct="1">
              <a:lnSpc>
                <a:spcPct val="90000"/>
              </a:lnSpc>
            </a:pPr>
            <a:r>
              <a:rPr lang="en-US" altLang="en-US"/>
              <a:t>Pre-Increment</a:t>
            </a:r>
            <a:br>
              <a:rPr lang="en-US" altLang="en-US"/>
            </a:br>
            <a:r>
              <a:rPr lang="en-US" altLang="en-US"/>
              <a:t>++intVar</a:t>
            </a:r>
          </a:p>
          <a:p>
            <a:pPr lvl="1" eaLnBrk="1" hangingPunct="1">
              <a:lnSpc>
                <a:spcPct val="90000"/>
              </a:lnSpc>
            </a:pPr>
            <a:r>
              <a:rPr lang="en-US" altLang="en-US"/>
              <a:t>Increments variable first, THEN uses new value</a:t>
            </a:r>
          </a:p>
          <a:p>
            <a:pPr eaLnBrk="1" hangingPunct="1">
              <a:lnSpc>
                <a:spcPct val="90000"/>
              </a:lnSpc>
            </a:pPr>
            <a:r>
              <a:rPr lang="en-US" altLang="en-US"/>
              <a:t>"Use" is defined as whatever "context"</a:t>
            </a:r>
            <a:br>
              <a:rPr lang="en-US" altLang="en-US"/>
            </a:br>
            <a:r>
              <a:rPr lang="en-US" altLang="en-US"/>
              <a:t>variable is currently in</a:t>
            </a:r>
          </a:p>
          <a:p>
            <a:pPr eaLnBrk="1" hangingPunct="1">
              <a:lnSpc>
                <a:spcPct val="90000"/>
              </a:lnSpc>
            </a:pPr>
            <a:r>
              <a:rPr lang="en-US" altLang="en-US"/>
              <a:t>No difference if "alone" in statement:</a:t>
            </a:r>
            <a:br>
              <a:rPr lang="en-US" altLang="en-US"/>
            </a:br>
            <a:r>
              <a:rPr lang="en-US" altLang="en-US"/>
              <a:t>intVar++; and ++intVar; </a:t>
            </a:r>
            <a:r>
              <a:rPr lang="en-US" altLang="en-US">
                <a:sym typeface="Wingdings" panose="05000000000000000000" pitchFamily="2" charset="2"/>
              </a:rPr>
              <a:t></a:t>
            </a:r>
            <a:r>
              <a:rPr lang="en-US" altLang="en-US"/>
              <a:t> identical result</a:t>
            </a: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6B699C5-8B08-42F2-A2AB-EC4A4034713F}"/>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01DC3BCC-D456-458D-98B9-4B5D48AA1AFF}" type="slidenum">
              <a:rPr lang="en-US" altLang="en-US">
                <a:solidFill>
                  <a:srgbClr val="898989"/>
                </a:solidFill>
                <a:latin typeface="Calibri" panose="020F0502020204030204" pitchFamily="34" charset="0"/>
              </a:rPr>
              <a:pPr eaLnBrk="1" hangingPunct="1"/>
              <a:t>23</a:t>
            </a:fld>
            <a:endParaRPr lang="en-CA" altLang="en-US">
              <a:solidFill>
                <a:srgbClr val="898989"/>
              </a:solidFill>
              <a:latin typeface="Calibri" panose="020F0502020204030204" pitchFamily="34" charset="0"/>
            </a:endParaRPr>
          </a:p>
        </p:txBody>
      </p:sp>
      <p:sp>
        <p:nvSpPr>
          <p:cNvPr id="30723" name="Rectangle 2">
            <a:extLst>
              <a:ext uri="{FF2B5EF4-FFF2-40B4-BE49-F238E27FC236}">
                <a16:creationId xmlns:a16="http://schemas.microsoft.com/office/drawing/2014/main" id="{D548074B-93C3-4022-ADFD-FA02590AE53B}"/>
              </a:ext>
            </a:extLst>
          </p:cNvPr>
          <p:cNvSpPr>
            <a:spLocks noGrp="1" noChangeArrowheads="1"/>
          </p:cNvSpPr>
          <p:nvPr>
            <p:ph type="title"/>
          </p:nvPr>
        </p:nvSpPr>
        <p:spPr/>
        <p:txBody>
          <a:bodyPr/>
          <a:lstStyle/>
          <a:p>
            <a:pPr eaLnBrk="1" hangingPunct="1"/>
            <a:r>
              <a:rPr lang="en-US" altLang="en-US"/>
              <a:t>Post-Increment in Action</a:t>
            </a:r>
          </a:p>
        </p:txBody>
      </p:sp>
      <p:sp>
        <p:nvSpPr>
          <p:cNvPr id="30724" name="Rectangle 3">
            <a:extLst>
              <a:ext uri="{FF2B5EF4-FFF2-40B4-BE49-F238E27FC236}">
                <a16:creationId xmlns:a16="http://schemas.microsoft.com/office/drawing/2014/main" id="{0F177E81-E66C-4A95-B8E5-44595A714C1E}"/>
              </a:ext>
            </a:extLst>
          </p:cNvPr>
          <p:cNvSpPr>
            <a:spLocks noGrp="1" noChangeArrowheads="1"/>
          </p:cNvSpPr>
          <p:nvPr>
            <p:ph type="body" idx="1"/>
          </p:nvPr>
        </p:nvSpPr>
        <p:spPr/>
        <p:txBody>
          <a:bodyPr/>
          <a:lstStyle/>
          <a:p>
            <a:pPr>
              <a:tabLst>
                <a:tab pos="1828800" algn="l"/>
              </a:tabLst>
            </a:pPr>
            <a:r>
              <a:rPr lang="en-US" altLang="en-US"/>
              <a:t>Post-Increment in Expressions:</a:t>
            </a:r>
            <a:br>
              <a:rPr lang="en-US" altLang="en-US"/>
            </a:br>
            <a:r>
              <a:rPr lang="en-US" altLang="en-US"/>
              <a:t>int 	n = 2,</a:t>
            </a:r>
            <a:br>
              <a:rPr lang="en-US" altLang="en-US"/>
            </a:br>
            <a:r>
              <a:rPr lang="en-US" altLang="en-US"/>
              <a:t>	valueProduced;</a:t>
            </a:r>
            <a:br>
              <a:rPr lang="en-US" altLang="en-US"/>
            </a:br>
            <a:r>
              <a:rPr lang="en-US" altLang="en-US"/>
              <a:t>valueProduced = 2 * (n++);</a:t>
            </a:r>
            <a:br>
              <a:rPr lang="en-US" altLang="en-US"/>
            </a:br>
            <a:r>
              <a:rPr lang="en-US" altLang="en-US"/>
              <a:t>cout &lt;&lt; valueProduced &lt;&lt; endl;</a:t>
            </a:r>
            <a:br>
              <a:rPr lang="en-US" altLang="en-US"/>
            </a:br>
            <a:r>
              <a:rPr lang="en-US" altLang="en-US"/>
              <a:t>cout &lt;&lt; n &lt;&lt; endl;</a:t>
            </a:r>
          </a:p>
          <a:p>
            <a:pPr lvl="1">
              <a:tabLst>
                <a:tab pos="1828800" algn="l"/>
              </a:tabLst>
            </a:pPr>
            <a:r>
              <a:rPr lang="en-US" altLang="en-US"/>
              <a:t>This code segment produces the output:</a:t>
            </a:r>
            <a:br>
              <a:rPr lang="en-US" altLang="en-US"/>
            </a:br>
            <a:r>
              <a:rPr lang="en-US" altLang="en-US"/>
              <a:t>4</a:t>
            </a:r>
            <a:br>
              <a:rPr lang="en-US" altLang="en-US"/>
            </a:br>
            <a:r>
              <a:rPr lang="en-US" altLang="en-US"/>
              <a:t>3</a:t>
            </a:r>
          </a:p>
          <a:p>
            <a:pPr lvl="1">
              <a:tabLst>
                <a:tab pos="1828800" algn="l"/>
              </a:tabLst>
            </a:pPr>
            <a:r>
              <a:rPr lang="en-US" altLang="en-US"/>
              <a:t>Since post-increment was used</a:t>
            </a: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05AC7B-F646-4E7D-8CD4-96DD32DC90C1}"/>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5D17F21D-AD26-4B7F-8EC8-B97348A36422}" type="slidenum">
              <a:rPr lang="en-US" altLang="en-US">
                <a:solidFill>
                  <a:srgbClr val="898989"/>
                </a:solidFill>
                <a:latin typeface="Calibri" panose="020F0502020204030204" pitchFamily="34" charset="0"/>
              </a:rPr>
              <a:pPr eaLnBrk="1" hangingPunct="1"/>
              <a:t>24</a:t>
            </a:fld>
            <a:endParaRPr lang="en-CA" altLang="en-US">
              <a:solidFill>
                <a:srgbClr val="898989"/>
              </a:solidFill>
              <a:latin typeface="Calibri" panose="020F0502020204030204" pitchFamily="34" charset="0"/>
            </a:endParaRPr>
          </a:p>
        </p:txBody>
      </p:sp>
      <p:sp>
        <p:nvSpPr>
          <p:cNvPr id="31747" name="Rectangle 2">
            <a:extLst>
              <a:ext uri="{FF2B5EF4-FFF2-40B4-BE49-F238E27FC236}">
                <a16:creationId xmlns:a16="http://schemas.microsoft.com/office/drawing/2014/main" id="{9ADB8C5A-693F-4CD9-B43E-D1352FB1040F}"/>
              </a:ext>
            </a:extLst>
          </p:cNvPr>
          <p:cNvSpPr>
            <a:spLocks noGrp="1" noChangeArrowheads="1"/>
          </p:cNvSpPr>
          <p:nvPr>
            <p:ph type="title"/>
          </p:nvPr>
        </p:nvSpPr>
        <p:spPr/>
        <p:txBody>
          <a:bodyPr/>
          <a:lstStyle/>
          <a:p>
            <a:pPr eaLnBrk="1" hangingPunct="1"/>
            <a:r>
              <a:rPr lang="en-US" altLang="en-US"/>
              <a:t>Pre-Increment in Action</a:t>
            </a:r>
          </a:p>
        </p:txBody>
      </p:sp>
      <p:sp>
        <p:nvSpPr>
          <p:cNvPr id="31748" name="Rectangle 3">
            <a:extLst>
              <a:ext uri="{FF2B5EF4-FFF2-40B4-BE49-F238E27FC236}">
                <a16:creationId xmlns:a16="http://schemas.microsoft.com/office/drawing/2014/main" id="{6BE04B27-4D4A-4A1B-B7A7-52940FD1BC78}"/>
              </a:ext>
            </a:extLst>
          </p:cNvPr>
          <p:cNvSpPr>
            <a:spLocks noGrp="1" noChangeArrowheads="1"/>
          </p:cNvSpPr>
          <p:nvPr>
            <p:ph type="body" idx="1"/>
          </p:nvPr>
        </p:nvSpPr>
        <p:spPr/>
        <p:txBody>
          <a:bodyPr/>
          <a:lstStyle/>
          <a:p>
            <a:pPr>
              <a:tabLst>
                <a:tab pos="1828800" algn="l"/>
              </a:tabLst>
            </a:pPr>
            <a:r>
              <a:rPr lang="en-US" altLang="en-US"/>
              <a:t>Now using Pre-increment:</a:t>
            </a:r>
            <a:br>
              <a:rPr lang="en-US" altLang="en-US"/>
            </a:br>
            <a:r>
              <a:rPr lang="en-US" altLang="en-US"/>
              <a:t>int 	n = 2,</a:t>
            </a:r>
            <a:br>
              <a:rPr lang="en-US" altLang="en-US"/>
            </a:br>
            <a:r>
              <a:rPr lang="en-US" altLang="en-US"/>
              <a:t>	valueProduced;</a:t>
            </a:r>
            <a:br>
              <a:rPr lang="en-US" altLang="en-US"/>
            </a:br>
            <a:r>
              <a:rPr lang="en-US" altLang="en-US"/>
              <a:t>valueProduced = 2 * (++n);</a:t>
            </a:r>
            <a:br>
              <a:rPr lang="en-US" altLang="en-US"/>
            </a:br>
            <a:r>
              <a:rPr lang="en-US" altLang="en-US"/>
              <a:t>cout &lt;&lt; valueProduced &lt;&lt; endl;</a:t>
            </a:r>
            <a:br>
              <a:rPr lang="en-US" altLang="en-US"/>
            </a:br>
            <a:r>
              <a:rPr lang="en-US" altLang="en-US"/>
              <a:t>cout &lt;&lt; n &lt;&lt; endl;</a:t>
            </a:r>
          </a:p>
          <a:p>
            <a:pPr lvl="1">
              <a:tabLst>
                <a:tab pos="1828800" algn="l"/>
              </a:tabLst>
            </a:pPr>
            <a:r>
              <a:rPr lang="en-US" altLang="en-US"/>
              <a:t>This code segment produces the output:</a:t>
            </a:r>
            <a:br>
              <a:rPr lang="en-US" altLang="en-US"/>
            </a:br>
            <a:r>
              <a:rPr lang="en-US" altLang="en-US"/>
              <a:t>6</a:t>
            </a:r>
            <a:br>
              <a:rPr lang="en-US" altLang="en-US"/>
            </a:br>
            <a:r>
              <a:rPr lang="en-US" altLang="en-US"/>
              <a:t>3</a:t>
            </a:r>
          </a:p>
          <a:p>
            <a:pPr lvl="1">
              <a:tabLst>
                <a:tab pos="1828800" algn="l"/>
              </a:tabLst>
            </a:pPr>
            <a:r>
              <a:rPr lang="en-US" altLang="en-US"/>
              <a:t>Because pre-increment was used</a:t>
            </a: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460CCB9-0B6F-46E5-A18D-C7B71E173982}"/>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F9F52307-7CDA-419A-BF7D-08D0BCAD0B73}" type="slidenum">
              <a:rPr lang="en-US" altLang="en-US">
                <a:solidFill>
                  <a:srgbClr val="898989"/>
                </a:solidFill>
                <a:latin typeface="Calibri" panose="020F0502020204030204" pitchFamily="34" charset="0"/>
              </a:rPr>
              <a:pPr eaLnBrk="1" hangingPunct="1"/>
              <a:t>25</a:t>
            </a:fld>
            <a:endParaRPr lang="en-CA" altLang="en-US">
              <a:solidFill>
                <a:srgbClr val="898989"/>
              </a:solidFill>
              <a:latin typeface="Calibri" panose="020F0502020204030204" pitchFamily="34" charset="0"/>
            </a:endParaRPr>
          </a:p>
        </p:txBody>
      </p:sp>
      <p:sp>
        <p:nvSpPr>
          <p:cNvPr id="32771" name="Rectangle 2">
            <a:extLst>
              <a:ext uri="{FF2B5EF4-FFF2-40B4-BE49-F238E27FC236}">
                <a16:creationId xmlns:a16="http://schemas.microsoft.com/office/drawing/2014/main" id="{7F4F36B2-0322-4DE5-BC0E-771985271445}"/>
              </a:ext>
            </a:extLst>
          </p:cNvPr>
          <p:cNvSpPr>
            <a:spLocks noGrp="1" noChangeArrowheads="1"/>
          </p:cNvSpPr>
          <p:nvPr>
            <p:ph type="title"/>
          </p:nvPr>
        </p:nvSpPr>
        <p:spPr/>
        <p:txBody>
          <a:bodyPr/>
          <a:lstStyle/>
          <a:p>
            <a:pPr eaLnBrk="1" hangingPunct="1"/>
            <a:r>
              <a:rPr lang="en-US" altLang="en-US"/>
              <a:t>Console Input/Output</a:t>
            </a:r>
          </a:p>
        </p:txBody>
      </p:sp>
      <p:sp>
        <p:nvSpPr>
          <p:cNvPr id="32772" name="Rectangle 3">
            <a:extLst>
              <a:ext uri="{FF2B5EF4-FFF2-40B4-BE49-F238E27FC236}">
                <a16:creationId xmlns:a16="http://schemas.microsoft.com/office/drawing/2014/main" id="{809AA44C-924E-4D57-9942-1353F686716E}"/>
              </a:ext>
            </a:extLst>
          </p:cNvPr>
          <p:cNvSpPr>
            <a:spLocks noGrp="1" noChangeArrowheads="1"/>
          </p:cNvSpPr>
          <p:nvPr>
            <p:ph type="body" idx="1"/>
          </p:nvPr>
        </p:nvSpPr>
        <p:spPr/>
        <p:txBody>
          <a:bodyPr/>
          <a:lstStyle/>
          <a:p>
            <a:pPr eaLnBrk="1" hangingPunct="1"/>
            <a:r>
              <a:rPr lang="en-US" altLang="en-US"/>
              <a:t>I/O objects cin, cout, cerr</a:t>
            </a:r>
          </a:p>
          <a:p>
            <a:pPr eaLnBrk="1" hangingPunct="1"/>
            <a:r>
              <a:rPr lang="en-US" altLang="en-US"/>
              <a:t>Defined in the C++ library called</a:t>
            </a:r>
            <a:br>
              <a:rPr lang="en-US" altLang="en-US"/>
            </a:br>
            <a:r>
              <a:rPr lang="en-US" altLang="en-US"/>
              <a:t>&lt;iostream&gt;</a:t>
            </a:r>
          </a:p>
          <a:p>
            <a:pPr eaLnBrk="1" hangingPunct="1"/>
            <a:r>
              <a:rPr lang="en-US" altLang="en-US"/>
              <a:t>Must have these lines (called pre-</a:t>
            </a:r>
            <a:br>
              <a:rPr lang="en-US" altLang="en-US"/>
            </a:br>
            <a:r>
              <a:rPr lang="en-US" altLang="en-US"/>
              <a:t>processor directives) near start of file:</a:t>
            </a:r>
          </a:p>
          <a:p>
            <a:pPr lvl="1" eaLnBrk="1" hangingPunct="1"/>
            <a:r>
              <a:rPr lang="en-US" altLang="en-US"/>
              <a:t>#include &lt;iostream&gt;</a:t>
            </a:r>
            <a:br>
              <a:rPr lang="en-US" altLang="en-US"/>
            </a:br>
            <a:r>
              <a:rPr lang="en-US" altLang="en-US"/>
              <a:t>using namespace std;</a:t>
            </a:r>
          </a:p>
          <a:p>
            <a:pPr lvl="1" eaLnBrk="1" hangingPunct="1"/>
            <a:r>
              <a:rPr lang="en-US" altLang="en-US"/>
              <a:t>Tells C++ to use appropriate library so we can</a:t>
            </a:r>
            <a:br>
              <a:rPr lang="en-US" altLang="en-US"/>
            </a:br>
            <a:r>
              <a:rPr lang="en-US" altLang="en-US"/>
              <a:t>use the I/O objects cin, cout, cerr</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911DD60-4F36-4291-AAA4-A4A7C1C1E2D9}"/>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5156B11F-F9E3-46C5-94DC-AFC69EC8B833}" type="slidenum">
              <a:rPr lang="en-US" altLang="en-US">
                <a:solidFill>
                  <a:srgbClr val="898989"/>
                </a:solidFill>
                <a:latin typeface="Calibri" panose="020F0502020204030204" pitchFamily="34" charset="0"/>
              </a:rPr>
              <a:pPr eaLnBrk="1" hangingPunct="1"/>
              <a:t>26</a:t>
            </a:fld>
            <a:endParaRPr lang="en-CA" altLang="en-US">
              <a:solidFill>
                <a:srgbClr val="898989"/>
              </a:solidFill>
              <a:latin typeface="Calibri" panose="020F0502020204030204" pitchFamily="34" charset="0"/>
            </a:endParaRPr>
          </a:p>
        </p:txBody>
      </p:sp>
      <p:sp>
        <p:nvSpPr>
          <p:cNvPr id="33795" name="Rectangle 2">
            <a:extLst>
              <a:ext uri="{FF2B5EF4-FFF2-40B4-BE49-F238E27FC236}">
                <a16:creationId xmlns:a16="http://schemas.microsoft.com/office/drawing/2014/main" id="{2B858DC1-6C4F-4480-8C68-6D07455AB107}"/>
              </a:ext>
            </a:extLst>
          </p:cNvPr>
          <p:cNvSpPr>
            <a:spLocks noGrp="1" noChangeArrowheads="1"/>
          </p:cNvSpPr>
          <p:nvPr>
            <p:ph type="title"/>
          </p:nvPr>
        </p:nvSpPr>
        <p:spPr/>
        <p:txBody>
          <a:bodyPr/>
          <a:lstStyle/>
          <a:p>
            <a:pPr eaLnBrk="1" hangingPunct="1"/>
            <a:r>
              <a:rPr lang="en-US" altLang="en-US"/>
              <a:t>Console Output</a:t>
            </a:r>
          </a:p>
        </p:txBody>
      </p:sp>
      <p:sp>
        <p:nvSpPr>
          <p:cNvPr id="33796" name="Rectangle 3">
            <a:extLst>
              <a:ext uri="{FF2B5EF4-FFF2-40B4-BE49-F238E27FC236}">
                <a16:creationId xmlns:a16="http://schemas.microsoft.com/office/drawing/2014/main" id="{08DDC205-4F9A-4D5F-82F9-98442DF13AFE}"/>
              </a:ext>
            </a:extLst>
          </p:cNvPr>
          <p:cNvSpPr>
            <a:spLocks noGrp="1" noChangeArrowheads="1"/>
          </p:cNvSpPr>
          <p:nvPr>
            <p:ph type="body" idx="1"/>
          </p:nvPr>
        </p:nvSpPr>
        <p:spPr/>
        <p:txBody>
          <a:bodyPr/>
          <a:lstStyle/>
          <a:p>
            <a:pPr>
              <a:tabLst>
                <a:tab pos="1539875" algn="l"/>
              </a:tabLst>
            </a:pPr>
            <a:r>
              <a:rPr lang="en-US" altLang="en-US"/>
              <a:t>What can be outputted?</a:t>
            </a:r>
          </a:p>
          <a:p>
            <a:pPr lvl="1">
              <a:tabLst>
                <a:tab pos="1539875" algn="l"/>
              </a:tabLst>
            </a:pPr>
            <a:r>
              <a:rPr lang="en-US" altLang="en-US"/>
              <a:t>Any data can be outputted to display screen</a:t>
            </a:r>
          </a:p>
          <a:p>
            <a:pPr lvl="2">
              <a:tabLst>
                <a:tab pos="1539875" algn="l"/>
              </a:tabLst>
            </a:pPr>
            <a:r>
              <a:rPr lang="en-US" altLang="en-US"/>
              <a:t>Variables</a:t>
            </a:r>
          </a:p>
          <a:p>
            <a:pPr lvl="2">
              <a:tabLst>
                <a:tab pos="1539875" algn="l"/>
              </a:tabLst>
            </a:pPr>
            <a:r>
              <a:rPr lang="en-US" altLang="en-US"/>
              <a:t>Constants</a:t>
            </a:r>
          </a:p>
          <a:p>
            <a:pPr lvl="2">
              <a:tabLst>
                <a:tab pos="1539875" algn="l"/>
              </a:tabLst>
            </a:pPr>
            <a:r>
              <a:rPr lang="en-US" altLang="en-US"/>
              <a:t>Literals</a:t>
            </a:r>
          </a:p>
          <a:p>
            <a:pPr lvl="2">
              <a:tabLst>
                <a:tab pos="1539875" algn="l"/>
              </a:tabLst>
            </a:pPr>
            <a:r>
              <a:rPr lang="en-US" altLang="en-US"/>
              <a:t>Expressions (which can include all of above)</a:t>
            </a:r>
          </a:p>
          <a:p>
            <a:pPr lvl="1">
              <a:tabLst>
                <a:tab pos="1539875" algn="l"/>
              </a:tabLst>
            </a:pPr>
            <a:r>
              <a:rPr lang="en-US" altLang="en-US"/>
              <a:t>cout &lt;&lt; numberOfGames &lt;&lt; " games played.";</a:t>
            </a:r>
            <a:br>
              <a:rPr lang="en-US" altLang="en-US"/>
            </a:br>
            <a:r>
              <a:rPr lang="en-US" altLang="en-US"/>
              <a:t>2 values are outputted:</a:t>
            </a:r>
            <a:br>
              <a:rPr lang="en-US" altLang="en-US"/>
            </a:br>
            <a:r>
              <a:rPr lang="en-US" altLang="en-US"/>
              <a:t>	"value" of variable numberOfGames,</a:t>
            </a:r>
            <a:br>
              <a:rPr lang="en-US" altLang="en-US"/>
            </a:br>
            <a:r>
              <a:rPr lang="en-US" altLang="en-US"/>
              <a:t>	literal string " games played."</a:t>
            </a:r>
          </a:p>
          <a:p>
            <a:pPr>
              <a:tabLst>
                <a:tab pos="1539875" algn="l"/>
              </a:tabLst>
            </a:pPr>
            <a:r>
              <a:rPr lang="en-US" altLang="en-US"/>
              <a:t>Cascading: multiple values in one cout</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999CA-6E20-4052-844E-1D0C635BE1A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BAA1DDAF-7F68-485F-B9CE-DB2095C6CD4B}" type="slidenum">
              <a:rPr lang="en-US" altLang="en-US">
                <a:solidFill>
                  <a:srgbClr val="898989"/>
                </a:solidFill>
                <a:latin typeface="Calibri" panose="020F0502020204030204" pitchFamily="34" charset="0"/>
              </a:rPr>
              <a:pPr eaLnBrk="1" hangingPunct="1"/>
              <a:t>27</a:t>
            </a:fld>
            <a:endParaRPr lang="en-CA" altLang="en-US">
              <a:solidFill>
                <a:srgbClr val="898989"/>
              </a:solidFill>
              <a:latin typeface="Calibri" panose="020F0502020204030204" pitchFamily="34" charset="0"/>
            </a:endParaRPr>
          </a:p>
        </p:txBody>
      </p:sp>
      <p:sp>
        <p:nvSpPr>
          <p:cNvPr id="34819" name="Rectangle 2">
            <a:extLst>
              <a:ext uri="{FF2B5EF4-FFF2-40B4-BE49-F238E27FC236}">
                <a16:creationId xmlns:a16="http://schemas.microsoft.com/office/drawing/2014/main" id="{2DDB65AC-9DBC-4E6B-9D4A-3AE1900D6D92}"/>
              </a:ext>
            </a:extLst>
          </p:cNvPr>
          <p:cNvSpPr>
            <a:spLocks noGrp="1" noChangeArrowheads="1"/>
          </p:cNvSpPr>
          <p:nvPr>
            <p:ph type="title"/>
          </p:nvPr>
        </p:nvSpPr>
        <p:spPr/>
        <p:txBody>
          <a:bodyPr/>
          <a:lstStyle/>
          <a:p>
            <a:pPr eaLnBrk="1" hangingPunct="1"/>
            <a:r>
              <a:rPr lang="en-US" altLang="en-US"/>
              <a:t>Separating Lines of Output</a:t>
            </a:r>
          </a:p>
        </p:txBody>
      </p:sp>
      <p:sp>
        <p:nvSpPr>
          <p:cNvPr id="34820" name="Rectangle 3">
            <a:extLst>
              <a:ext uri="{FF2B5EF4-FFF2-40B4-BE49-F238E27FC236}">
                <a16:creationId xmlns:a16="http://schemas.microsoft.com/office/drawing/2014/main" id="{4C4F73AB-09AE-424C-A77C-9193EE8C7DD7}"/>
              </a:ext>
            </a:extLst>
          </p:cNvPr>
          <p:cNvSpPr>
            <a:spLocks noGrp="1" noChangeArrowheads="1"/>
          </p:cNvSpPr>
          <p:nvPr>
            <p:ph type="body" idx="1"/>
          </p:nvPr>
        </p:nvSpPr>
        <p:spPr/>
        <p:txBody>
          <a:bodyPr/>
          <a:lstStyle/>
          <a:p>
            <a:pPr eaLnBrk="1" hangingPunct="1">
              <a:lnSpc>
                <a:spcPct val="90000"/>
              </a:lnSpc>
            </a:pPr>
            <a:r>
              <a:rPr lang="en-US" altLang="en-US"/>
              <a:t>New lines in output</a:t>
            </a:r>
          </a:p>
          <a:p>
            <a:pPr lvl="1" eaLnBrk="1" hangingPunct="1">
              <a:lnSpc>
                <a:spcPct val="90000"/>
              </a:lnSpc>
            </a:pPr>
            <a:r>
              <a:rPr lang="en-US" altLang="en-US"/>
              <a:t>Recall: "\n" is escape sequence for the </a:t>
            </a:r>
            <a:br>
              <a:rPr lang="en-US" altLang="en-US"/>
            </a:br>
            <a:r>
              <a:rPr lang="en-US" altLang="en-US"/>
              <a:t>char "newline"</a:t>
            </a:r>
          </a:p>
          <a:p>
            <a:pPr eaLnBrk="1" hangingPunct="1">
              <a:lnSpc>
                <a:spcPct val="90000"/>
              </a:lnSpc>
              <a:spcBef>
                <a:spcPct val="50000"/>
              </a:spcBef>
            </a:pPr>
            <a:r>
              <a:rPr lang="en-US" altLang="en-US"/>
              <a:t>A second method: object endl</a:t>
            </a:r>
          </a:p>
          <a:p>
            <a:pPr eaLnBrk="1" hangingPunct="1">
              <a:lnSpc>
                <a:spcPct val="90000"/>
              </a:lnSpc>
              <a:spcBef>
                <a:spcPct val="50000"/>
              </a:spcBef>
            </a:pPr>
            <a:r>
              <a:rPr lang="en-US" altLang="en-US"/>
              <a:t>Examples:</a:t>
            </a:r>
          </a:p>
          <a:p>
            <a:pPr lvl="1" eaLnBrk="1" hangingPunct="1">
              <a:lnSpc>
                <a:spcPct val="90000"/>
              </a:lnSpc>
              <a:buFont typeface="Symbol" panose="05050102010706020507" pitchFamily="18" charset="2"/>
              <a:buNone/>
            </a:pPr>
            <a:r>
              <a:rPr lang="en-US" altLang="en-US"/>
              <a:t>cout &lt;&lt; "Hello World\n";</a:t>
            </a:r>
          </a:p>
          <a:p>
            <a:pPr lvl="2" eaLnBrk="1" hangingPunct="1">
              <a:lnSpc>
                <a:spcPct val="90000"/>
              </a:lnSpc>
            </a:pPr>
            <a:r>
              <a:rPr lang="en-US" altLang="en-US"/>
              <a:t>Sends string "Hello World" to display, &amp; escape</a:t>
            </a:r>
            <a:br>
              <a:rPr lang="en-US" altLang="en-US"/>
            </a:br>
            <a:r>
              <a:rPr lang="en-US" altLang="en-US"/>
              <a:t>sequence "\n", skipping to next line </a:t>
            </a:r>
          </a:p>
          <a:p>
            <a:pPr lvl="1" eaLnBrk="1" hangingPunct="1">
              <a:lnSpc>
                <a:spcPct val="90000"/>
              </a:lnSpc>
              <a:buFont typeface="Symbol" panose="05050102010706020507" pitchFamily="18" charset="2"/>
              <a:buNone/>
            </a:pPr>
            <a:r>
              <a:rPr lang="en-US" altLang="en-US"/>
              <a:t>cout &lt;&lt; "Hello World" &lt;&lt; endl;</a:t>
            </a:r>
          </a:p>
          <a:p>
            <a:pPr lvl="2" eaLnBrk="1" hangingPunct="1">
              <a:lnSpc>
                <a:spcPct val="90000"/>
              </a:lnSpc>
            </a:pPr>
            <a:r>
              <a:rPr lang="en-US" altLang="en-US"/>
              <a:t>Same result as above</a:t>
            </a: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BB3B9D8-9A4C-4617-B729-2536BBF1E81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46A3BE58-4473-4DA0-946B-7DDC6E4DA462}" type="slidenum">
              <a:rPr lang="en-US" altLang="en-US">
                <a:solidFill>
                  <a:srgbClr val="898989"/>
                </a:solidFill>
                <a:latin typeface="Calibri" panose="020F0502020204030204" pitchFamily="34" charset="0"/>
              </a:rPr>
              <a:pPr eaLnBrk="1" hangingPunct="1"/>
              <a:t>28</a:t>
            </a:fld>
            <a:endParaRPr lang="en-CA" altLang="en-US">
              <a:solidFill>
                <a:srgbClr val="898989"/>
              </a:solidFill>
              <a:latin typeface="Calibri" panose="020F0502020204030204" pitchFamily="34" charset="0"/>
            </a:endParaRPr>
          </a:p>
        </p:txBody>
      </p:sp>
      <p:sp>
        <p:nvSpPr>
          <p:cNvPr id="35843" name="Rectangle 2">
            <a:extLst>
              <a:ext uri="{FF2B5EF4-FFF2-40B4-BE49-F238E27FC236}">
                <a16:creationId xmlns:a16="http://schemas.microsoft.com/office/drawing/2014/main" id="{E63D79C2-B79D-4F77-9E9C-C49330972756}"/>
              </a:ext>
            </a:extLst>
          </p:cNvPr>
          <p:cNvSpPr>
            <a:spLocks noGrp="1" noChangeArrowheads="1"/>
          </p:cNvSpPr>
          <p:nvPr>
            <p:ph type="title"/>
          </p:nvPr>
        </p:nvSpPr>
        <p:spPr/>
        <p:txBody>
          <a:bodyPr/>
          <a:lstStyle/>
          <a:p>
            <a:pPr eaLnBrk="1" hangingPunct="1"/>
            <a:r>
              <a:rPr lang="en-US" altLang="en-US"/>
              <a:t>Formatting Output</a:t>
            </a:r>
          </a:p>
        </p:txBody>
      </p:sp>
      <p:sp>
        <p:nvSpPr>
          <p:cNvPr id="35844" name="Rectangle 3">
            <a:extLst>
              <a:ext uri="{FF2B5EF4-FFF2-40B4-BE49-F238E27FC236}">
                <a16:creationId xmlns:a16="http://schemas.microsoft.com/office/drawing/2014/main" id="{0D9AAA66-A9AF-4FC5-B94E-08FF98D72EEA}"/>
              </a:ext>
            </a:extLst>
          </p:cNvPr>
          <p:cNvSpPr>
            <a:spLocks noGrp="1" noChangeArrowheads="1"/>
          </p:cNvSpPr>
          <p:nvPr>
            <p:ph type="body" idx="1"/>
          </p:nvPr>
        </p:nvSpPr>
        <p:spPr/>
        <p:txBody>
          <a:bodyPr/>
          <a:lstStyle/>
          <a:p>
            <a:pPr eaLnBrk="1" hangingPunct="1"/>
            <a:r>
              <a:rPr lang="en-US" altLang="en-US"/>
              <a:t>Formatting numeric values for output</a:t>
            </a:r>
          </a:p>
          <a:p>
            <a:pPr lvl="1" eaLnBrk="1" hangingPunct="1"/>
            <a:r>
              <a:rPr lang="en-US" altLang="en-US"/>
              <a:t>Values may not display as you’d expect!</a:t>
            </a:r>
            <a:br>
              <a:rPr lang="en-US" altLang="en-US"/>
            </a:br>
            <a:r>
              <a:rPr lang="en-US" altLang="en-US"/>
              <a:t>cout &lt;&lt; "The price is $" &lt;&lt; price &lt;&lt; endl;</a:t>
            </a:r>
          </a:p>
          <a:p>
            <a:pPr lvl="2" eaLnBrk="1" hangingPunct="1"/>
            <a:r>
              <a:rPr lang="en-US" altLang="en-US"/>
              <a:t>If price (declared double) has value 78.5, you</a:t>
            </a:r>
            <a:br>
              <a:rPr lang="en-US" altLang="en-US"/>
            </a:br>
            <a:r>
              <a:rPr lang="en-US" altLang="en-US"/>
              <a:t>might get:</a:t>
            </a:r>
          </a:p>
          <a:p>
            <a:pPr lvl="3" eaLnBrk="1" hangingPunct="1"/>
            <a:r>
              <a:rPr lang="en-US" altLang="en-US"/>
              <a:t>The price is $78.500000    or:</a:t>
            </a:r>
          </a:p>
          <a:p>
            <a:pPr lvl="3" eaLnBrk="1" hangingPunct="1"/>
            <a:r>
              <a:rPr lang="en-US" altLang="en-US"/>
              <a:t>The price is $78.5</a:t>
            </a:r>
          </a:p>
          <a:p>
            <a:pPr eaLnBrk="1" hangingPunct="1"/>
            <a:r>
              <a:rPr lang="en-US" altLang="en-US"/>
              <a:t>We must explicitly tell C++ how to output numbers in our programs!</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F8E121-3B14-4B2C-93DC-6D9699053429}"/>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39747BF3-968D-4603-9FC0-C08D4F718E52}" type="slidenum">
              <a:rPr lang="en-US" altLang="en-US">
                <a:solidFill>
                  <a:srgbClr val="898989"/>
                </a:solidFill>
                <a:latin typeface="Calibri" panose="020F0502020204030204" pitchFamily="34" charset="0"/>
              </a:rPr>
              <a:pPr eaLnBrk="1" hangingPunct="1"/>
              <a:t>29</a:t>
            </a:fld>
            <a:endParaRPr lang="en-CA" altLang="en-US">
              <a:solidFill>
                <a:srgbClr val="898989"/>
              </a:solidFill>
              <a:latin typeface="Calibri" panose="020F0502020204030204" pitchFamily="34" charset="0"/>
            </a:endParaRPr>
          </a:p>
        </p:txBody>
      </p:sp>
      <p:sp>
        <p:nvSpPr>
          <p:cNvPr id="36867" name="Rectangle 2">
            <a:extLst>
              <a:ext uri="{FF2B5EF4-FFF2-40B4-BE49-F238E27FC236}">
                <a16:creationId xmlns:a16="http://schemas.microsoft.com/office/drawing/2014/main" id="{7B0ED4D1-3040-466E-8D62-3E9E3EC46ECF}"/>
              </a:ext>
            </a:extLst>
          </p:cNvPr>
          <p:cNvSpPr>
            <a:spLocks noGrp="1" noChangeArrowheads="1"/>
          </p:cNvSpPr>
          <p:nvPr>
            <p:ph type="title"/>
          </p:nvPr>
        </p:nvSpPr>
        <p:spPr/>
        <p:txBody>
          <a:bodyPr/>
          <a:lstStyle/>
          <a:p>
            <a:pPr eaLnBrk="1" hangingPunct="1"/>
            <a:r>
              <a:rPr lang="en-US" altLang="en-US"/>
              <a:t>Formatting Numbers</a:t>
            </a:r>
          </a:p>
        </p:txBody>
      </p:sp>
      <p:sp>
        <p:nvSpPr>
          <p:cNvPr id="36868" name="Rectangle 3">
            <a:extLst>
              <a:ext uri="{FF2B5EF4-FFF2-40B4-BE49-F238E27FC236}">
                <a16:creationId xmlns:a16="http://schemas.microsoft.com/office/drawing/2014/main" id="{09FED9C3-1CD5-4D45-AB71-7165EAD18A39}"/>
              </a:ext>
            </a:extLst>
          </p:cNvPr>
          <p:cNvSpPr>
            <a:spLocks noGrp="1" noChangeArrowheads="1"/>
          </p:cNvSpPr>
          <p:nvPr>
            <p:ph type="body" idx="1"/>
          </p:nvPr>
        </p:nvSpPr>
        <p:spPr/>
        <p:txBody>
          <a:bodyPr>
            <a:normAutofit lnSpcReduction="10000"/>
          </a:bodyPr>
          <a:lstStyle/>
          <a:p>
            <a:pPr eaLnBrk="1" hangingPunct="1">
              <a:lnSpc>
                <a:spcPct val="90000"/>
              </a:lnSpc>
            </a:pPr>
            <a:r>
              <a:rPr lang="en-US" altLang="en-US"/>
              <a:t>"Magic Formula" to force decimal sizes:</a:t>
            </a:r>
            <a:br>
              <a:rPr lang="en-US" altLang="en-US"/>
            </a:br>
            <a:r>
              <a:rPr lang="en-US" altLang="en-US"/>
              <a:t>cout.setf(ios::fixed);</a:t>
            </a:r>
            <a:br>
              <a:rPr lang="en-US" altLang="en-US"/>
            </a:br>
            <a:r>
              <a:rPr lang="en-US" altLang="en-US"/>
              <a:t>cout.setf(ios::showpoint);</a:t>
            </a:r>
            <a:br>
              <a:rPr lang="en-US" altLang="en-US"/>
            </a:br>
            <a:r>
              <a:rPr lang="en-US" altLang="en-US"/>
              <a:t>cout.precision(2);</a:t>
            </a:r>
          </a:p>
          <a:p>
            <a:pPr eaLnBrk="1" hangingPunct="1">
              <a:lnSpc>
                <a:spcPct val="90000"/>
              </a:lnSpc>
            </a:pPr>
            <a:r>
              <a:rPr lang="en-US" altLang="en-US"/>
              <a:t>These stmts force all future cout’ed values:</a:t>
            </a:r>
          </a:p>
          <a:p>
            <a:pPr lvl="1" eaLnBrk="1" hangingPunct="1">
              <a:lnSpc>
                <a:spcPct val="90000"/>
              </a:lnSpc>
            </a:pPr>
            <a:r>
              <a:rPr lang="en-US" altLang="en-US"/>
              <a:t>To have exactly two digits after the decimal place</a:t>
            </a:r>
          </a:p>
          <a:p>
            <a:pPr lvl="1" eaLnBrk="1" hangingPunct="1">
              <a:lnSpc>
                <a:spcPct val="90000"/>
              </a:lnSpc>
            </a:pPr>
            <a:r>
              <a:rPr lang="en-US" altLang="en-US"/>
              <a:t>Example:</a:t>
            </a:r>
            <a:br>
              <a:rPr lang="en-US" altLang="en-US"/>
            </a:br>
            <a:r>
              <a:rPr lang="en-US" altLang="en-US"/>
              <a:t>cout &lt;&lt; "The price is $" &lt;&lt; price &lt;&lt; endl;</a:t>
            </a:r>
          </a:p>
          <a:p>
            <a:pPr lvl="2" eaLnBrk="1" hangingPunct="1">
              <a:lnSpc>
                <a:spcPct val="90000"/>
              </a:lnSpc>
            </a:pPr>
            <a:r>
              <a:rPr lang="en-US" altLang="en-US"/>
              <a:t>Now results in the following:</a:t>
            </a:r>
            <a:br>
              <a:rPr lang="en-US" altLang="en-US"/>
            </a:br>
            <a:r>
              <a:rPr lang="en-US" altLang="en-US"/>
              <a:t>The price is $78.50</a:t>
            </a:r>
          </a:p>
          <a:p>
            <a:pPr eaLnBrk="1" hangingPunct="1">
              <a:lnSpc>
                <a:spcPct val="90000"/>
              </a:lnSpc>
            </a:pPr>
            <a:r>
              <a:rPr lang="en-US" altLang="en-US"/>
              <a:t>Can modify precision "as you go" as well!</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0D5E-E21A-4682-9D01-9AE6824756DF}"/>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Standard libraries section</a:t>
            </a:r>
            <a:endParaRPr lang="en-GB"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C9D8727-1591-493C-85BB-80473456F36B}"/>
              </a:ext>
            </a:extLst>
          </p:cNvPr>
          <p:cNvPicPr>
            <a:picLocks noGrp="1" noChangeAspect="1"/>
          </p:cNvPicPr>
          <p:nvPr>
            <p:ph idx="1"/>
          </p:nvPr>
        </p:nvPicPr>
        <p:blipFill>
          <a:blip r:embed="rId2"/>
          <a:stretch>
            <a:fillRect/>
          </a:stretch>
        </p:blipFill>
        <p:spPr>
          <a:xfrm>
            <a:off x="3751686" y="1545631"/>
            <a:ext cx="3909399" cy="792549"/>
          </a:xfrm>
          <a:prstGeom prst="rect">
            <a:avLst/>
          </a:prstGeom>
        </p:spPr>
      </p:pic>
      <p:pic>
        <p:nvPicPr>
          <p:cNvPr id="7" name="Picture 6">
            <a:extLst>
              <a:ext uri="{FF2B5EF4-FFF2-40B4-BE49-F238E27FC236}">
                <a16:creationId xmlns:a16="http://schemas.microsoft.com/office/drawing/2014/main" id="{3044B94A-3A20-4800-9855-C1B302997A38}"/>
              </a:ext>
            </a:extLst>
          </p:cNvPr>
          <p:cNvPicPr>
            <a:picLocks noChangeAspect="1"/>
          </p:cNvPicPr>
          <p:nvPr/>
        </p:nvPicPr>
        <p:blipFill>
          <a:blip r:embed="rId3"/>
          <a:stretch>
            <a:fillRect/>
          </a:stretch>
        </p:blipFill>
        <p:spPr>
          <a:xfrm>
            <a:off x="220471" y="2528517"/>
            <a:ext cx="11751058" cy="3756986"/>
          </a:xfrm>
          <a:prstGeom prst="rect">
            <a:avLst/>
          </a:prstGeom>
        </p:spPr>
      </p:pic>
    </p:spTree>
    <p:extLst>
      <p:ext uri="{BB962C8B-B14F-4D97-AF65-F5344CB8AC3E}">
        <p14:creationId xmlns:p14="http://schemas.microsoft.com/office/powerpoint/2010/main" val="3012947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F1541C5F-89C9-4673-AB89-1C880A0DDEBD}"/>
              </a:ext>
            </a:extLst>
          </p:cNvPr>
          <p:cNvSpPr>
            <a:spLocks noGrp="1"/>
          </p:cNvSpPr>
          <p:nvPr>
            <p:ph type="title"/>
          </p:nvPr>
        </p:nvSpPr>
        <p:spPr/>
        <p:txBody>
          <a:bodyPr/>
          <a:lstStyle/>
          <a:p>
            <a:r>
              <a:rPr lang="en-US" altLang="en-US"/>
              <a:t>Formatting Output</a:t>
            </a:r>
          </a:p>
        </p:txBody>
      </p:sp>
      <p:sp>
        <p:nvSpPr>
          <p:cNvPr id="3" name="Content Placeholder 2">
            <a:extLst>
              <a:ext uri="{FF2B5EF4-FFF2-40B4-BE49-F238E27FC236}">
                <a16:creationId xmlns:a16="http://schemas.microsoft.com/office/drawing/2014/main" id="{F83732A7-132C-4718-9E70-80257B74D5E4}"/>
              </a:ext>
            </a:extLst>
          </p:cNvPr>
          <p:cNvSpPr>
            <a:spLocks noGrp="1"/>
          </p:cNvSpPr>
          <p:nvPr>
            <p:ph idx="1"/>
          </p:nvPr>
        </p:nvSpPr>
        <p:spPr/>
        <p:txBody>
          <a:bodyPr/>
          <a:lstStyle/>
          <a:p>
            <a:pPr>
              <a:buFont typeface="Arial" charset="0"/>
              <a:buChar char="•"/>
              <a:defRPr/>
            </a:pPr>
            <a:r>
              <a:rPr lang="en-US" b="1" dirty="0"/>
              <a:t>The </a:t>
            </a:r>
            <a:r>
              <a:rPr lang="en-US" b="1" dirty="0" err="1"/>
              <a:t>endl</a:t>
            </a:r>
            <a:r>
              <a:rPr lang="en-US" b="1" dirty="0"/>
              <a:t> </a:t>
            </a:r>
            <a:r>
              <a:rPr lang="en-US" dirty="0"/>
              <a:t> manipulator causes a linefeed to be inserted into the stream, so that subsequent text is displayed on the next line. It has same effect as sending the ‘\n’ character.</a:t>
            </a:r>
          </a:p>
          <a:p>
            <a:pPr marL="0" indent="0">
              <a:buNone/>
              <a:defRPr/>
            </a:pPr>
            <a:r>
              <a:rPr lang="en-US" dirty="0"/>
              <a:t>Example:  </a:t>
            </a:r>
          </a:p>
          <a:p>
            <a:pPr marL="0" indent="0">
              <a:buNone/>
              <a:defRPr/>
            </a:pPr>
            <a:r>
              <a:rPr lang="en-US" dirty="0" err="1"/>
              <a:t>cout</a:t>
            </a:r>
            <a:r>
              <a:rPr lang="en-US" dirty="0"/>
              <a:t> &lt;&lt; </a:t>
            </a:r>
            <a:r>
              <a:rPr lang="en-US" dirty="0" err="1"/>
              <a:t>endl</a:t>
            </a:r>
            <a:r>
              <a:rPr lang="en-US" dirty="0"/>
              <a:t>&lt;&lt; "Perimeter is " &lt;&lt; perimeter;  </a:t>
            </a:r>
            <a:r>
              <a:rPr lang="en-US" dirty="0" err="1"/>
              <a:t>cout</a:t>
            </a:r>
            <a:r>
              <a:rPr lang="en-US" dirty="0"/>
              <a:t> &lt;&lt; </a:t>
            </a:r>
            <a:r>
              <a:rPr lang="en-US" dirty="0" err="1"/>
              <a:t>endl</a:t>
            </a:r>
            <a:r>
              <a:rPr lang="en-US" dirty="0"/>
              <a:t> &lt;&lt; "Area is " &lt;&lt; area &lt;&lt; </a:t>
            </a:r>
            <a:r>
              <a:rPr lang="en-US" dirty="0" err="1"/>
              <a:t>endl</a:t>
            </a:r>
            <a:r>
              <a:rPr lang="en-US" dirty="0"/>
              <a:t>;</a:t>
            </a:r>
          </a:p>
        </p:txBody>
      </p:sp>
      <p:sp>
        <p:nvSpPr>
          <p:cNvPr id="4" name="Slide Number Placeholder 3">
            <a:extLst>
              <a:ext uri="{FF2B5EF4-FFF2-40B4-BE49-F238E27FC236}">
                <a16:creationId xmlns:a16="http://schemas.microsoft.com/office/drawing/2014/main" id="{411C3774-FEE9-4C7E-BB94-FDAEE907307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01CE072B-D01C-4A09-885E-5BE9BD03E4CC}" type="slidenum">
              <a:rPr lang="en-US" altLang="en-US">
                <a:solidFill>
                  <a:srgbClr val="898989"/>
                </a:solidFill>
                <a:latin typeface="Calibri" panose="020F0502020204030204" pitchFamily="34" charset="0"/>
              </a:rPr>
              <a:pPr eaLnBrk="1" hangingPunct="1"/>
              <a:t>30</a:t>
            </a:fld>
            <a:endParaRPr lang="en-US" altLang="en-US">
              <a:solidFill>
                <a:srgbClr val="898989"/>
              </a:solidFill>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8F2514D-1A67-4C2C-8DC1-AC4EE6E607AF}"/>
              </a:ext>
            </a:extLst>
          </p:cNvPr>
          <p:cNvSpPr>
            <a:spLocks noGrp="1"/>
          </p:cNvSpPr>
          <p:nvPr>
            <p:ph type="title"/>
          </p:nvPr>
        </p:nvSpPr>
        <p:spPr/>
        <p:txBody>
          <a:bodyPr/>
          <a:lstStyle/>
          <a:p>
            <a:r>
              <a:rPr lang="en-US" altLang="en-US"/>
              <a:t>Formatting Output</a:t>
            </a:r>
          </a:p>
        </p:txBody>
      </p:sp>
      <p:sp>
        <p:nvSpPr>
          <p:cNvPr id="38915" name="Content Placeholder 2">
            <a:extLst>
              <a:ext uri="{FF2B5EF4-FFF2-40B4-BE49-F238E27FC236}">
                <a16:creationId xmlns:a16="http://schemas.microsoft.com/office/drawing/2014/main" id="{92FCB3A6-3971-4F8B-BCA6-FE6BFAF1172C}"/>
              </a:ext>
            </a:extLst>
          </p:cNvPr>
          <p:cNvSpPr>
            <a:spLocks noGrp="1"/>
          </p:cNvSpPr>
          <p:nvPr>
            <p:ph idx="1"/>
          </p:nvPr>
        </p:nvSpPr>
        <p:spPr/>
        <p:txBody>
          <a:bodyPr/>
          <a:lstStyle/>
          <a:p>
            <a:r>
              <a:rPr lang="en-US" altLang="en-US" b="1"/>
              <a:t>The setw Manupulator:</a:t>
            </a:r>
            <a:r>
              <a:rPr lang="en-US" altLang="en-US"/>
              <a:t>	To use setw manipulator the “iomanip.h” header file must be included. The setw manipulator causes the number or string that follows it in the stream to be printed within a field n characters wide , where   n is  the argument used with setw as stew(n). The value is right justified within the field. </a:t>
            </a:r>
          </a:p>
        </p:txBody>
      </p:sp>
      <p:sp>
        <p:nvSpPr>
          <p:cNvPr id="4" name="Slide Number Placeholder 3">
            <a:extLst>
              <a:ext uri="{FF2B5EF4-FFF2-40B4-BE49-F238E27FC236}">
                <a16:creationId xmlns:a16="http://schemas.microsoft.com/office/drawing/2014/main" id="{C509922A-F860-40FC-A51C-1FC6E8336418}"/>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03351D63-A27F-4B20-91CE-270057D02E3C}" type="slidenum">
              <a:rPr lang="en-US" altLang="en-US">
                <a:solidFill>
                  <a:srgbClr val="898989"/>
                </a:solidFill>
                <a:latin typeface="Calibri" panose="020F0502020204030204" pitchFamily="34" charset="0"/>
              </a:rPr>
              <a:pPr eaLnBrk="1" hangingPunct="1"/>
              <a:t>31</a:t>
            </a:fld>
            <a:endParaRPr lang="en-US" altLang="en-US">
              <a:solidFill>
                <a:srgbClr val="898989"/>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76C717FF-789B-4F58-A840-3C6287D46E33}"/>
              </a:ext>
            </a:extLst>
          </p:cNvPr>
          <p:cNvSpPr>
            <a:spLocks noGrp="1"/>
          </p:cNvSpPr>
          <p:nvPr>
            <p:ph type="title"/>
          </p:nvPr>
        </p:nvSpPr>
        <p:spPr/>
        <p:txBody>
          <a:bodyPr/>
          <a:lstStyle/>
          <a:p>
            <a:endParaRPr lang="en-US" altLang="en-US"/>
          </a:p>
        </p:txBody>
      </p:sp>
      <p:sp>
        <p:nvSpPr>
          <p:cNvPr id="39939" name="Content Placeholder 2">
            <a:extLst>
              <a:ext uri="{FF2B5EF4-FFF2-40B4-BE49-F238E27FC236}">
                <a16:creationId xmlns:a16="http://schemas.microsoft.com/office/drawing/2014/main" id="{593DCA94-D905-4378-8AC9-B3D1D2B41BCC}"/>
              </a:ext>
            </a:extLst>
          </p:cNvPr>
          <p:cNvSpPr>
            <a:spLocks noGrp="1"/>
          </p:cNvSpPr>
          <p:nvPr>
            <p:ph idx="1"/>
          </p:nvPr>
        </p:nvSpPr>
        <p:spPr/>
        <p:txBody>
          <a:bodyPr>
            <a:normAutofit fontScale="92500" lnSpcReduction="20000"/>
          </a:bodyPr>
          <a:lstStyle/>
          <a:p>
            <a:pPr marL="0" indent="0">
              <a:buNone/>
            </a:pPr>
            <a:r>
              <a:rPr lang="en-US" altLang="en-US" sz="1600"/>
              <a:t>//demonstrates setw manipulator</a:t>
            </a:r>
          </a:p>
          <a:p>
            <a:pPr marL="0" indent="0">
              <a:buNone/>
            </a:pPr>
            <a:r>
              <a:rPr lang="en-US" altLang="en-US" sz="1600"/>
              <a:t>#include&lt;iostream.h&gt;</a:t>
            </a:r>
          </a:p>
          <a:p>
            <a:pPr marL="0" indent="0">
              <a:buNone/>
            </a:pPr>
            <a:r>
              <a:rPr lang="en-US" altLang="en-US" sz="1600"/>
              <a:t>#include&lt;iomanip.h&gt;</a:t>
            </a:r>
          </a:p>
          <a:p>
            <a:pPr marL="0" indent="0">
              <a:buNone/>
            </a:pPr>
            <a:r>
              <a:rPr lang="en-US" altLang="en-US" sz="1600"/>
              <a:t>void	main()</a:t>
            </a:r>
            <a:br>
              <a:rPr lang="en-US" altLang="en-US" sz="1600"/>
            </a:br>
            <a:r>
              <a:rPr lang="en-US" altLang="en-US" sz="1600"/>
              <a:t>{</a:t>
            </a:r>
            <a:br>
              <a:rPr lang="en-US" altLang="en-US" sz="1600"/>
            </a:br>
            <a:r>
              <a:rPr lang="en-US" altLang="en-US" sz="1600"/>
              <a:t> 	 long pop1=5425678,</a:t>
            </a:r>
          </a:p>
          <a:p>
            <a:pPr marL="0" indent="0">
              <a:buNone/>
            </a:pPr>
            <a:r>
              <a:rPr lang="en-US" altLang="en-US" sz="1600"/>
              <a:t>	pop2=47000;</a:t>
            </a:r>
          </a:p>
          <a:p>
            <a:pPr marL="0" indent="0">
              <a:buNone/>
            </a:pPr>
            <a:r>
              <a:rPr lang="en-US" altLang="en-US" sz="1600"/>
              <a:t>	pop3=76890;	  </a:t>
            </a:r>
          </a:p>
          <a:p>
            <a:pPr marL="0" indent="0">
              <a:buNone/>
            </a:pPr>
            <a:r>
              <a:rPr lang="en-US" altLang="en-US" sz="1600"/>
              <a:t>	cout&lt;&lt;setw(8)&lt;&lt;”LOCATION”&lt;&lt;setw(12)&lt;&lt; “POPULATION”&lt;&lt;endl         	&lt;&lt;setw(8)&lt;&lt; “Patan”&lt;&lt;setw(12)&lt;&lt;pop1&lt;&lt;endl         	</a:t>
            </a:r>
          </a:p>
          <a:p>
            <a:pPr marL="0" indent="0">
              <a:buNone/>
            </a:pPr>
            <a:r>
              <a:rPr lang="en-US" altLang="en-US" sz="1600"/>
              <a:t>	&lt;&lt;setw(8)&lt;&lt; “Khotang” &lt;&lt;setw(12)&lt;&lt;pop2&lt;&lt;endl         	</a:t>
            </a:r>
          </a:p>
          <a:p>
            <a:pPr marL="0" indent="0">
              <a:buNone/>
            </a:pPr>
            <a:r>
              <a:rPr lang="en-US" altLang="en-US" sz="1600"/>
              <a:t>	&lt;&lt;setw(8)&lt;&lt; “Butwal” &lt;&lt;setw(12) &lt;&lt;pop3&lt;&lt;endl;</a:t>
            </a:r>
          </a:p>
          <a:p>
            <a:pPr marL="0" indent="0">
              <a:buNone/>
            </a:pPr>
            <a:r>
              <a:rPr lang="en-US" altLang="en-US" sz="1600"/>
              <a:t>} </a:t>
            </a:r>
          </a:p>
          <a:p>
            <a:pPr marL="0" indent="0">
              <a:buNone/>
            </a:pPr>
            <a:endParaRPr lang="en-US" altLang="en-US" sz="1600"/>
          </a:p>
          <a:p>
            <a:pPr marL="0" indent="0">
              <a:buNone/>
            </a:pPr>
            <a:r>
              <a:rPr lang="en-US" altLang="en-US" sz="1600"/>
              <a:t>The output of this program is:LOCATION    POPULATION   Patan      	 5425678 Khotang          	  47000  Butwal         	 76890</a:t>
            </a:r>
          </a:p>
        </p:txBody>
      </p:sp>
      <p:sp>
        <p:nvSpPr>
          <p:cNvPr id="4" name="Slide Number Placeholder 3">
            <a:extLst>
              <a:ext uri="{FF2B5EF4-FFF2-40B4-BE49-F238E27FC236}">
                <a16:creationId xmlns:a16="http://schemas.microsoft.com/office/drawing/2014/main" id="{F4DB1B24-DA29-4FAD-8EF3-4C1C4A39AA5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B1BF9123-620D-4CDA-BBF7-55B4D61EF5EF}" type="slidenum">
              <a:rPr lang="en-US" altLang="en-US">
                <a:solidFill>
                  <a:srgbClr val="898989"/>
                </a:solidFill>
                <a:latin typeface="Calibri" panose="020F0502020204030204" pitchFamily="34" charset="0"/>
              </a:rPr>
              <a:pPr eaLnBrk="1" hangingPunct="1"/>
              <a:t>32</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3D644772-20CA-4CF5-8AAE-7030409DFEA8}"/>
              </a:ext>
            </a:extLst>
          </p:cNvPr>
          <p:cNvSpPr>
            <a:spLocks noGrp="1"/>
          </p:cNvSpPr>
          <p:nvPr>
            <p:ph type="ftr" sz="quarter" idx="12"/>
          </p:nvPr>
        </p:nvSpPr>
        <p:spPr/>
        <p:txBody>
          <a:bodyPr/>
          <a:lstStyle/>
          <a:p>
            <a:pPr>
              <a:defRPr/>
            </a:pPr>
            <a:r>
              <a:rPr lang="en-US"/>
              <a:t>Copyright © 2008 Pearson Addison-Wesley. All rights reserved. </a:t>
            </a:r>
            <a:endParaRPr lang="en-CA"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FFD6F0-8138-4B9B-836F-A1A3B741F8D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555F881A-07FB-4DB4-BF78-7BAFF5912F04}" type="slidenum">
              <a:rPr lang="en-US" altLang="en-US">
                <a:solidFill>
                  <a:srgbClr val="898989"/>
                </a:solidFill>
                <a:latin typeface="Calibri" panose="020F0502020204030204" pitchFamily="34" charset="0"/>
              </a:rPr>
              <a:pPr eaLnBrk="1" hangingPunct="1"/>
              <a:t>33</a:t>
            </a:fld>
            <a:endParaRPr lang="en-CA" altLang="en-US">
              <a:solidFill>
                <a:srgbClr val="898989"/>
              </a:solidFill>
              <a:latin typeface="Calibri" panose="020F0502020204030204" pitchFamily="34" charset="0"/>
            </a:endParaRPr>
          </a:p>
        </p:txBody>
      </p:sp>
      <p:sp>
        <p:nvSpPr>
          <p:cNvPr id="40963" name="Rectangle 2">
            <a:extLst>
              <a:ext uri="{FF2B5EF4-FFF2-40B4-BE49-F238E27FC236}">
                <a16:creationId xmlns:a16="http://schemas.microsoft.com/office/drawing/2014/main" id="{69D44068-4398-4A19-88E7-50253DF1FB21}"/>
              </a:ext>
            </a:extLst>
          </p:cNvPr>
          <p:cNvSpPr>
            <a:spLocks noGrp="1" noChangeArrowheads="1"/>
          </p:cNvSpPr>
          <p:nvPr>
            <p:ph type="title"/>
          </p:nvPr>
        </p:nvSpPr>
        <p:spPr/>
        <p:txBody>
          <a:bodyPr/>
          <a:lstStyle/>
          <a:p>
            <a:pPr eaLnBrk="1" hangingPunct="1"/>
            <a:r>
              <a:rPr lang="en-US" altLang="en-US"/>
              <a:t>Error Output</a:t>
            </a:r>
          </a:p>
        </p:txBody>
      </p:sp>
      <p:pic>
        <p:nvPicPr>
          <p:cNvPr id="4" name="Picture 3">
            <a:extLst>
              <a:ext uri="{FF2B5EF4-FFF2-40B4-BE49-F238E27FC236}">
                <a16:creationId xmlns:a16="http://schemas.microsoft.com/office/drawing/2014/main" id="{F7B6A75B-62F2-45A6-B3D6-4F1C991D48B8}"/>
              </a:ext>
            </a:extLst>
          </p:cNvPr>
          <p:cNvPicPr>
            <a:picLocks noChangeAspect="1"/>
          </p:cNvPicPr>
          <p:nvPr/>
        </p:nvPicPr>
        <p:blipFill>
          <a:blip r:embed="rId3"/>
          <a:stretch>
            <a:fillRect/>
          </a:stretch>
        </p:blipFill>
        <p:spPr>
          <a:xfrm>
            <a:off x="1591765" y="1555000"/>
            <a:ext cx="7338696" cy="4983912"/>
          </a:xfrm>
          <a:prstGeom prst="rect">
            <a:avLst/>
          </a:prstGeom>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29C425D-73B9-4400-8E97-3AA404255AA9}"/>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CD88E680-9B25-4328-9438-74C3B6B40E5A}" type="slidenum">
              <a:rPr lang="en-US" altLang="en-US">
                <a:solidFill>
                  <a:srgbClr val="898989"/>
                </a:solidFill>
                <a:latin typeface="Calibri" panose="020F0502020204030204" pitchFamily="34" charset="0"/>
              </a:rPr>
              <a:pPr eaLnBrk="1" hangingPunct="1"/>
              <a:t>34</a:t>
            </a:fld>
            <a:endParaRPr lang="en-CA" altLang="en-US">
              <a:solidFill>
                <a:srgbClr val="898989"/>
              </a:solidFill>
              <a:latin typeface="Calibri" panose="020F0502020204030204" pitchFamily="34" charset="0"/>
            </a:endParaRPr>
          </a:p>
        </p:txBody>
      </p:sp>
      <p:sp>
        <p:nvSpPr>
          <p:cNvPr id="41987" name="Rectangle 2">
            <a:extLst>
              <a:ext uri="{FF2B5EF4-FFF2-40B4-BE49-F238E27FC236}">
                <a16:creationId xmlns:a16="http://schemas.microsoft.com/office/drawing/2014/main" id="{F56EA244-C548-4774-8BC9-BA288B3B4B06}"/>
              </a:ext>
            </a:extLst>
          </p:cNvPr>
          <p:cNvSpPr>
            <a:spLocks noGrp="1" noChangeArrowheads="1"/>
          </p:cNvSpPr>
          <p:nvPr>
            <p:ph type="title"/>
          </p:nvPr>
        </p:nvSpPr>
        <p:spPr/>
        <p:txBody>
          <a:bodyPr/>
          <a:lstStyle/>
          <a:p>
            <a:pPr eaLnBrk="1" hangingPunct="1"/>
            <a:r>
              <a:rPr lang="en-US" altLang="en-US"/>
              <a:t>Input Using cin</a:t>
            </a:r>
          </a:p>
        </p:txBody>
      </p:sp>
      <p:sp>
        <p:nvSpPr>
          <p:cNvPr id="41988" name="Rectangle 3">
            <a:extLst>
              <a:ext uri="{FF2B5EF4-FFF2-40B4-BE49-F238E27FC236}">
                <a16:creationId xmlns:a16="http://schemas.microsoft.com/office/drawing/2014/main" id="{525A0D46-2AEE-4A52-8418-20E19C86BE7A}"/>
              </a:ext>
            </a:extLst>
          </p:cNvPr>
          <p:cNvSpPr>
            <a:spLocks noGrp="1" noChangeArrowheads="1"/>
          </p:cNvSpPr>
          <p:nvPr>
            <p:ph type="body" idx="1"/>
          </p:nvPr>
        </p:nvSpPr>
        <p:spPr/>
        <p:txBody>
          <a:bodyPr/>
          <a:lstStyle/>
          <a:p>
            <a:pPr eaLnBrk="1" hangingPunct="1">
              <a:lnSpc>
                <a:spcPct val="90000"/>
              </a:lnSpc>
            </a:pPr>
            <a:r>
              <a:rPr lang="en-US" altLang="en-US" dirty="0"/>
              <a:t>cin for input, cout for output</a:t>
            </a:r>
          </a:p>
          <a:p>
            <a:pPr eaLnBrk="1" hangingPunct="1">
              <a:lnSpc>
                <a:spcPct val="90000"/>
              </a:lnSpc>
              <a:spcBef>
                <a:spcPct val="40000"/>
              </a:spcBef>
            </a:pPr>
            <a:r>
              <a:rPr lang="en-US" altLang="en-US" dirty="0"/>
              <a:t>Differences:</a:t>
            </a:r>
          </a:p>
          <a:p>
            <a:pPr lvl="1" eaLnBrk="1" hangingPunct="1">
              <a:lnSpc>
                <a:spcPct val="90000"/>
              </a:lnSpc>
            </a:pPr>
            <a:r>
              <a:rPr lang="en-US" altLang="en-US" dirty="0"/>
              <a:t>"&gt;&gt;" (extraction operator) points opposite</a:t>
            </a:r>
          </a:p>
          <a:p>
            <a:pPr lvl="2" eaLnBrk="1" hangingPunct="1">
              <a:lnSpc>
                <a:spcPct val="90000"/>
              </a:lnSpc>
            </a:pPr>
            <a:r>
              <a:rPr lang="en-US" altLang="en-US" dirty="0"/>
              <a:t>Think of it as "pointing toward where the data goes"</a:t>
            </a:r>
          </a:p>
          <a:p>
            <a:pPr lvl="1" eaLnBrk="1" hangingPunct="1">
              <a:lnSpc>
                <a:spcPct val="90000"/>
              </a:lnSpc>
            </a:pPr>
            <a:r>
              <a:rPr lang="en-US" altLang="en-US" dirty="0"/>
              <a:t>Object name "cin" used instead of "cout"</a:t>
            </a:r>
          </a:p>
          <a:p>
            <a:pPr lvl="1" eaLnBrk="1" hangingPunct="1">
              <a:lnSpc>
                <a:spcPct val="90000"/>
              </a:lnSpc>
            </a:pPr>
            <a:r>
              <a:rPr lang="en-US" altLang="en-US" dirty="0"/>
              <a:t>No literals allowed for cin</a:t>
            </a:r>
          </a:p>
          <a:p>
            <a:pPr lvl="2" eaLnBrk="1" hangingPunct="1">
              <a:lnSpc>
                <a:spcPct val="90000"/>
              </a:lnSpc>
            </a:pPr>
            <a:r>
              <a:rPr lang="en-US" altLang="en-US" dirty="0"/>
              <a:t>Must input "to a variable"</a:t>
            </a:r>
          </a:p>
          <a:p>
            <a:pPr eaLnBrk="1" hangingPunct="1">
              <a:lnSpc>
                <a:spcPct val="90000"/>
              </a:lnSpc>
              <a:spcBef>
                <a:spcPct val="40000"/>
              </a:spcBef>
            </a:pPr>
            <a:r>
              <a:rPr lang="en-US" altLang="en-US" dirty="0"/>
              <a:t>cin &gt;&gt; num;</a:t>
            </a:r>
          </a:p>
          <a:p>
            <a:pPr lvl="1" eaLnBrk="1" hangingPunct="1">
              <a:lnSpc>
                <a:spcPct val="90000"/>
              </a:lnSpc>
            </a:pPr>
            <a:r>
              <a:rPr lang="en-US" altLang="en-US" dirty="0"/>
              <a:t>Waits on-screen for keyboard entry</a:t>
            </a:r>
          </a:p>
          <a:p>
            <a:pPr lvl="1" eaLnBrk="1" hangingPunct="1">
              <a:lnSpc>
                <a:spcPct val="90000"/>
              </a:lnSpc>
            </a:pPr>
            <a:r>
              <a:rPr lang="en-US" altLang="en-US" dirty="0"/>
              <a:t>Value entered at keyboard is "assigned" to num</a:t>
            </a: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783DEAB-B73B-455D-930B-E37AD537E0F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F24653F2-EE2C-4337-B0EF-17F23FA79F2C}" type="slidenum">
              <a:rPr lang="en-US" altLang="en-US">
                <a:solidFill>
                  <a:srgbClr val="898989"/>
                </a:solidFill>
                <a:latin typeface="Calibri" panose="020F0502020204030204" pitchFamily="34" charset="0"/>
              </a:rPr>
              <a:pPr eaLnBrk="1" hangingPunct="1"/>
              <a:t>35</a:t>
            </a:fld>
            <a:endParaRPr lang="en-CA" altLang="en-US">
              <a:solidFill>
                <a:srgbClr val="898989"/>
              </a:solidFill>
              <a:latin typeface="Calibri" panose="020F0502020204030204" pitchFamily="34" charset="0"/>
            </a:endParaRPr>
          </a:p>
        </p:txBody>
      </p:sp>
      <p:sp>
        <p:nvSpPr>
          <p:cNvPr id="43011" name="Rectangle 2">
            <a:extLst>
              <a:ext uri="{FF2B5EF4-FFF2-40B4-BE49-F238E27FC236}">
                <a16:creationId xmlns:a16="http://schemas.microsoft.com/office/drawing/2014/main" id="{4A7B0432-666A-4C97-804C-57EC003ADD90}"/>
              </a:ext>
            </a:extLst>
          </p:cNvPr>
          <p:cNvSpPr>
            <a:spLocks noGrp="1" noChangeArrowheads="1"/>
          </p:cNvSpPr>
          <p:nvPr>
            <p:ph type="title"/>
          </p:nvPr>
        </p:nvSpPr>
        <p:spPr/>
        <p:txBody>
          <a:bodyPr/>
          <a:lstStyle/>
          <a:p>
            <a:pPr eaLnBrk="1" hangingPunct="1"/>
            <a:r>
              <a:rPr lang="en-US" altLang="en-US"/>
              <a:t>Prompting for Input: cin and cout</a:t>
            </a:r>
          </a:p>
        </p:txBody>
      </p:sp>
      <p:sp>
        <p:nvSpPr>
          <p:cNvPr id="43012" name="Rectangle 3">
            <a:extLst>
              <a:ext uri="{FF2B5EF4-FFF2-40B4-BE49-F238E27FC236}">
                <a16:creationId xmlns:a16="http://schemas.microsoft.com/office/drawing/2014/main" id="{D1A9D8EB-32B1-491A-8C24-889911937172}"/>
              </a:ext>
            </a:extLst>
          </p:cNvPr>
          <p:cNvSpPr>
            <a:spLocks noGrp="1" noChangeArrowheads="1"/>
          </p:cNvSpPr>
          <p:nvPr>
            <p:ph type="body" idx="1"/>
          </p:nvPr>
        </p:nvSpPr>
        <p:spPr/>
        <p:txBody>
          <a:bodyPr>
            <a:normAutofit lnSpcReduction="10000"/>
          </a:bodyPr>
          <a:lstStyle/>
          <a:p>
            <a:pPr eaLnBrk="1" hangingPunct="1">
              <a:lnSpc>
                <a:spcPct val="90000"/>
              </a:lnSpc>
            </a:pPr>
            <a:r>
              <a:rPr lang="en-US" altLang="en-US"/>
              <a:t>Always "prompt" user for input</a:t>
            </a:r>
            <a:br>
              <a:rPr lang="en-US" altLang="en-US"/>
            </a:br>
            <a:r>
              <a:rPr lang="en-US" altLang="en-US"/>
              <a:t>cout &lt;&lt; "Enter number of dragons: ";</a:t>
            </a:r>
            <a:br>
              <a:rPr lang="en-US" altLang="en-US"/>
            </a:br>
            <a:r>
              <a:rPr lang="en-US" altLang="en-US"/>
              <a:t>cin &gt;&gt; numOfDragons;</a:t>
            </a:r>
          </a:p>
          <a:p>
            <a:pPr lvl="1" eaLnBrk="1" hangingPunct="1">
              <a:lnSpc>
                <a:spcPct val="90000"/>
              </a:lnSpc>
            </a:pPr>
            <a:r>
              <a:rPr lang="en-US" altLang="en-US"/>
              <a:t>Note no "\n" in cout.  Prompt "waits" on same</a:t>
            </a:r>
            <a:br>
              <a:rPr lang="en-US" altLang="en-US"/>
            </a:br>
            <a:r>
              <a:rPr lang="en-US" altLang="en-US"/>
              <a:t>line for keyboard input as follows:</a:t>
            </a:r>
          </a:p>
          <a:p>
            <a:pPr lvl="2" eaLnBrk="1" hangingPunct="1">
              <a:lnSpc>
                <a:spcPct val="90000"/>
              </a:lnSpc>
              <a:buFont typeface="Symbol" panose="05050102010706020507" pitchFamily="18" charset="2"/>
              <a:buNone/>
            </a:pPr>
            <a:br>
              <a:rPr lang="en-US" altLang="en-US"/>
            </a:br>
            <a:r>
              <a:rPr lang="en-US" altLang="en-US"/>
              <a:t>Enter number of dragons: ____</a:t>
            </a:r>
          </a:p>
          <a:p>
            <a:pPr lvl="2" eaLnBrk="1" hangingPunct="1">
              <a:lnSpc>
                <a:spcPct val="90000"/>
              </a:lnSpc>
            </a:pPr>
            <a:endParaRPr lang="en-US" altLang="en-US"/>
          </a:p>
          <a:p>
            <a:pPr lvl="2" eaLnBrk="1" hangingPunct="1">
              <a:lnSpc>
                <a:spcPct val="90000"/>
              </a:lnSpc>
            </a:pPr>
            <a:r>
              <a:rPr lang="en-US" altLang="en-US"/>
              <a:t>Underscore above denotes where keyboard entry</a:t>
            </a:r>
            <a:br>
              <a:rPr lang="en-US" altLang="en-US"/>
            </a:br>
            <a:r>
              <a:rPr lang="en-US" altLang="en-US"/>
              <a:t>is made</a:t>
            </a:r>
          </a:p>
          <a:p>
            <a:pPr eaLnBrk="1" hangingPunct="1">
              <a:lnSpc>
                <a:spcPct val="90000"/>
              </a:lnSpc>
            </a:pPr>
            <a:r>
              <a:rPr lang="en-US" altLang="en-US"/>
              <a:t>Every cin should have cout prompt</a:t>
            </a:r>
          </a:p>
          <a:p>
            <a:pPr lvl="1" eaLnBrk="1" hangingPunct="1">
              <a:lnSpc>
                <a:spcPct val="90000"/>
              </a:lnSpc>
            </a:pPr>
            <a:r>
              <a:rPr lang="en-US" altLang="en-US"/>
              <a:t>Maximizes user-friendly input/output</a:t>
            </a: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78D7-D289-4754-A1DA-95769C862E44}"/>
              </a:ext>
            </a:extLst>
          </p:cNvPr>
          <p:cNvSpPr>
            <a:spLocks noGrp="1"/>
          </p:cNvSpPr>
          <p:nvPr>
            <p:ph type="title"/>
          </p:nvPr>
        </p:nvSpPr>
        <p:spPr/>
        <p:txBody>
          <a:bodyPr>
            <a:normAutofit/>
          </a:bodyPr>
          <a:lstStyle/>
          <a:p>
            <a:r>
              <a:rPr lang="en-US" altLang="en-US" sz="4000" dirty="0">
                <a:latin typeface="Times New Roman" panose="02020603050405020304" pitchFamily="18" charset="0"/>
                <a:ea typeface="Times New Roman" panose="02020603050405020304" pitchFamily="18" charset="0"/>
                <a:cs typeface="Times New Roman" panose="02020603050405020304" pitchFamily="18" charset="0"/>
              </a:rPr>
              <a:t>Variable Definition at the point of use</a:t>
            </a:r>
            <a:endParaRPr lang="en-GB"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D6F49A8-7669-4FAC-8605-F0A3C02377BB}"/>
              </a:ext>
            </a:extLst>
          </p:cNvPr>
          <p:cNvSpPr>
            <a:spLocks noGrp="1" noChangeArrowheads="1"/>
          </p:cNvSpPr>
          <p:nvPr>
            <p:ph idx="1"/>
          </p:nvPr>
        </p:nvSpPr>
        <p:spPr bwMode="auto">
          <a:xfrm>
            <a:off x="838200" y="1600635"/>
            <a:ext cx="1006303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C, local variables can only be defined at the top of a function, or at the beginning of a nested block. In C++, local variables can be created at any position in the code, even between statements. Also local variables can be defined in  some statements, just before their usage.</a:t>
            </a:r>
            <a:endPar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find sum of first natural number to display for loop</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#include&lt;iostream&gt;</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main()</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int n;</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cout&lt;&lt;"\</a:t>
            </a:r>
            <a:r>
              <a:rPr kumimoji="0" lang="en-US" altLang="en-US" sz="18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nEnter</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Number";</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cin&gt;&gt;n;</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int sum=0;</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for( int </a:t>
            </a:r>
            <a:r>
              <a:rPr kumimoji="0" lang="en-US" altLang="en-US" sz="18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=0;i&lt;=</a:t>
            </a:r>
            <a:r>
              <a:rPr kumimoji="0" lang="en-US" altLang="en-US" sz="18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n;i</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sum+=</a:t>
            </a:r>
            <a:r>
              <a:rPr kumimoji="0" lang="en-US" altLang="en-US" sz="18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cout&lt;&lt;"Sum of first n natural number:"&lt;&lt;sum;</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return 0;</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GB"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Values can be given to variables by the </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assignment</a:t>
            </a: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statement</a:t>
            </a:r>
            <a:endPar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974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B07E-AB43-4660-8C74-9A2DCA0C34D6}"/>
              </a:ext>
            </a:extLst>
          </p:cNvPr>
          <p:cNvSpPr>
            <a:spLocks noGrp="1"/>
          </p:cNvSpPr>
          <p:nvPr>
            <p:ph type="title"/>
          </p:nvPr>
        </p:nvSpPr>
        <p:spPr>
          <a:xfrm>
            <a:off x="838200" y="365125"/>
            <a:ext cx="10515600" cy="795765"/>
          </a:xfrm>
        </p:spPr>
        <p:txBody>
          <a:bodyPr>
            <a:normAutofit/>
          </a:bodyPr>
          <a:lstStyle/>
          <a:p>
            <a:pPr>
              <a:lnSpc>
                <a:spcPct val="100000"/>
              </a:lnSpc>
            </a:pPr>
            <a:r>
              <a:rPr lang="en-US" sz="4000" dirty="0">
                <a:latin typeface="Times New Roman" panose="02020603050405020304" pitchFamily="18" charset="0"/>
                <a:cs typeface="Times New Roman" panose="02020603050405020304" pitchFamily="18" charset="0"/>
              </a:rPr>
              <a:t>Scope Resolution Operator (::)</a:t>
            </a:r>
            <a:endParaRPr lang="en-GB"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2035F6-791D-4C0A-8725-A16886CAA2E4}"/>
              </a:ext>
            </a:extLst>
          </p:cNvPr>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C++ supports a mechanism to access a global variable from a function in which a local variable is defined with the same name as a global variable. It is achieved using the scope resolution operator. </a:t>
            </a:r>
            <a:endParaRPr lang="en-GB"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GloabalVariableName</a:t>
            </a:r>
            <a:endParaRPr lang="en-GB"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global variable to be accessed must be preceded by the scope resolution operator. It directs the compiler to access a global variable, instead of one defined as a local variable. </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324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300813C0-9175-4051-AE8A-1F26B952E18F}"/>
              </a:ext>
            </a:extLst>
          </p:cNvPr>
          <p:cNvPicPr>
            <a:picLocks noGrp="1" noChangeAspect="1"/>
          </p:cNvPicPr>
          <p:nvPr>
            <p:ph idx="1"/>
          </p:nvPr>
        </p:nvPicPr>
        <p:blipFill>
          <a:blip r:embed="rId2"/>
          <a:stretch>
            <a:fillRect/>
          </a:stretch>
        </p:blipFill>
        <p:spPr>
          <a:xfrm>
            <a:off x="1418489" y="76828"/>
            <a:ext cx="7414903" cy="3825572"/>
          </a:xfrm>
          <a:prstGeom prst="rect">
            <a:avLst/>
          </a:prstGeom>
        </p:spPr>
      </p:pic>
      <p:pic>
        <p:nvPicPr>
          <p:cNvPr id="11" name="Picture 10">
            <a:extLst>
              <a:ext uri="{FF2B5EF4-FFF2-40B4-BE49-F238E27FC236}">
                <a16:creationId xmlns:a16="http://schemas.microsoft.com/office/drawing/2014/main" id="{B2A5064D-BF4E-417F-B2B3-E0F4BB635C1E}"/>
              </a:ext>
            </a:extLst>
          </p:cNvPr>
          <p:cNvPicPr>
            <a:picLocks noChangeAspect="1"/>
          </p:cNvPicPr>
          <p:nvPr/>
        </p:nvPicPr>
        <p:blipFill>
          <a:blip r:embed="rId3"/>
          <a:stretch>
            <a:fillRect/>
          </a:stretch>
        </p:blipFill>
        <p:spPr>
          <a:xfrm>
            <a:off x="1418489" y="3964335"/>
            <a:ext cx="5044877" cy="1219306"/>
          </a:xfrm>
          <a:prstGeom prst="rect">
            <a:avLst/>
          </a:prstGeom>
        </p:spPr>
      </p:pic>
    </p:spTree>
    <p:extLst>
      <p:ext uri="{BB962C8B-B14F-4D97-AF65-F5344CB8AC3E}">
        <p14:creationId xmlns:p14="http://schemas.microsoft.com/office/powerpoint/2010/main" val="2115048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BF3F-E5EA-40C8-A5EC-258C455BDB6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Reference Variables</a:t>
            </a:r>
            <a:endParaRPr lang="en-GB"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043C57-4F56-4418-80EC-9F45DC1EC61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reference variable provides an alias (Alternative name) of the variable that is previously defined. For example, if we make the variable </a:t>
            </a:r>
            <a:r>
              <a:rPr lang="en-US" b="1" dirty="0">
                <a:latin typeface="Times New Roman" panose="02020603050405020304" pitchFamily="18" charset="0"/>
                <a:cs typeface="Times New Roman" panose="02020603050405020304" pitchFamily="18" charset="0"/>
              </a:rPr>
              <a:t>sum</a:t>
            </a:r>
            <a:r>
              <a:rPr lang="en-US" dirty="0">
                <a:latin typeface="Times New Roman" panose="02020603050405020304" pitchFamily="18" charset="0"/>
                <a:cs typeface="Times New Roman" panose="02020603050405020304" pitchFamily="18" charset="0"/>
              </a:rPr>
              <a:t> a reference to the variable </a:t>
            </a:r>
            <a:r>
              <a:rPr lang="en-US" b="1" dirty="0">
                <a:latin typeface="Times New Roman" panose="02020603050405020304" pitchFamily="18" charset="0"/>
                <a:cs typeface="Times New Roman" panose="02020603050405020304" pitchFamily="18" charset="0"/>
              </a:rPr>
              <a:t>total</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sum</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total </a:t>
            </a:r>
            <a:r>
              <a:rPr lang="en-US" dirty="0">
                <a:latin typeface="Times New Roman" panose="02020603050405020304" pitchFamily="18" charset="0"/>
                <a:cs typeface="Times New Roman" panose="02020603050405020304" pitchFamily="18" charset="0"/>
              </a:rPr>
              <a:t>can be used interchangeably to represent that variable. </a:t>
            </a:r>
            <a:endParaRPr lang="en-GB"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Syntax for defining reference variable</a:t>
            </a:r>
            <a:endParaRPr lang="en-GB"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Data_type</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reference_name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variable_nane</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05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D653-46DF-4A3A-A03E-7B28A40E702B}"/>
              </a:ext>
            </a:extLst>
          </p:cNvPr>
          <p:cNvSpPr>
            <a:spLocks noGrp="1"/>
          </p:cNvSpPr>
          <p:nvPr>
            <p:ph type="title"/>
          </p:nvPr>
        </p:nvSpPr>
        <p:spPr>
          <a:xfrm>
            <a:off x="838200" y="86830"/>
            <a:ext cx="10515600" cy="859376"/>
          </a:xfrm>
        </p:spPr>
        <p:txBody>
          <a:bodyPr/>
          <a:lstStyle/>
          <a:p>
            <a:r>
              <a:rPr lang="en-GB" b="1" dirty="0">
                <a:latin typeface="Times New Roman" panose="02020603050405020304" pitchFamily="18" charset="0"/>
                <a:cs typeface="Times New Roman" panose="02020603050405020304" pitchFamily="18" charset="0"/>
              </a:rPr>
              <a:t>C++ Namespace</a:t>
            </a:r>
          </a:p>
        </p:txBody>
      </p:sp>
      <p:sp>
        <p:nvSpPr>
          <p:cNvPr id="7" name="Content Placeholder 6">
            <a:extLst>
              <a:ext uri="{FF2B5EF4-FFF2-40B4-BE49-F238E27FC236}">
                <a16:creationId xmlns:a16="http://schemas.microsoft.com/office/drawing/2014/main" id="{B195BAF8-B45D-4CD8-BB52-B98D9A6B835C}"/>
              </a:ext>
            </a:extLst>
          </p:cNvPr>
          <p:cNvSpPr>
            <a:spLocks noGrp="1"/>
          </p:cNvSpPr>
          <p:nvPr>
            <p:ph idx="1"/>
          </p:nvPr>
        </p:nvSpPr>
        <p:spPr/>
        <p:txBody>
          <a:bodyPr/>
          <a:lstStyle/>
          <a:p>
            <a:endParaRPr lang="en-GB"/>
          </a:p>
        </p:txBody>
      </p:sp>
      <p:pic>
        <p:nvPicPr>
          <p:cNvPr id="8" name="Picture 7">
            <a:extLst>
              <a:ext uri="{FF2B5EF4-FFF2-40B4-BE49-F238E27FC236}">
                <a16:creationId xmlns:a16="http://schemas.microsoft.com/office/drawing/2014/main" id="{E6C56230-7CF2-4956-B9E9-2C2468D823D8}"/>
              </a:ext>
            </a:extLst>
          </p:cNvPr>
          <p:cNvPicPr>
            <a:picLocks noChangeAspect="1"/>
          </p:cNvPicPr>
          <p:nvPr/>
        </p:nvPicPr>
        <p:blipFill>
          <a:blip r:embed="rId2"/>
          <a:stretch>
            <a:fillRect/>
          </a:stretch>
        </p:blipFill>
        <p:spPr>
          <a:xfrm>
            <a:off x="154215" y="1020465"/>
            <a:ext cx="11629128" cy="5646703"/>
          </a:xfrm>
          <a:prstGeom prst="rect">
            <a:avLst/>
          </a:prstGeom>
        </p:spPr>
      </p:pic>
    </p:spTree>
    <p:extLst>
      <p:ext uri="{BB962C8B-B14F-4D97-AF65-F5344CB8AC3E}">
        <p14:creationId xmlns:p14="http://schemas.microsoft.com/office/powerpoint/2010/main" val="2064315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4F77-53C9-4143-81C1-E1DB82C4C591}"/>
              </a:ext>
            </a:extLst>
          </p:cNvPr>
          <p:cNvSpPr>
            <a:spLocks noGrp="1"/>
          </p:cNvSpPr>
          <p:nvPr>
            <p:ph type="title"/>
          </p:nvPr>
        </p:nvSpPr>
        <p:spPr/>
        <p:txBody>
          <a:bodyPr>
            <a:normAutofit/>
          </a:bodyPr>
          <a:lstStyle/>
          <a:p>
            <a:r>
              <a:rPr lang="en-GB" sz="4000" dirty="0"/>
              <a:t>Example: Reference Variable</a:t>
            </a:r>
          </a:p>
        </p:txBody>
      </p:sp>
      <p:pic>
        <p:nvPicPr>
          <p:cNvPr id="4" name="Picture 3">
            <a:extLst>
              <a:ext uri="{FF2B5EF4-FFF2-40B4-BE49-F238E27FC236}">
                <a16:creationId xmlns:a16="http://schemas.microsoft.com/office/drawing/2014/main" id="{33CC6C99-3B40-47DE-9A28-534A865C891D}"/>
              </a:ext>
            </a:extLst>
          </p:cNvPr>
          <p:cNvPicPr>
            <a:picLocks noChangeAspect="1"/>
          </p:cNvPicPr>
          <p:nvPr/>
        </p:nvPicPr>
        <p:blipFill>
          <a:blip r:embed="rId2"/>
          <a:stretch>
            <a:fillRect/>
          </a:stretch>
        </p:blipFill>
        <p:spPr>
          <a:xfrm>
            <a:off x="2956964" y="1821410"/>
            <a:ext cx="5944115" cy="4671465"/>
          </a:xfrm>
          <a:prstGeom prst="rect">
            <a:avLst/>
          </a:prstGeom>
        </p:spPr>
      </p:pic>
    </p:spTree>
    <p:extLst>
      <p:ext uri="{BB962C8B-B14F-4D97-AF65-F5344CB8AC3E}">
        <p14:creationId xmlns:p14="http://schemas.microsoft.com/office/powerpoint/2010/main" val="1869568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47CA-FEE8-4612-A5C1-1973B6F47B79}"/>
              </a:ext>
            </a:extLst>
          </p:cNvPr>
          <p:cNvSpPr>
            <a:spLocks noGrp="1"/>
          </p:cNvSpPr>
          <p:nvPr>
            <p:ph type="title"/>
          </p:nvPr>
        </p:nvSpPr>
        <p:spPr/>
        <p:txBody>
          <a:bodyPr>
            <a:normAutofit/>
          </a:bodyPr>
          <a:lstStyle/>
          <a:p>
            <a:r>
              <a:rPr lang="en-US" sz="4000" dirty="0"/>
              <a:t>Passing by reference</a:t>
            </a:r>
            <a:endParaRPr lang="en-GB" sz="4000" dirty="0"/>
          </a:p>
        </p:txBody>
      </p:sp>
      <p:sp>
        <p:nvSpPr>
          <p:cNvPr id="3" name="Content Placeholder 2">
            <a:extLst>
              <a:ext uri="{FF2B5EF4-FFF2-40B4-BE49-F238E27FC236}">
                <a16:creationId xmlns:a16="http://schemas.microsoft.com/office/drawing/2014/main" id="{BAC79173-547E-47EE-A91B-5197B36415B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We can pass parameters in function in C++ by reference.</a:t>
            </a:r>
          </a:p>
          <a:p>
            <a:pPr algn="just"/>
            <a:r>
              <a:rPr lang="en-US" dirty="0">
                <a:latin typeface="Times New Roman" panose="02020603050405020304" pitchFamily="18" charset="0"/>
                <a:cs typeface="Times New Roman" panose="02020603050405020304" pitchFamily="18" charset="0"/>
              </a:rPr>
              <a:t>When we pass  arguments by reference, the  formal arguments in the called function become aliases to the  actual arguments in the calling  function i.e. when function is working with its own arguments , it is actually working on the original data. </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301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51EC-7005-41CD-A415-9A08C340EB5F}"/>
              </a:ext>
            </a:extLst>
          </p:cNvPr>
          <p:cNvSpPr>
            <a:spLocks noGrp="1"/>
          </p:cNvSpPr>
          <p:nvPr>
            <p:ph type="title"/>
          </p:nvPr>
        </p:nvSpPr>
        <p:spPr/>
        <p:txBody>
          <a:bodyPr/>
          <a:lstStyle/>
          <a:p>
            <a:r>
              <a:rPr lang="en-GB" dirty="0"/>
              <a:t>Example: Passing by Reference</a:t>
            </a:r>
          </a:p>
        </p:txBody>
      </p:sp>
      <p:pic>
        <p:nvPicPr>
          <p:cNvPr id="4" name="Picture 3">
            <a:extLst>
              <a:ext uri="{FF2B5EF4-FFF2-40B4-BE49-F238E27FC236}">
                <a16:creationId xmlns:a16="http://schemas.microsoft.com/office/drawing/2014/main" id="{49332FF0-D5BA-47CF-AF5A-5C2762D354B0}"/>
              </a:ext>
            </a:extLst>
          </p:cNvPr>
          <p:cNvPicPr>
            <a:picLocks noChangeAspect="1"/>
          </p:cNvPicPr>
          <p:nvPr/>
        </p:nvPicPr>
        <p:blipFill>
          <a:blip r:embed="rId2"/>
          <a:stretch>
            <a:fillRect/>
          </a:stretch>
        </p:blipFill>
        <p:spPr>
          <a:xfrm>
            <a:off x="3318474" y="1960322"/>
            <a:ext cx="4648603" cy="3955123"/>
          </a:xfrm>
          <a:prstGeom prst="rect">
            <a:avLst/>
          </a:prstGeom>
        </p:spPr>
      </p:pic>
    </p:spTree>
    <p:extLst>
      <p:ext uri="{BB962C8B-B14F-4D97-AF65-F5344CB8AC3E}">
        <p14:creationId xmlns:p14="http://schemas.microsoft.com/office/powerpoint/2010/main" val="2233035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8D35-5377-4BFB-8154-4B0B2576D22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Return by reference</a:t>
            </a:r>
            <a:endParaRPr lang="en-GB"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E2D9F-2CE2-45AA-8F00-0353015E15A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function can return a value by reference.</a:t>
            </a:r>
          </a:p>
          <a:p>
            <a:r>
              <a:rPr lang="en-US" dirty="0">
                <a:latin typeface="Times New Roman" panose="02020603050405020304" pitchFamily="18" charset="0"/>
                <a:cs typeface="Times New Roman" panose="02020603050405020304" pitchFamily="18" charset="0"/>
              </a:rPr>
              <a:t>This is a unique feature of C++.</a:t>
            </a:r>
          </a:p>
          <a:p>
            <a:r>
              <a:rPr lang="en-US" dirty="0">
                <a:latin typeface="Times New Roman" panose="02020603050405020304" pitchFamily="18" charset="0"/>
                <a:cs typeface="Times New Roman" panose="02020603050405020304" pitchFamily="18" charset="0"/>
              </a:rPr>
              <a:t>Normally function is invoked only on the right hand side of the equal sign.</a:t>
            </a:r>
          </a:p>
          <a:p>
            <a:r>
              <a:rPr lang="en-US" dirty="0">
                <a:latin typeface="Times New Roman" panose="02020603050405020304" pitchFamily="18" charset="0"/>
                <a:cs typeface="Times New Roman" panose="02020603050405020304" pitchFamily="18" charset="0"/>
              </a:rPr>
              <a:t>But we can use it on the left side of equal sign and the value returned is put on the right side. </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497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773A-4883-43C6-BD4E-C84719F0376B}"/>
              </a:ext>
            </a:extLst>
          </p:cNvPr>
          <p:cNvSpPr>
            <a:spLocks noGrp="1"/>
          </p:cNvSpPr>
          <p:nvPr>
            <p:ph type="title"/>
          </p:nvPr>
        </p:nvSpPr>
        <p:spPr/>
        <p:txBody>
          <a:bodyPr/>
          <a:lstStyle/>
          <a:p>
            <a:r>
              <a:rPr lang="en-GB" dirty="0"/>
              <a:t>Example: Return by Reference</a:t>
            </a:r>
          </a:p>
        </p:txBody>
      </p:sp>
      <p:sp>
        <p:nvSpPr>
          <p:cNvPr id="3" name="Content Placeholder 2">
            <a:extLst>
              <a:ext uri="{FF2B5EF4-FFF2-40B4-BE49-F238E27FC236}">
                <a16:creationId xmlns:a16="http://schemas.microsoft.com/office/drawing/2014/main" id="{FDF88109-B51C-4E53-9E22-11C7363516CC}"/>
              </a:ext>
            </a:extLst>
          </p:cNvPr>
          <p:cNvSpPr>
            <a:spLocks noGrp="1"/>
          </p:cNvSpPr>
          <p:nvPr>
            <p:ph idx="1"/>
          </p:nvPr>
        </p:nvSpPr>
        <p:spPr/>
        <p:txBody>
          <a:bodyPr numCol="2">
            <a:noAutofit/>
          </a:bodyPr>
          <a:lstStyle/>
          <a:p>
            <a:pPr marL="0" indent="0">
              <a:buNone/>
            </a:pPr>
            <a:r>
              <a:rPr lang="en-US" sz="2000" b="1" dirty="0">
                <a:latin typeface="Times New Roman" panose="02020603050405020304" pitchFamily="18" charset="0"/>
                <a:cs typeface="Times New Roman" panose="02020603050405020304" pitchFamily="18" charset="0"/>
              </a:rPr>
              <a:t>//returning by reference from a function as a parameter</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#include&lt;iostream&gt;</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int x=5,y=15;//</a:t>
            </a:r>
            <a:r>
              <a:rPr lang="en-US" sz="2000" b="1" dirty="0" err="1">
                <a:latin typeface="Times New Roman" panose="02020603050405020304" pitchFamily="18" charset="0"/>
                <a:cs typeface="Times New Roman" panose="02020603050405020304" pitchFamily="18" charset="0"/>
              </a:rPr>
              <a:t>globel</a:t>
            </a:r>
            <a:r>
              <a:rPr lang="en-US" sz="2000" b="1" dirty="0">
                <a:latin typeface="Times New Roman" panose="02020603050405020304" pitchFamily="18" charset="0"/>
                <a:cs typeface="Times New Roman" panose="02020603050405020304" pitchFamily="18" charset="0"/>
              </a:rPr>
              <a:t> variable</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int &amp;</a:t>
            </a:r>
            <a:r>
              <a:rPr lang="en-US" sz="2000" b="1" dirty="0" err="1">
                <a:latin typeface="Times New Roman" panose="02020603050405020304" pitchFamily="18" charset="0"/>
                <a:cs typeface="Times New Roman" panose="02020603050405020304" pitchFamily="18" charset="0"/>
              </a:rPr>
              <a:t>setx</a:t>
            </a:r>
            <a:r>
              <a:rPr lang="en-US" sz="2000" b="1" dirty="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void main()</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setx</a:t>
            </a:r>
            <a:r>
              <a:rPr lang="en-US" sz="2000" b="1" dirty="0">
                <a:latin typeface="Times New Roman" panose="02020603050405020304" pitchFamily="18" charset="0"/>
                <a:cs typeface="Times New Roman" panose="02020603050405020304" pitchFamily="18" charset="0"/>
              </a:rPr>
              <a:t>()=y;</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//assign value of y to the </a:t>
            </a:r>
            <a:r>
              <a:rPr lang="en-US" sz="2000" b="1" dirty="0" err="1">
                <a:latin typeface="Times New Roman" panose="02020603050405020304" pitchFamily="18" charset="0"/>
                <a:cs typeface="Times New Roman" panose="02020603050405020304" pitchFamily="18" charset="0"/>
              </a:rPr>
              <a:t>variablereturned</a:t>
            </a:r>
            <a:r>
              <a:rPr lang="en-US" sz="2000" b="1" dirty="0">
                <a:latin typeface="Times New Roman" panose="02020603050405020304" pitchFamily="18" charset="0"/>
                <a:cs typeface="Times New Roman" panose="02020603050405020304" pitchFamily="18" charset="0"/>
              </a:rPr>
              <a:t> by the function</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cout&lt;&lt;"x="&lt;&lt;x&lt;&lt;endl;</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return 0;</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int &amp;</a:t>
            </a:r>
            <a:r>
              <a:rPr lang="en-US" sz="2000" b="1" dirty="0" err="1">
                <a:latin typeface="Times New Roman" panose="02020603050405020304" pitchFamily="18" charset="0"/>
                <a:cs typeface="Times New Roman" panose="02020603050405020304" pitchFamily="18" charset="0"/>
              </a:rPr>
              <a:t>setx</a:t>
            </a:r>
            <a:r>
              <a:rPr lang="en-US" sz="2000" b="1" dirty="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//display global value of x</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cout&lt;&lt;"x="&lt;&lt;x&lt;&lt;endl;</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return x;</a:t>
            </a:r>
            <a:endParaRPr lang="en-GB"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marL="0" indent="0">
              <a:buNone/>
            </a:pP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540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C28F2-CF90-49FA-AB64-624C221EA024}"/>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Inline Function</a:t>
            </a:r>
            <a:endParaRPr lang="en-GB"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5B1AE9-4A0C-438E-8A24-3CFA02BADCD0}"/>
              </a:ext>
            </a:extLst>
          </p:cNvPr>
          <p:cNvSpPr>
            <a:spLocks noGrp="1"/>
          </p:cNvSpPr>
          <p:nvPr>
            <p:ph idx="1"/>
          </p:nvPr>
        </p:nvSpPr>
        <p:spPr/>
        <p:txBody>
          <a:bodyPr/>
          <a:lstStyle/>
          <a:p>
            <a:pPr algn="just"/>
            <a:r>
              <a:rPr lang="en-US" dirty="0"/>
              <a:t>A inline function is a short-code function written and placed before main function and compiled as inline code. The prototyping is not required for inline function. </a:t>
            </a:r>
          </a:p>
          <a:p>
            <a:pPr algn="just"/>
            <a:r>
              <a:rPr lang="en-US" dirty="0"/>
              <a:t>It starts with keyword </a:t>
            </a:r>
            <a:r>
              <a:rPr lang="en-US" b="1" dirty="0"/>
              <a:t>inline. </a:t>
            </a:r>
            <a:r>
              <a:rPr lang="en-US" dirty="0"/>
              <a:t>In ordinary functions, when function is invoked the control is passed to the calling function and after executing the function the control is passed back to the calling program. </a:t>
            </a:r>
            <a:endParaRPr lang="en-GB" dirty="0"/>
          </a:p>
          <a:p>
            <a:pPr algn="just"/>
            <a:r>
              <a:rPr lang="en-US" dirty="0"/>
              <a:t>But, when inline function is called, the inline code of the function is inserted at the place of call and compiled with the other source code together.</a:t>
            </a:r>
            <a:endParaRPr lang="en-GB" dirty="0"/>
          </a:p>
        </p:txBody>
      </p:sp>
    </p:spTree>
    <p:extLst>
      <p:ext uri="{BB962C8B-B14F-4D97-AF65-F5344CB8AC3E}">
        <p14:creationId xmlns:p14="http://schemas.microsoft.com/office/powerpoint/2010/main" val="664780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FCAB-F509-46AD-805A-58DB59175BB8}"/>
              </a:ext>
            </a:extLst>
          </p:cNvPr>
          <p:cNvSpPr>
            <a:spLocks noGrp="1"/>
          </p:cNvSpPr>
          <p:nvPr>
            <p:ph type="title"/>
          </p:nvPr>
        </p:nvSpPr>
        <p:spPr>
          <a:xfrm>
            <a:off x="838200" y="365126"/>
            <a:ext cx="10515600" cy="716252"/>
          </a:xfrm>
        </p:spPr>
        <p:txBody>
          <a:bodyPr>
            <a:normAutofit/>
          </a:bodyPr>
          <a:lstStyle/>
          <a:p>
            <a:r>
              <a:rPr lang="en-US" sz="4000" dirty="0">
                <a:latin typeface="Times New Roman" panose="02020603050405020304" pitchFamily="18" charset="0"/>
                <a:cs typeface="Times New Roman" panose="02020603050405020304" pitchFamily="18" charset="0"/>
              </a:rPr>
              <a:t>Example: Inline Function</a:t>
            </a:r>
            <a:endParaRPr lang="en-GB"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5F6BE6-BF26-4F7E-9B93-06206BACBFC4}"/>
              </a:ext>
            </a:extLst>
          </p:cNvPr>
          <p:cNvSpPr>
            <a:spLocks noGrp="1"/>
          </p:cNvSpPr>
          <p:nvPr>
            <p:ph idx="1"/>
          </p:nvPr>
        </p:nvSpPr>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 Inline function saves memory, the call to function cause the same code to be</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executed;the</a:t>
            </a:r>
            <a:r>
              <a:rPr lang="en-US" b="1" dirty="0">
                <a:latin typeface="Times New Roman" panose="02020603050405020304" pitchFamily="18" charset="0"/>
                <a:cs typeface="Times New Roman" panose="02020603050405020304" pitchFamily="18" charset="0"/>
              </a:rPr>
              <a:t> function need not be duplicated in memory</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#include&lt;iostream&gt;</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inline float </a:t>
            </a:r>
            <a:r>
              <a:rPr lang="en-US" b="1" dirty="0" err="1">
                <a:latin typeface="Times New Roman" panose="02020603050405020304" pitchFamily="18" charset="0"/>
                <a:cs typeface="Times New Roman" panose="02020603050405020304" pitchFamily="18" charset="0"/>
              </a:rPr>
              <a:t>lbstokg</a:t>
            </a:r>
            <a:r>
              <a:rPr lang="en-US" b="1" dirty="0">
                <a:latin typeface="Times New Roman" panose="02020603050405020304" pitchFamily="18" charset="0"/>
                <a:cs typeface="Times New Roman" panose="02020603050405020304" pitchFamily="18" charset="0"/>
              </a:rPr>
              <a:t>(float pound)</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return (0.453592*pound);</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void main()</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float lbs1=50,lbs2=100;</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cout&lt;&lt;"</a:t>
            </a:r>
            <a:r>
              <a:rPr lang="en-US" b="1" dirty="0" err="1">
                <a:latin typeface="Times New Roman" panose="02020603050405020304" pitchFamily="18" charset="0"/>
                <a:cs typeface="Times New Roman" panose="02020603050405020304" pitchFamily="18" charset="0"/>
              </a:rPr>
              <a:t>Weinght</a:t>
            </a:r>
            <a:r>
              <a:rPr lang="en-US" b="1" dirty="0">
                <a:latin typeface="Times New Roman" panose="02020603050405020304" pitchFamily="18" charset="0"/>
                <a:cs typeface="Times New Roman" panose="02020603050405020304" pitchFamily="18" charset="0"/>
              </a:rPr>
              <a:t> in Kg:"&lt;&lt;</a:t>
            </a:r>
            <a:r>
              <a:rPr lang="en-US" b="1" dirty="0" err="1">
                <a:latin typeface="Times New Roman" panose="02020603050405020304" pitchFamily="18" charset="0"/>
                <a:cs typeface="Times New Roman" panose="02020603050405020304" pitchFamily="18" charset="0"/>
              </a:rPr>
              <a:t>lbstokg</a:t>
            </a:r>
            <a:r>
              <a:rPr lang="en-US" b="1" dirty="0">
                <a:latin typeface="Times New Roman" panose="02020603050405020304" pitchFamily="18" charset="0"/>
                <a:cs typeface="Times New Roman" panose="02020603050405020304" pitchFamily="18" charset="0"/>
              </a:rPr>
              <a:t>(lbs1)&lt;&lt;endl;</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cout&lt;&lt;"</a:t>
            </a:r>
            <a:r>
              <a:rPr lang="en-US" b="1" dirty="0" err="1">
                <a:latin typeface="Times New Roman" panose="02020603050405020304" pitchFamily="18" charset="0"/>
                <a:cs typeface="Times New Roman" panose="02020603050405020304" pitchFamily="18" charset="0"/>
              </a:rPr>
              <a:t>Weinght</a:t>
            </a:r>
            <a:r>
              <a:rPr lang="en-US" b="1" dirty="0">
                <a:latin typeface="Times New Roman" panose="02020603050405020304" pitchFamily="18" charset="0"/>
                <a:cs typeface="Times New Roman" panose="02020603050405020304" pitchFamily="18" charset="0"/>
              </a:rPr>
              <a:t> in Kg:"&lt;&lt;</a:t>
            </a:r>
            <a:r>
              <a:rPr lang="en-US" b="1" dirty="0" err="1">
                <a:latin typeface="Times New Roman" panose="02020603050405020304" pitchFamily="18" charset="0"/>
                <a:cs typeface="Times New Roman" panose="02020603050405020304" pitchFamily="18" charset="0"/>
              </a:rPr>
              <a:t>lbstokg</a:t>
            </a:r>
            <a:r>
              <a:rPr lang="en-US" b="1" dirty="0">
                <a:latin typeface="Times New Roman" panose="02020603050405020304" pitchFamily="18" charset="0"/>
                <a:cs typeface="Times New Roman" panose="02020603050405020304" pitchFamily="18" charset="0"/>
              </a:rPr>
              <a:t>(lbs2)&lt;&lt;endl;</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651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FE5F-D32D-4F87-B160-541EDADEEFE9}"/>
              </a:ext>
            </a:extLst>
          </p:cNvPr>
          <p:cNvSpPr>
            <a:spLocks noGrp="1"/>
          </p:cNvSpPr>
          <p:nvPr>
            <p:ph type="title"/>
          </p:nvPr>
        </p:nvSpPr>
        <p:spPr/>
        <p:txBody>
          <a:bodyPr/>
          <a:lstStyle/>
          <a:p>
            <a:r>
              <a:rPr lang="en-US" b="1" dirty="0"/>
              <a:t>Default Arguments</a:t>
            </a:r>
            <a:br>
              <a:rPr lang="en-GB" dirty="0"/>
            </a:br>
            <a:endParaRPr lang="en-GB" dirty="0"/>
          </a:p>
        </p:txBody>
      </p:sp>
      <p:sp>
        <p:nvSpPr>
          <p:cNvPr id="3" name="Content Placeholder 2">
            <a:extLst>
              <a:ext uri="{FF2B5EF4-FFF2-40B4-BE49-F238E27FC236}">
                <a16:creationId xmlns:a16="http://schemas.microsoft.com/office/drawing/2014/main" id="{68186EE3-1AEB-4DD7-97D9-E0FCF3EAED5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92582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DCDB-C0F0-4A84-B85A-D035BDB6A06B}"/>
              </a:ext>
            </a:extLst>
          </p:cNvPr>
          <p:cNvSpPr>
            <a:spLocks noGrp="1"/>
          </p:cNvSpPr>
          <p:nvPr>
            <p:ph type="title"/>
          </p:nvPr>
        </p:nvSpPr>
        <p:spPr/>
        <p:txBody>
          <a:bodyPr/>
          <a:lstStyle/>
          <a:p>
            <a:r>
              <a:rPr lang="en-GB" dirty="0"/>
              <a:t>Constant Arguments</a:t>
            </a:r>
          </a:p>
        </p:txBody>
      </p:sp>
      <p:sp>
        <p:nvSpPr>
          <p:cNvPr id="3" name="Content Placeholder 2">
            <a:extLst>
              <a:ext uri="{FF2B5EF4-FFF2-40B4-BE49-F238E27FC236}">
                <a16:creationId xmlns:a16="http://schemas.microsoft.com/office/drawing/2014/main" id="{84F0A82B-3EE9-481D-A90F-95121DC75E1D}"/>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189910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F21D-0A96-4601-BF77-F137599A914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BBFE367-E223-4356-9195-C062A996DB1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9613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0FA5-3841-4B35-8BFB-2C279F55FE9C}"/>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Main function section</a:t>
            </a:r>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444630F-EF1F-4932-B836-7411DC386138}"/>
              </a:ext>
            </a:extLst>
          </p:cNvPr>
          <p:cNvPicPr>
            <a:picLocks noChangeAspect="1"/>
          </p:cNvPicPr>
          <p:nvPr/>
        </p:nvPicPr>
        <p:blipFill>
          <a:blip r:embed="rId2"/>
          <a:stretch>
            <a:fillRect/>
          </a:stretch>
        </p:blipFill>
        <p:spPr>
          <a:xfrm>
            <a:off x="681521" y="1953411"/>
            <a:ext cx="10828958" cy="2903472"/>
          </a:xfrm>
          <a:prstGeom prst="rect">
            <a:avLst/>
          </a:prstGeom>
        </p:spPr>
      </p:pic>
    </p:spTree>
    <p:extLst>
      <p:ext uri="{BB962C8B-B14F-4D97-AF65-F5344CB8AC3E}">
        <p14:creationId xmlns:p14="http://schemas.microsoft.com/office/powerpoint/2010/main" val="1369431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C525-2011-4749-9274-6DC99C1C557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9864AE1-7ABB-463A-B96D-0F3952342D5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114611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5DF7-39A8-4C56-A79C-BAA9C4637E6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CCCDCDE-4965-4D3B-847F-53CE4981951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278996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923A-705F-4C3A-9BD4-F62A16C906A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8D90D23-E8DB-46E7-9408-7031A93DBE4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65945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B090-E393-4EFC-AD8D-ACC27874555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9382AB1-D96A-44CD-BBA9-DB10AB38C2A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8904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ADC8-C9CE-430D-8F47-C38E1F282946}"/>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Function body section</a:t>
            </a:r>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B366B44-396C-4201-B585-0598D27BB4E8}"/>
              </a:ext>
            </a:extLst>
          </p:cNvPr>
          <p:cNvPicPr>
            <a:picLocks noChangeAspect="1"/>
          </p:cNvPicPr>
          <p:nvPr/>
        </p:nvPicPr>
        <p:blipFill>
          <a:blip r:embed="rId2"/>
          <a:stretch>
            <a:fillRect/>
          </a:stretch>
        </p:blipFill>
        <p:spPr>
          <a:xfrm>
            <a:off x="302485" y="1483212"/>
            <a:ext cx="11316681" cy="4686706"/>
          </a:xfrm>
          <a:prstGeom prst="rect">
            <a:avLst/>
          </a:prstGeom>
        </p:spPr>
      </p:pic>
    </p:spTree>
    <p:extLst>
      <p:ext uri="{BB962C8B-B14F-4D97-AF65-F5344CB8AC3E}">
        <p14:creationId xmlns:p14="http://schemas.microsoft.com/office/powerpoint/2010/main" val="342386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C7CD-3E20-42F9-8A07-46629076D93E}"/>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 Pre-processors</a:t>
            </a:r>
          </a:p>
        </p:txBody>
      </p:sp>
      <p:sp>
        <p:nvSpPr>
          <p:cNvPr id="3" name="Content Placeholder 2">
            <a:extLst>
              <a:ext uri="{FF2B5EF4-FFF2-40B4-BE49-F238E27FC236}">
                <a16:creationId xmlns:a16="http://schemas.microsoft.com/office/drawing/2014/main" id="{7671ABC7-9166-4C74-AC6A-A555A911104C}"/>
              </a:ext>
            </a:extLst>
          </p:cNvPr>
          <p:cNvSpPr>
            <a:spLocks noGrp="1"/>
          </p:cNvSpPr>
          <p:nvPr>
            <p:ph idx="1"/>
          </p:nvPr>
        </p:nvSpPr>
        <p:spPr/>
        <p:txBody>
          <a:bodyPr/>
          <a:lstStyle/>
          <a:p>
            <a:r>
              <a:rPr lang="en-GB" dirty="0"/>
              <a:t>C++ pre-processors are tools that transform (pre-process) our program before it is compiled.</a:t>
            </a:r>
          </a:p>
          <a:p>
            <a:r>
              <a:rPr lang="en-GB" dirty="0"/>
              <a:t>Pre-processors use pre-processor directives in order to control the code transformation. For example,</a:t>
            </a:r>
          </a:p>
          <a:p>
            <a:endParaRPr lang="en-GB" dirty="0"/>
          </a:p>
          <a:p>
            <a:endParaRPr lang="en-GB" dirty="0"/>
          </a:p>
          <a:p>
            <a:endParaRPr lang="en-GB" dirty="0"/>
          </a:p>
        </p:txBody>
      </p:sp>
      <p:pic>
        <p:nvPicPr>
          <p:cNvPr id="4" name="Picture 3">
            <a:extLst>
              <a:ext uri="{FF2B5EF4-FFF2-40B4-BE49-F238E27FC236}">
                <a16:creationId xmlns:a16="http://schemas.microsoft.com/office/drawing/2014/main" id="{E72FD7E4-4BDF-4AF9-84ED-BBDB4D00C02D}"/>
              </a:ext>
            </a:extLst>
          </p:cNvPr>
          <p:cNvPicPr>
            <a:picLocks noChangeAspect="1"/>
          </p:cNvPicPr>
          <p:nvPr/>
        </p:nvPicPr>
        <p:blipFill>
          <a:blip r:embed="rId2"/>
          <a:stretch>
            <a:fillRect/>
          </a:stretch>
        </p:blipFill>
        <p:spPr>
          <a:xfrm>
            <a:off x="3900777" y="3677442"/>
            <a:ext cx="3817951" cy="823031"/>
          </a:xfrm>
          <a:prstGeom prst="rect">
            <a:avLst/>
          </a:prstGeom>
        </p:spPr>
      </p:pic>
      <p:pic>
        <p:nvPicPr>
          <p:cNvPr id="5" name="Picture 4">
            <a:extLst>
              <a:ext uri="{FF2B5EF4-FFF2-40B4-BE49-F238E27FC236}">
                <a16:creationId xmlns:a16="http://schemas.microsoft.com/office/drawing/2014/main" id="{61C3D2CC-3E91-47D8-9E8D-F70A0456F5EE}"/>
              </a:ext>
            </a:extLst>
          </p:cNvPr>
          <p:cNvPicPr>
            <a:picLocks noChangeAspect="1"/>
          </p:cNvPicPr>
          <p:nvPr/>
        </p:nvPicPr>
        <p:blipFill>
          <a:blip r:embed="rId3"/>
          <a:stretch>
            <a:fillRect/>
          </a:stretch>
        </p:blipFill>
        <p:spPr>
          <a:xfrm>
            <a:off x="748747" y="4840090"/>
            <a:ext cx="10694506" cy="997255"/>
          </a:xfrm>
          <a:prstGeom prst="rect">
            <a:avLst/>
          </a:prstGeom>
        </p:spPr>
      </p:pic>
    </p:spTree>
    <p:extLst>
      <p:ext uri="{BB962C8B-B14F-4D97-AF65-F5344CB8AC3E}">
        <p14:creationId xmlns:p14="http://schemas.microsoft.com/office/powerpoint/2010/main" val="182122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BB595A-95B5-4983-B5F8-B33C2BAC26B7}"/>
              </a:ext>
            </a:extLst>
          </p:cNvPr>
          <p:cNvPicPr>
            <a:picLocks noChangeAspect="1"/>
          </p:cNvPicPr>
          <p:nvPr/>
        </p:nvPicPr>
        <p:blipFill>
          <a:blip r:embed="rId2"/>
          <a:stretch>
            <a:fillRect/>
          </a:stretch>
        </p:blipFill>
        <p:spPr>
          <a:xfrm>
            <a:off x="1946550" y="182598"/>
            <a:ext cx="8298899" cy="6492803"/>
          </a:xfrm>
          <a:prstGeom prst="rect">
            <a:avLst/>
          </a:prstGeom>
        </p:spPr>
      </p:pic>
    </p:spTree>
    <p:extLst>
      <p:ext uri="{BB962C8B-B14F-4D97-AF65-F5344CB8AC3E}">
        <p14:creationId xmlns:p14="http://schemas.microsoft.com/office/powerpoint/2010/main" val="218087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A406-4568-46DB-AD8A-57CDD44876E3}"/>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 Pre-processors Directives</a:t>
            </a:r>
          </a:p>
        </p:txBody>
      </p:sp>
      <p:pic>
        <p:nvPicPr>
          <p:cNvPr id="5" name="Picture 4">
            <a:extLst>
              <a:ext uri="{FF2B5EF4-FFF2-40B4-BE49-F238E27FC236}">
                <a16:creationId xmlns:a16="http://schemas.microsoft.com/office/drawing/2014/main" id="{73F3C569-848D-4BC4-86C3-EA60BF2CE0DB}"/>
              </a:ext>
            </a:extLst>
          </p:cNvPr>
          <p:cNvPicPr>
            <a:picLocks noChangeAspect="1"/>
          </p:cNvPicPr>
          <p:nvPr/>
        </p:nvPicPr>
        <p:blipFill>
          <a:blip r:embed="rId2"/>
          <a:stretch>
            <a:fillRect/>
          </a:stretch>
        </p:blipFill>
        <p:spPr>
          <a:xfrm>
            <a:off x="875847" y="1846697"/>
            <a:ext cx="10440305" cy="3848433"/>
          </a:xfrm>
          <a:prstGeom prst="rect">
            <a:avLst/>
          </a:prstGeom>
        </p:spPr>
      </p:pic>
    </p:spTree>
    <p:extLst>
      <p:ext uri="{BB962C8B-B14F-4D97-AF65-F5344CB8AC3E}">
        <p14:creationId xmlns:p14="http://schemas.microsoft.com/office/powerpoint/2010/main" val="1551037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3E57E9ACBE4A44A33BEFAA40A3BCD1" ma:contentTypeVersion="15" ma:contentTypeDescription="Create a new document." ma:contentTypeScope="" ma:versionID="9db56f04311fc304223a38b6b0d5cbaa">
  <xsd:schema xmlns:xsd="http://www.w3.org/2001/XMLSchema" xmlns:xs="http://www.w3.org/2001/XMLSchema" xmlns:p="http://schemas.microsoft.com/office/2006/metadata/properties" xmlns:ns3="62034741-c010-4bae-8bc5-84c820899278" xmlns:ns4="5fa3b812-ee45-4119-b8e7-7dd1bf269bc0" targetNamespace="http://schemas.microsoft.com/office/2006/metadata/properties" ma:root="true" ma:fieldsID="28689a5d804eac05b41e2e2aeef536d4" ns3:_="" ns4:_="">
    <xsd:import namespace="62034741-c010-4bae-8bc5-84c820899278"/>
    <xsd:import namespace="5fa3b812-ee45-4119-b8e7-7dd1bf269bc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_activity" minOccurs="0"/>
                <xsd:element ref="ns3:MediaServiceObjectDetectorVersion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034741-c010-4bae-8bc5-84c8208992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a3b812-ee45-4119-b8e7-7dd1bf269bc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2034741-c010-4bae-8bc5-84c820899278" xsi:nil="true"/>
  </documentManagement>
</p:properties>
</file>

<file path=customXml/itemProps1.xml><?xml version="1.0" encoding="utf-8"?>
<ds:datastoreItem xmlns:ds="http://schemas.openxmlformats.org/officeDocument/2006/customXml" ds:itemID="{FF2B9F97-84CB-49FA-ACDE-6FA2E292DCCE}">
  <ds:schemaRefs>
    <ds:schemaRef ds:uri="http://schemas.microsoft.com/sharepoint/v3/contenttype/forms"/>
  </ds:schemaRefs>
</ds:datastoreItem>
</file>

<file path=customXml/itemProps2.xml><?xml version="1.0" encoding="utf-8"?>
<ds:datastoreItem xmlns:ds="http://schemas.openxmlformats.org/officeDocument/2006/customXml" ds:itemID="{0F337A1A-66A0-4D0F-BFE2-6471CAA0F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034741-c010-4bae-8bc5-84c820899278"/>
    <ds:schemaRef ds:uri="5fa3b812-ee45-4119-b8e7-7dd1bf269b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9B67A2-01ED-4B2C-8DA1-6C9E4B4606EF}">
  <ds:schemaRefs>
    <ds:schemaRef ds:uri="http://schemas.microsoft.com/office/2006/metadata/properties"/>
    <ds:schemaRef ds:uri="http://schemas.microsoft.com/office/infopath/2007/PartnerControls"/>
    <ds:schemaRef ds:uri="62034741-c010-4bae-8bc5-84c820899278"/>
  </ds:schemaRefs>
</ds:datastoreItem>
</file>

<file path=docProps/app.xml><?xml version="1.0" encoding="utf-8"?>
<Properties xmlns="http://schemas.openxmlformats.org/officeDocument/2006/extended-properties" xmlns:vt="http://schemas.openxmlformats.org/officeDocument/2006/docPropsVTypes">
  <TotalTime>1913</TotalTime>
  <Words>2248</Words>
  <Application>Microsoft Office PowerPoint</Application>
  <PresentationFormat>Widescreen</PresentationFormat>
  <Paragraphs>281</Paragraphs>
  <Slides>53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Symbol</vt:lpstr>
      <vt:lpstr>Times New Roman</vt:lpstr>
      <vt:lpstr>Office Theme</vt:lpstr>
      <vt:lpstr>Unit 2 </vt:lpstr>
      <vt:lpstr>C++ Program Structure</vt:lpstr>
      <vt:lpstr>Standard libraries section</vt:lpstr>
      <vt:lpstr>C++ Namespace</vt:lpstr>
      <vt:lpstr>Main function section</vt:lpstr>
      <vt:lpstr>Function body section</vt:lpstr>
      <vt:lpstr>C++ Pre-processors</vt:lpstr>
      <vt:lpstr>PowerPoint Presentation</vt:lpstr>
      <vt:lpstr>C++ Pre-processors Directives</vt:lpstr>
      <vt:lpstr>C++ Character Set, Identifier, Keywords and Variables and Constants</vt:lpstr>
      <vt:lpstr>Data Types:  </vt:lpstr>
      <vt:lpstr>Data Types: </vt:lpstr>
      <vt:lpstr>Assigning Data</vt:lpstr>
      <vt:lpstr>Assigning Data: Shorthand Notations</vt:lpstr>
      <vt:lpstr>Data Assignment Rules</vt:lpstr>
      <vt:lpstr>Literal Data</vt:lpstr>
      <vt:lpstr>Escape Sequences</vt:lpstr>
      <vt:lpstr>Escape Sequences Example</vt:lpstr>
      <vt:lpstr>Escape Sequences Example</vt:lpstr>
      <vt:lpstr>Type Casting </vt:lpstr>
      <vt:lpstr>Shorthand Operators</vt:lpstr>
      <vt:lpstr>Shorthand Operators: Two Options</vt:lpstr>
      <vt:lpstr>Post-Increment in Action</vt:lpstr>
      <vt:lpstr>Pre-Increment in Action</vt:lpstr>
      <vt:lpstr>Console Input/Output</vt:lpstr>
      <vt:lpstr>Console Output</vt:lpstr>
      <vt:lpstr>Separating Lines of Output</vt:lpstr>
      <vt:lpstr>Formatting Output</vt:lpstr>
      <vt:lpstr>Formatting Numbers</vt:lpstr>
      <vt:lpstr>Formatting Output</vt:lpstr>
      <vt:lpstr>Formatting Output</vt:lpstr>
      <vt:lpstr>PowerPoint Presentation</vt:lpstr>
      <vt:lpstr>Error Output</vt:lpstr>
      <vt:lpstr>Input Using cin</vt:lpstr>
      <vt:lpstr>Prompting for Input: cin and cout</vt:lpstr>
      <vt:lpstr>Variable Definition at the point of use</vt:lpstr>
      <vt:lpstr>Scope Resolution Operator (::)</vt:lpstr>
      <vt:lpstr>PowerPoint Presentation</vt:lpstr>
      <vt:lpstr>Reference Variables</vt:lpstr>
      <vt:lpstr>Example: Reference Variable</vt:lpstr>
      <vt:lpstr>Passing by reference</vt:lpstr>
      <vt:lpstr>Example: Passing by Reference</vt:lpstr>
      <vt:lpstr>Return by reference</vt:lpstr>
      <vt:lpstr>Example: Return by Reference</vt:lpstr>
      <vt:lpstr>Inline Function</vt:lpstr>
      <vt:lpstr>Example: Inline Function</vt:lpstr>
      <vt:lpstr>Default Arguments </vt:lpstr>
      <vt:lpstr>Constant Arguments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dc:title>
  <dc:creator>Dadhi Ram Ghimire</dc:creator>
  <cp:lastModifiedBy>Dadhi Ram Ghimire</cp:lastModifiedBy>
  <cp:revision>13</cp:revision>
  <dcterms:created xsi:type="dcterms:W3CDTF">2023-07-19T05:35:53Z</dcterms:created>
  <dcterms:modified xsi:type="dcterms:W3CDTF">2024-07-03T08:58:52Z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0x0101000C3E57E9ACBE4A44A33BEFAA40A3BCD1</vt:lpwstr>
  </property>
</Properties>
</file>