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DBED0-967F-4E7B-A2B9-B332085E6D5B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F43C9-6768-4EDF-A547-0E18DBFF1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4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5413-7D5F-4375-A7B9-A4CEA025369E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467C-1CCF-4583-971B-D60257D9DBFB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0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42620-002C-48AA-A980-07DCECDF1D30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3985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0025-6C42-40A7-A3C3-C2EB721767B4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2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D1127-0473-492D-912B-1E5F1995D6C5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3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93B7-ED6D-4FD5-8C7C-FC184CCDDFE9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41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E3214-8808-42FF-AF81-4A2E71F0397D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37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D45CD-C83C-4A32-8207-0A881238AC37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60561-F25F-4A78-B16F-10DC08965ED1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9C859-35C5-491B-90E8-D5DB28CA2833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F867-E294-4F60-B01B-C860D2899C9A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74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F0C3-A36B-460D-88E9-55D3E52504BF}" type="datetime1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2CA6D-4D65-4145-9294-CE6F6FFF19DD}" type="datetime1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4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7A105-7C80-436D-92F5-99FB62736290}" type="datetime1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5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0538-FD6F-44CE-8603-6BC2AA832A22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7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318B-7B2B-43E3-902D-BEF4DD0D859A}" type="datetime1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D4EEE-529B-4245-B414-D34BFAFF484E}" type="datetime1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Suresh Dahal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D129E66-78AE-4591-8306-E5F12AF64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 to Computer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Suresh Dahal</a:t>
            </a:r>
          </a:p>
          <a:p>
            <a:r>
              <a:rPr lang="en-US" dirty="0" smtClean="0"/>
              <a:t>BIT – I/I – A - 23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8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80011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An electronic machine that takes input, processes, and gives output</a:t>
            </a:r>
            <a:endParaRPr lang="en-US" sz="2400" dirty="0"/>
          </a:p>
          <a:p>
            <a:r>
              <a:rPr lang="en-US" sz="2400" dirty="0" smtClean="0"/>
              <a:t>Evolved from room sized, bulky, machines to portable devices</a:t>
            </a:r>
          </a:p>
          <a:p>
            <a:r>
              <a:rPr lang="en-US" sz="2400" dirty="0" smtClean="0"/>
              <a:t>Very versatile. </a:t>
            </a:r>
            <a:r>
              <a:rPr lang="en-US" sz="2400" dirty="0"/>
              <a:t>Perform tasks from calculations to graphic design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Has different </a:t>
            </a:r>
            <a:r>
              <a:rPr lang="en-US" sz="2400" dirty="0"/>
              <a:t>c</a:t>
            </a:r>
            <a:r>
              <a:rPr lang="en-US" sz="2400" dirty="0" smtClean="0"/>
              <a:t>omponents such as </a:t>
            </a:r>
            <a:r>
              <a:rPr lang="en-US" sz="2400" dirty="0"/>
              <a:t>CPU, memory, storage, input, and output devices.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Prepared by Suresh Dahal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Speed</a:t>
            </a:r>
          </a:p>
          <a:p>
            <a:r>
              <a:rPr lang="en-US" sz="2400" dirty="0"/>
              <a:t>Accuracy</a:t>
            </a:r>
          </a:p>
          <a:p>
            <a:r>
              <a:rPr lang="en-US" sz="2400" dirty="0"/>
              <a:t>Efficiency</a:t>
            </a:r>
          </a:p>
          <a:p>
            <a:r>
              <a:rPr lang="en-US" sz="2400" dirty="0"/>
              <a:t>Storage</a:t>
            </a:r>
          </a:p>
          <a:p>
            <a:r>
              <a:rPr lang="en-US" sz="2400" dirty="0"/>
              <a:t>Connectivity</a:t>
            </a:r>
          </a:p>
          <a:p>
            <a:r>
              <a:rPr lang="en-US" sz="2400" dirty="0"/>
              <a:t>Multitasking</a:t>
            </a:r>
          </a:p>
          <a:p>
            <a:r>
              <a:rPr lang="en-US" sz="2400" dirty="0"/>
              <a:t>Versatility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Prepared by Suresh Dahal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Disadvantages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Dependence</a:t>
            </a:r>
          </a:p>
          <a:p>
            <a:r>
              <a:rPr lang="en-US" sz="2400" dirty="0"/>
              <a:t>Security Risks</a:t>
            </a:r>
          </a:p>
          <a:p>
            <a:r>
              <a:rPr lang="en-US" sz="2400" dirty="0"/>
              <a:t>Health Issues</a:t>
            </a:r>
          </a:p>
          <a:p>
            <a:r>
              <a:rPr lang="en-US" sz="2400" dirty="0"/>
              <a:t>Cost</a:t>
            </a:r>
          </a:p>
          <a:p>
            <a:r>
              <a:rPr lang="en-US" sz="2400" dirty="0"/>
              <a:t>Complexity</a:t>
            </a:r>
          </a:p>
          <a:p>
            <a:r>
              <a:rPr lang="en-US" sz="2400" dirty="0"/>
              <a:t>Environmental Impact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Prepared by Suresh Dahal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Conclusion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offer speed, accuracy, and efficiency.</a:t>
            </a:r>
          </a:p>
          <a:p>
            <a:r>
              <a:rPr lang="en-US" sz="2400" dirty="0"/>
              <a:t>However, they pose risks such as dependence, security issues, and health concerns.</a:t>
            </a:r>
          </a:p>
          <a:p>
            <a:r>
              <a:rPr lang="en-US" sz="2400" dirty="0"/>
              <a:t>Despite challenges, computers are indispensable in modern society.</a:t>
            </a:r>
          </a:p>
          <a:p>
            <a:r>
              <a:rPr lang="en-US" sz="2400" dirty="0"/>
              <a:t>Balancing benefits with addressing challenges is crucial for effective utilization.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Prepared by Suresh Dahal</a:t>
            </a:r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9E66-78AE-4591-8306-E5F12AF64B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47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152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Introduction to Computer</vt:lpstr>
      <vt:lpstr>Introduction</vt:lpstr>
      <vt:lpstr>Advantages</vt:lpstr>
      <vt:lpstr>Disadvantages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</dc:title>
  <dc:creator>Coder Suresh</dc:creator>
  <cp:lastModifiedBy>Coder Suresh</cp:lastModifiedBy>
  <cp:revision>8</cp:revision>
  <dcterms:created xsi:type="dcterms:W3CDTF">2024-03-30T10:14:59Z</dcterms:created>
  <dcterms:modified xsi:type="dcterms:W3CDTF">2024-03-30T10:24:56Z</dcterms:modified>
</cp:coreProperties>
</file>