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3" r:id="rId3"/>
    <p:sldId id="257" r:id="rId4"/>
    <p:sldId id="258" r:id="rId5"/>
    <p:sldId id="259" r:id="rId6"/>
    <p:sldId id="260" r:id="rId7"/>
    <p:sldId id="275" r:id="rId8"/>
    <p:sldId id="261" r:id="rId9"/>
    <p:sldId id="264" r:id="rId10"/>
    <p:sldId id="262" r:id="rId11"/>
    <p:sldId id="263" r:id="rId12"/>
    <p:sldId id="265" r:id="rId13"/>
    <p:sldId id="267" r:id="rId14"/>
    <p:sldId id="274" r:id="rId15"/>
    <p:sldId id="266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6FFD5-D834-44B9-A40A-A951595D67E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EA14A-3591-494B-B19F-E143010B5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1010-8413-4BCA-9F57-1A7BBAB49051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9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CF52-60C7-486F-909E-EAA67B62913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0137-FE88-47F9-AE4D-F8A534AC9657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37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30F4-DDE8-4A82-9445-F5DD765E7526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8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DC3F-C527-4B6B-AAC6-502511C771E3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A6BD-42BA-4F69-9FE1-ABF3CE0E9B6B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7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1933-B98B-41CD-A072-2D53566D9C17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6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905C-FCE4-49E6-BBF2-9B4F812561F6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E1D4-DC48-48C9-BCDF-C28520A7CB7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030D-09C5-4FD6-B20A-5994A5C11CC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54CC-7510-4618-BD7C-804B06803222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9B0F-933A-413C-B31F-CAE0387B5CD7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0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20C4-445D-4C48-8895-F6087A6AEC46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7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7B03-C659-4824-AE10-3BB773995E22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ECFD-B4CA-4E63-881A-C5D5588E77DC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CED4-C29E-42E8-B2C2-B252AB330041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1B45-467C-4B8D-88C7-39181AAA9637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573A4B-455E-4B58-B95A-9E0AE48A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439" y="540026"/>
            <a:ext cx="8915399" cy="2262781"/>
          </a:xfrm>
        </p:spPr>
        <p:txBody>
          <a:bodyPr/>
          <a:lstStyle/>
          <a:p>
            <a:r>
              <a:rPr lang="en-US" b="1" dirty="0" smtClean="0"/>
              <a:t>Ethical Hacking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3439" y="3445565"/>
            <a:ext cx="9061174" cy="2458097"/>
          </a:xfrm>
        </p:spPr>
        <p:txBody>
          <a:bodyPr>
            <a:normAutofit/>
          </a:bodyPr>
          <a:lstStyle/>
          <a:p>
            <a:r>
              <a:rPr lang="en-US" b="1" dirty="0" smtClean="0"/>
              <a:t>Presented by: </a:t>
            </a:r>
          </a:p>
          <a:p>
            <a:r>
              <a:rPr lang="en-US" dirty="0" smtClean="0"/>
              <a:t>Bijay Shrestha (19)</a:t>
            </a:r>
          </a:p>
          <a:p>
            <a:r>
              <a:rPr lang="en-US" dirty="0" smtClean="0"/>
              <a:t>Dolindra Bd. Raut (21)</a:t>
            </a:r>
          </a:p>
          <a:p>
            <a:r>
              <a:rPr lang="en-US" dirty="0" smtClean="0"/>
              <a:t>Suresh Dahal (23)</a:t>
            </a:r>
          </a:p>
          <a:p>
            <a:r>
              <a:rPr lang="en-US" dirty="0" smtClean="0"/>
              <a:t>Yugin Paudel</a:t>
            </a:r>
            <a:r>
              <a:rPr lang="en-US" dirty="0"/>
              <a:t> </a:t>
            </a:r>
            <a:r>
              <a:rPr lang="en-US" dirty="0" smtClean="0"/>
              <a:t>(26)</a:t>
            </a:r>
          </a:p>
          <a:p>
            <a:r>
              <a:rPr lang="en-US" dirty="0" smtClean="0"/>
              <a:t>Sanskar Bhattarai (29)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 in Ethical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Misuse of hacking </a:t>
            </a:r>
            <a:r>
              <a:rPr lang="en-US" sz="2800" dirty="0" smtClean="0"/>
              <a:t>skills</a:t>
            </a:r>
          </a:p>
          <a:p>
            <a:endParaRPr lang="en-GB" sz="2600" dirty="0" smtClean="0"/>
          </a:p>
          <a:p>
            <a:r>
              <a:rPr lang="en-US" sz="2800" dirty="0"/>
              <a:t>Lack of skilled </a:t>
            </a:r>
            <a:r>
              <a:rPr lang="en-US" sz="2800" dirty="0" smtClean="0"/>
              <a:t>professionals</a:t>
            </a:r>
          </a:p>
          <a:p>
            <a:endParaRPr lang="en-US" sz="2600" dirty="0" smtClean="0"/>
          </a:p>
          <a:p>
            <a:r>
              <a:rPr lang="en-GB" sz="2800" dirty="0"/>
              <a:t>Not all businesses can afford cybersecurity </a:t>
            </a:r>
            <a:r>
              <a:rPr lang="en-GB" sz="2800" dirty="0" smtClean="0"/>
              <a:t>teams</a:t>
            </a:r>
          </a:p>
          <a:p>
            <a:endParaRPr lang="en-GB" sz="2800" dirty="0" smtClean="0"/>
          </a:p>
          <a:p>
            <a:r>
              <a:rPr lang="en-US" sz="2800" dirty="0"/>
              <a:t>Constantly evolving threats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How Can These Problems Be Solved?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GB" sz="2800" dirty="0"/>
              <a:t>Strict cybersecurity policies to ensure ethical hackers work legally</a:t>
            </a:r>
            <a:r>
              <a:rPr lang="en-GB" sz="2800" dirty="0" smtClean="0"/>
              <a:t>.</a:t>
            </a:r>
          </a:p>
          <a:p>
            <a:endParaRPr lang="en-GB" sz="2600" dirty="0" smtClean="0"/>
          </a:p>
          <a:p>
            <a:r>
              <a:rPr lang="en-US" sz="2800" dirty="0" smtClean="0"/>
              <a:t>Provide training </a:t>
            </a:r>
            <a:r>
              <a:rPr lang="en-US" sz="2800" dirty="0"/>
              <a:t>&amp; </a:t>
            </a:r>
            <a:r>
              <a:rPr lang="en-US" sz="2800" dirty="0" smtClean="0"/>
              <a:t>certifications</a:t>
            </a:r>
          </a:p>
          <a:p>
            <a:endParaRPr lang="en-US" sz="2600" dirty="0" smtClean="0"/>
          </a:p>
          <a:p>
            <a:r>
              <a:rPr lang="it-IT" sz="2800" dirty="0" smtClean="0"/>
              <a:t>Using AI </a:t>
            </a:r>
            <a:r>
              <a:rPr lang="it-IT" sz="2800" dirty="0"/>
              <a:t>&amp; automation – Improve security </a:t>
            </a:r>
            <a:r>
              <a:rPr lang="it-IT" sz="2800" dirty="0" smtClean="0"/>
              <a:t>monitoring</a:t>
            </a:r>
          </a:p>
          <a:p>
            <a:endParaRPr lang="en-GB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How Can These Problems Be Solved</a:t>
            </a:r>
            <a:r>
              <a:rPr lang="en-GB" b="1" dirty="0" smtClean="0"/>
              <a:t>?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48340"/>
            <a:ext cx="8915400" cy="3777622"/>
          </a:xfrm>
        </p:spPr>
        <p:txBody>
          <a:bodyPr>
            <a:noAutofit/>
          </a:bodyPr>
          <a:lstStyle/>
          <a:p>
            <a:r>
              <a:rPr lang="en-GB" sz="2800" dirty="0" smtClean="0"/>
              <a:t>Implement bounty system</a:t>
            </a:r>
          </a:p>
          <a:p>
            <a:pPr marL="0" indent="0">
              <a:buNone/>
            </a:pPr>
            <a:endParaRPr lang="en-GB" sz="1100" dirty="0" smtClean="0"/>
          </a:p>
          <a:p>
            <a:r>
              <a:rPr lang="en-US" sz="2800" dirty="0"/>
              <a:t>Government &amp; business </a:t>
            </a:r>
            <a:r>
              <a:rPr lang="en-US" sz="2800" dirty="0" smtClean="0"/>
              <a:t>collaboration</a:t>
            </a:r>
          </a:p>
          <a:p>
            <a:pPr marL="0" indent="0">
              <a:buNone/>
            </a:pPr>
            <a:endParaRPr lang="it-IT" sz="1100" dirty="0" smtClean="0"/>
          </a:p>
          <a:p>
            <a:r>
              <a:rPr lang="en-US" sz="2800" dirty="0"/>
              <a:t>Increase Awareness &amp; Cyber Hygiene</a:t>
            </a:r>
            <a:endParaRPr lang="it-IT" sz="2800" dirty="0" smtClean="0"/>
          </a:p>
          <a:p>
            <a:endParaRPr lang="en-GB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8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Common Cyber Attacks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SQL Injection </a:t>
            </a:r>
            <a:r>
              <a:rPr lang="en-US" sz="2800" dirty="0"/>
              <a:t>– Injecting malicious SQL </a:t>
            </a:r>
            <a:r>
              <a:rPr lang="en-US" sz="2800" dirty="0" smtClean="0"/>
              <a:t>queries</a:t>
            </a:r>
          </a:p>
          <a:p>
            <a:pPr marL="0" indent="0">
              <a:buNone/>
            </a:pPr>
            <a:endParaRPr lang="en-US" sz="1050" b="1" dirty="0"/>
          </a:p>
          <a:p>
            <a:r>
              <a:rPr lang="en-US" sz="2800" b="1" dirty="0" smtClean="0"/>
              <a:t>Phishing</a:t>
            </a:r>
            <a:r>
              <a:rPr lang="en-US" sz="2800" dirty="0" smtClean="0"/>
              <a:t> </a:t>
            </a:r>
            <a:r>
              <a:rPr lang="en-US" sz="2800" dirty="0"/>
              <a:t>– Tricking users into revealing </a:t>
            </a:r>
            <a:r>
              <a:rPr lang="en-US" sz="2800" dirty="0" smtClean="0"/>
              <a:t>credentials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800" b="1" dirty="0" smtClean="0"/>
              <a:t>Social Engineering </a:t>
            </a:r>
            <a:r>
              <a:rPr lang="en-US" sz="2800" dirty="0" smtClean="0"/>
              <a:t>– the art of human hacking</a:t>
            </a:r>
          </a:p>
          <a:p>
            <a:pPr marL="0" indent="0">
              <a:buNone/>
            </a:pPr>
            <a:endParaRPr lang="en-US" sz="1000" b="1" dirty="0"/>
          </a:p>
          <a:p>
            <a:r>
              <a:rPr lang="en-US" sz="2800" b="1" dirty="0" smtClean="0"/>
              <a:t>Denial </a:t>
            </a:r>
            <a:r>
              <a:rPr lang="en-US" sz="2800" b="1" dirty="0"/>
              <a:t>of Service (</a:t>
            </a:r>
            <a:r>
              <a:rPr lang="en-US" sz="2800" b="1" dirty="0" err="1"/>
              <a:t>DoS</a:t>
            </a:r>
            <a:r>
              <a:rPr lang="en-US" sz="2800" b="1" dirty="0"/>
              <a:t>) </a:t>
            </a:r>
            <a:r>
              <a:rPr lang="en-US" sz="2800" dirty="0"/>
              <a:t>– Overloading a system to make it unavailable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7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Cyber Threats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35" y="1566919"/>
            <a:ext cx="5165829" cy="44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3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Tools Used In Ethical Hacking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Nmap</a:t>
            </a:r>
            <a:r>
              <a:rPr lang="en-US" sz="2800" dirty="0" smtClean="0"/>
              <a:t> </a:t>
            </a:r>
            <a:r>
              <a:rPr lang="en-US" sz="2800" dirty="0"/>
              <a:t>– Network </a:t>
            </a:r>
            <a:r>
              <a:rPr lang="en-US" sz="2800" dirty="0" smtClean="0"/>
              <a:t>scanning</a:t>
            </a:r>
          </a:p>
          <a:p>
            <a:endParaRPr lang="en-US" sz="2800" dirty="0"/>
          </a:p>
          <a:p>
            <a:r>
              <a:rPr lang="en-US" sz="2800" b="1" dirty="0" err="1"/>
              <a:t>Metasploit</a:t>
            </a:r>
            <a:r>
              <a:rPr lang="en-US" sz="2800" dirty="0"/>
              <a:t> – Exploitation </a:t>
            </a:r>
            <a:r>
              <a:rPr lang="en-US" sz="2800" dirty="0" smtClean="0"/>
              <a:t>framework</a:t>
            </a:r>
          </a:p>
          <a:p>
            <a:endParaRPr lang="en-US" sz="2800" dirty="0"/>
          </a:p>
          <a:p>
            <a:r>
              <a:rPr lang="en-US" sz="2800" b="1" dirty="0"/>
              <a:t>Burp Suite</a:t>
            </a:r>
            <a:r>
              <a:rPr lang="en-US" sz="2800" dirty="0"/>
              <a:t> – Web security </a:t>
            </a:r>
            <a:r>
              <a:rPr lang="en-US" sz="2800" dirty="0" smtClean="0"/>
              <a:t>testing</a:t>
            </a:r>
          </a:p>
          <a:p>
            <a:endParaRPr lang="en-US" sz="2800" dirty="0"/>
          </a:p>
          <a:p>
            <a:r>
              <a:rPr lang="en-US" sz="2800" b="1" dirty="0"/>
              <a:t>Wireshark</a:t>
            </a:r>
            <a:r>
              <a:rPr lang="en-US" sz="2800" dirty="0"/>
              <a:t> – Packet sniffing and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Considerations while Hacking Ethically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Get written permission from authority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sz="2800" dirty="0" smtClean="0"/>
              <a:t>Confidentiality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r>
              <a:rPr lang="en-US" sz="2800" dirty="0"/>
              <a:t>Understand the Legal </a:t>
            </a:r>
            <a:r>
              <a:rPr lang="en-US" sz="2800" dirty="0" smtClean="0"/>
              <a:t>Boundaries</a:t>
            </a:r>
          </a:p>
          <a:p>
            <a:endParaRPr lang="en-US" sz="2800" dirty="0" smtClean="0"/>
          </a:p>
          <a:p>
            <a:r>
              <a:rPr lang="en-US" sz="2800" dirty="0"/>
              <a:t>Limit Impact on Systems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How to Become an Ethical Hacker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Learn networking and </a:t>
            </a:r>
            <a:r>
              <a:rPr lang="en-US" sz="2800" dirty="0" smtClean="0"/>
              <a:t>programming</a:t>
            </a:r>
          </a:p>
          <a:p>
            <a:endParaRPr lang="en-US" sz="2600" b="1" dirty="0"/>
          </a:p>
          <a:p>
            <a:r>
              <a:rPr lang="en-GB" sz="2800" dirty="0"/>
              <a:t>Get certified (CEH, OSCP, CISSP</a:t>
            </a:r>
            <a:r>
              <a:rPr lang="en-GB" sz="2800" dirty="0" smtClean="0"/>
              <a:t>)</a:t>
            </a:r>
          </a:p>
          <a:p>
            <a:endParaRPr lang="en-US" sz="2800" b="1" dirty="0" smtClean="0"/>
          </a:p>
          <a:p>
            <a:r>
              <a:rPr lang="en-US" sz="2800" dirty="0"/>
              <a:t>Practice with </a:t>
            </a:r>
            <a:r>
              <a:rPr lang="en-US" sz="2800" dirty="0" smtClean="0"/>
              <a:t>CTF (Capture The Flag)</a:t>
            </a:r>
          </a:p>
          <a:p>
            <a:endParaRPr lang="en-US" sz="2800" dirty="0" smtClean="0"/>
          </a:p>
          <a:p>
            <a:r>
              <a:rPr lang="en-GB" sz="2800" dirty="0"/>
              <a:t>Stay updated on cybersecurity trends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Conclusion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2721"/>
            <a:ext cx="8915400" cy="3777622"/>
          </a:xfrm>
        </p:spPr>
        <p:txBody>
          <a:bodyPr>
            <a:noAutofit/>
          </a:bodyPr>
          <a:lstStyle/>
          <a:p>
            <a:r>
              <a:rPr lang="en-GB" sz="2800" dirty="0"/>
              <a:t>Ethical hacking finds and fixes security </a:t>
            </a:r>
            <a:r>
              <a:rPr lang="en-GB" sz="2800" dirty="0" smtClean="0"/>
              <a:t>vulnerabilities legally.</a:t>
            </a:r>
          </a:p>
          <a:p>
            <a:pPr marL="0" indent="0">
              <a:buNone/>
            </a:pPr>
            <a:endParaRPr lang="en-GB" sz="1200" dirty="0" smtClean="0"/>
          </a:p>
          <a:p>
            <a:r>
              <a:rPr lang="en-GB" sz="2800" dirty="0"/>
              <a:t>It protects data, businesses, and national security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endParaRPr lang="en-GB" sz="1050" dirty="0" smtClean="0"/>
          </a:p>
          <a:p>
            <a:r>
              <a:rPr lang="en-GB" sz="2600" dirty="0"/>
              <a:t>Ethical hackers follow legal rules and ethical guidelines</a:t>
            </a:r>
            <a:r>
              <a:rPr lang="en-GB" sz="2600" dirty="0" smtClean="0"/>
              <a:t>.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2800" dirty="0"/>
              <a:t>Staying updated is key in cybersecurity.</a:t>
            </a:r>
          </a:p>
          <a:p>
            <a:endParaRPr lang="en-US" sz="2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621" y="2837223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/>
              <a:t>Any Questions?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7495"/>
            <a:ext cx="8915400" cy="485029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Introduction</a:t>
            </a:r>
          </a:p>
          <a:p>
            <a:r>
              <a:rPr lang="en-US" sz="2000" b="1" dirty="0" smtClean="0"/>
              <a:t>History of ethical hacking</a:t>
            </a:r>
          </a:p>
          <a:p>
            <a:r>
              <a:rPr lang="en-US" sz="2000" b="1" dirty="0" smtClean="0"/>
              <a:t>Importance of ethical hacking</a:t>
            </a:r>
          </a:p>
          <a:p>
            <a:r>
              <a:rPr lang="en-US" sz="2000" b="1" dirty="0" smtClean="0"/>
              <a:t>Risks without ethical hacking</a:t>
            </a:r>
          </a:p>
          <a:p>
            <a:r>
              <a:rPr lang="en-US" sz="2000" b="1" dirty="0" smtClean="0"/>
              <a:t>Challenges in ethical hacking</a:t>
            </a:r>
          </a:p>
          <a:p>
            <a:r>
              <a:rPr lang="en-US" sz="2000" b="1" dirty="0" smtClean="0"/>
              <a:t>How can the problems be solved</a:t>
            </a:r>
          </a:p>
          <a:p>
            <a:r>
              <a:rPr lang="en-US" sz="2000" b="1" dirty="0" smtClean="0"/>
              <a:t>Tools used in ethical hacking</a:t>
            </a:r>
          </a:p>
          <a:p>
            <a:r>
              <a:rPr lang="en-US" sz="2000" b="1" dirty="0" smtClean="0"/>
              <a:t>Common cyber attacks</a:t>
            </a:r>
          </a:p>
          <a:p>
            <a:r>
              <a:rPr lang="en-US" sz="2000" b="1" dirty="0" smtClean="0"/>
              <a:t>Consideration while hacking ethically</a:t>
            </a:r>
          </a:p>
          <a:p>
            <a:r>
              <a:rPr lang="en-US" sz="2000" b="1" dirty="0" smtClean="0"/>
              <a:t>How to become an ethical hacker</a:t>
            </a:r>
          </a:p>
          <a:p>
            <a:r>
              <a:rPr lang="en-US" sz="2000" b="1" dirty="0" smtClean="0"/>
              <a:t>Conclusion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621" y="2837223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78496"/>
            <a:ext cx="7452223" cy="43872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Breaking into system </a:t>
            </a:r>
            <a:r>
              <a:rPr lang="en-US" sz="2800" b="1" dirty="0" smtClean="0"/>
              <a:t>legally </a:t>
            </a:r>
            <a:r>
              <a:rPr lang="en-US" sz="2800" dirty="0" smtClean="0"/>
              <a:t>to find weakness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GB" sz="2800" dirty="0" smtClean="0"/>
              <a:t>preventing</a:t>
            </a:r>
            <a:r>
              <a:rPr lang="en-GB" sz="2800" dirty="0"/>
              <a:t>, detecting, and </a:t>
            </a:r>
            <a:r>
              <a:rPr lang="en-GB" sz="2800" dirty="0" smtClean="0"/>
              <a:t>responding </a:t>
            </a:r>
            <a:r>
              <a:rPr lang="en-GB" sz="2800" dirty="0"/>
              <a:t>to cyber </a:t>
            </a:r>
            <a:r>
              <a:rPr lang="en-GB" sz="2800" dirty="0" smtClean="0"/>
              <a:t>threats</a:t>
            </a:r>
          </a:p>
          <a:p>
            <a:endParaRPr lang="en-GB" sz="2800" dirty="0" smtClean="0"/>
          </a:p>
          <a:p>
            <a:r>
              <a:rPr lang="en-GB" sz="2800" dirty="0" smtClean="0"/>
              <a:t>Offensive Security – The attacker</a:t>
            </a:r>
          </a:p>
          <a:p>
            <a:endParaRPr lang="en-GB" sz="2800" dirty="0" smtClean="0"/>
          </a:p>
          <a:p>
            <a:r>
              <a:rPr lang="en-GB" sz="2800" dirty="0" smtClean="0"/>
              <a:t>Defensive Security – The defender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of Ethical Hacking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600" dirty="0" smtClean="0"/>
              <a:t>1960s: At the MIT, “Hacking” term </a:t>
            </a:r>
            <a:r>
              <a:rPr lang="en-GB" sz="2600" dirty="0"/>
              <a:t>simply meant finding different ways to optimize systems and machines to make them run more </a:t>
            </a:r>
            <a:r>
              <a:rPr lang="en-GB" sz="2600" dirty="0" smtClean="0"/>
              <a:t>efficiently</a:t>
            </a:r>
          </a:p>
          <a:p>
            <a:endParaRPr lang="en-US" sz="2600" dirty="0" smtClean="0"/>
          </a:p>
          <a:p>
            <a:r>
              <a:rPr lang="en-US" sz="2600" dirty="0" smtClean="0"/>
              <a:t>1971: Bob Thomas created a virus, creeper, to be a non-harmful experiment</a:t>
            </a:r>
          </a:p>
          <a:p>
            <a:endParaRPr lang="en-US" sz="2600" dirty="0" smtClean="0"/>
          </a:p>
          <a:p>
            <a:r>
              <a:rPr lang="en-US" sz="2600" dirty="0" smtClean="0"/>
              <a:t>But corrupted DEC PDP-10 Mainframe Computers</a:t>
            </a:r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of Ethical Hacking (contd.)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600" dirty="0"/>
              <a:t>Ray Tomlinson created another program, reaper, to find and log out the creeper</a:t>
            </a:r>
          </a:p>
          <a:p>
            <a:endParaRPr lang="en-GB" sz="2600" dirty="0" smtClean="0"/>
          </a:p>
          <a:p>
            <a:r>
              <a:rPr lang="en-GB" sz="2600" dirty="0" smtClean="0"/>
              <a:t>The </a:t>
            </a:r>
            <a:r>
              <a:rPr lang="en-GB" sz="2600" dirty="0"/>
              <a:t>term “ethical hacking” was first used in 1995 by John Patrick, IBM Vice </a:t>
            </a:r>
            <a:r>
              <a:rPr lang="en-GB" sz="2600" dirty="0" smtClean="0"/>
              <a:t>President.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With the rise of internet and PC, hackers started to steal and sell sensitive data</a:t>
            </a:r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Ethical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GB" sz="2800" dirty="0"/>
              <a:t>Identifies security weaknesses before </a:t>
            </a:r>
            <a:r>
              <a:rPr lang="en-GB" sz="2800" dirty="0" smtClean="0"/>
              <a:t>criminals</a:t>
            </a:r>
          </a:p>
          <a:p>
            <a:endParaRPr lang="en-GB" sz="2600" dirty="0" smtClean="0"/>
          </a:p>
          <a:p>
            <a:r>
              <a:rPr lang="en-US" sz="2600" dirty="0" smtClean="0"/>
              <a:t>Protects sensitive data</a:t>
            </a:r>
          </a:p>
          <a:p>
            <a:endParaRPr lang="en-US" sz="2600" dirty="0" smtClean="0"/>
          </a:p>
          <a:p>
            <a:r>
              <a:rPr lang="en-US" sz="2600" dirty="0" smtClean="0"/>
              <a:t>Helps businesses comply with cybersecurity law</a:t>
            </a:r>
          </a:p>
          <a:p>
            <a:endParaRPr lang="en-US" sz="2600" dirty="0"/>
          </a:p>
          <a:p>
            <a:r>
              <a:rPr lang="en-GB" sz="2800" dirty="0" smtClean="0"/>
              <a:t>Reduces </a:t>
            </a:r>
            <a:r>
              <a:rPr lang="en-GB" sz="2800" dirty="0"/>
              <a:t>financial losses due to cyberattacks.</a:t>
            </a:r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Cyber Attack Trends in Nepal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69" y="1264555"/>
            <a:ext cx="8534400" cy="54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Risks </a:t>
            </a:r>
            <a:r>
              <a:rPr lang="en-GB" b="1" dirty="0"/>
              <a:t>Without Ethical </a:t>
            </a:r>
            <a:r>
              <a:rPr lang="en-GB" b="1" dirty="0" smtClean="0"/>
              <a:t>Hacking</a:t>
            </a:r>
            <a:br>
              <a:rPr lang="en-GB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Data </a:t>
            </a:r>
            <a:r>
              <a:rPr lang="en-US" sz="2800" dirty="0" smtClean="0"/>
              <a:t>breaches</a:t>
            </a:r>
          </a:p>
          <a:p>
            <a:endParaRPr lang="en-GB" sz="2600" dirty="0" smtClean="0"/>
          </a:p>
          <a:p>
            <a:r>
              <a:rPr lang="en-US" sz="2800" dirty="0"/>
              <a:t>Financial </a:t>
            </a:r>
            <a:r>
              <a:rPr lang="en-US" sz="2800" dirty="0" smtClean="0"/>
              <a:t>losses</a:t>
            </a:r>
          </a:p>
          <a:p>
            <a:endParaRPr lang="en-US" sz="2600" dirty="0" smtClean="0"/>
          </a:p>
          <a:p>
            <a:r>
              <a:rPr lang="en-GB" sz="2800" dirty="0"/>
              <a:t>Identity theft and personal data </a:t>
            </a:r>
            <a:r>
              <a:rPr lang="en-GB" sz="2800" dirty="0" smtClean="0"/>
              <a:t>leaks</a:t>
            </a:r>
            <a:endParaRPr lang="en-GB" sz="2800" dirty="0"/>
          </a:p>
          <a:p>
            <a:endParaRPr lang="en-GB" sz="2800" dirty="0" smtClean="0"/>
          </a:p>
          <a:p>
            <a:r>
              <a:rPr lang="en-US" sz="2600" dirty="0" smtClean="0"/>
              <a:t> </a:t>
            </a:r>
            <a:r>
              <a:rPr lang="en-US" sz="2800" dirty="0" smtClean="0"/>
              <a:t>National </a:t>
            </a:r>
            <a:r>
              <a:rPr lang="en-US" sz="2800" dirty="0"/>
              <a:t>Security Threats</a:t>
            </a:r>
            <a:endParaRPr lang="en-US" sz="2600" dirty="0" smtClean="0"/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Risks </a:t>
            </a:r>
            <a:r>
              <a:rPr lang="en-GB" b="1" dirty="0"/>
              <a:t>Without Ethical </a:t>
            </a:r>
            <a:r>
              <a:rPr lang="en-GB" b="1" dirty="0" smtClean="0"/>
              <a:t>Hacking (Contd.)</a:t>
            </a:r>
            <a:br>
              <a:rPr lang="en-GB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NIC </a:t>
            </a:r>
            <a:r>
              <a:rPr lang="en-US" sz="2800" dirty="0"/>
              <a:t>Asia approx. </a:t>
            </a:r>
            <a:r>
              <a:rPr lang="en-US" sz="2800" dirty="0" err="1"/>
              <a:t>Rs</a:t>
            </a:r>
            <a:r>
              <a:rPr lang="en-US" sz="2800" dirty="0"/>
              <a:t>. 600 Million Hack</a:t>
            </a:r>
          </a:p>
          <a:p>
            <a:endParaRPr lang="en-US" sz="2800" dirty="0" smtClean="0"/>
          </a:p>
          <a:p>
            <a:r>
              <a:rPr lang="en-US" sz="2800" dirty="0" smtClean="0"/>
              <a:t>FoodMandu Data Breach: Name, Email, Phone Number, Address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GB" sz="2800" dirty="0" err="1" smtClean="0"/>
              <a:t>FonePay</a:t>
            </a:r>
            <a:r>
              <a:rPr lang="en-GB" sz="2800" dirty="0" smtClean="0"/>
              <a:t> </a:t>
            </a:r>
            <a:r>
              <a:rPr lang="en-GB" sz="2800" dirty="0" err="1" smtClean="0"/>
              <a:t>Rs</a:t>
            </a:r>
            <a:r>
              <a:rPr lang="en-GB" sz="2800" dirty="0" smtClean="0"/>
              <a:t>. 34.2 Million Hack</a:t>
            </a:r>
            <a:endParaRPr lang="en-GB" sz="2800" dirty="0"/>
          </a:p>
          <a:p>
            <a:endParaRPr lang="en-GB" sz="2800" dirty="0" smtClean="0"/>
          </a:p>
          <a:p>
            <a:r>
              <a:rPr lang="en-US" sz="2600" dirty="0" smtClean="0"/>
              <a:t>Engineering student’s data leak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3A4B-455E-4B58-B95A-9E0AE48A5D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</TotalTime>
  <Words>550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Ethical Hacking</vt:lpstr>
      <vt:lpstr>Table of Contents</vt:lpstr>
      <vt:lpstr>Introduction</vt:lpstr>
      <vt:lpstr>History of Ethical Hacking</vt:lpstr>
      <vt:lpstr>History of Ethical Hacking (contd.)</vt:lpstr>
      <vt:lpstr>Importance of Ethical Hacking</vt:lpstr>
      <vt:lpstr>Cyber Attack Trends in Nepal</vt:lpstr>
      <vt:lpstr>Risks Without Ethical Hacking </vt:lpstr>
      <vt:lpstr>Risks Without Ethical Hacking (Contd.) </vt:lpstr>
      <vt:lpstr>Challenges in Ethical Hacking</vt:lpstr>
      <vt:lpstr>How Can These Problems Be Solved?</vt:lpstr>
      <vt:lpstr>How Can These Problems Be Solved? (contd.)</vt:lpstr>
      <vt:lpstr>Common Cyber Attacks</vt:lpstr>
      <vt:lpstr>Cyber Threats</vt:lpstr>
      <vt:lpstr>Tools Used In Ethical Hacking</vt:lpstr>
      <vt:lpstr>Considerations while Hacking Ethically</vt:lpstr>
      <vt:lpstr>How to Become an Ethical Hacker</vt:lpstr>
      <vt:lpstr>Conclusion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</dc:title>
  <dc:creator>Coder Suresh</dc:creator>
  <cp:lastModifiedBy>Coder Suresh</cp:lastModifiedBy>
  <cp:revision>27</cp:revision>
  <dcterms:created xsi:type="dcterms:W3CDTF">2025-02-11T12:48:21Z</dcterms:created>
  <dcterms:modified xsi:type="dcterms:W3CDTF">2025-02-11T16:31:08Z</dcterms:modified>
</cp:coreProperties>
</file>