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dhi Ram Ghimire" userId="9cefaac4-a360-41a3-bdcf-edc30561e8d9" providerId="ADAL" clId="{1258E096-423B-4D18-88E7-CF39789BD526}"/>
    <pc:docChg chg="undo custSel addSld modSld">
      <pc:chgData name="Dadhi Ram Ghimire" userId="9cefaac4-a360-41a3-bdcf-edc30561e8d9" providerId="ADAL" clId="{1258E096-423B-4D18-88E7-CF39789BD526}" dt="2023-08-15T07:12:58.458" v="154"/>
      <pc:docMkLst>
        <pc:docMk/>
      </pc:docMkLst>
      <pc:sldChg chg="modSp mod">
        <pc:chgData name="Dadhi Ram Ghimire" userId="9cefaac4-a360-41a3-bdcf-edc30561e8d9" providerId="ADAL" clId="{1258E096-423B-4D18-88E7-CF39789BD526}" dt="2023-08-10T07:37:06.234" v="13" actId="20577"/>
        <pc:sldMkLst>
          <pc:docMk/>
          <pc:sldMk cId="3629186084" sldId="261"/>
        </pc:sldMkLst>
        <pc:spChg chg="mod">
          <ac:chgData name="Dadhi Ram Ghimire" userId="9cefaac4-a360-41a3-bdcf-edc30561e8d9" providerId="ADAL" clId="{1258E096-423B-4D18-88E7-CF39789BD526}" dt="2023-08-10T07:37:06.234" v="13" actId="20577"/>
          <ac:spMkLst>
            <pc:docMk/>
            <pc:sldMk cId="3629186084" sldId="261"/>
            <ac:spMk id="3" creationId="{00000000-0000-0000-0000-000000000000}"/>
          </ac:spMkLst>
        </pc:spChg>
      </pc:sldChg>
      <pc:sldChg chg="modSp new mod">
        <pc:chgData name="Dadhi Ram Ghimire" userId="9cefaac4-a360-41a3-bdcf-edc30561e8d9" providerId="ADAL" clId="{1258E096-423B-4D18-88E7-CF39789BD526}" dt="2023-08-15T05:32:08.653" v="28" actId="2711"/>
        <pc:sldMkLst>
          <pc:docMk/>
          <pc:sldMk cId="4236371493" sldId="269"/>
        </pc:sldMkLst>
        <pc:spChg chg="mod">
          <ac:chgData name="Dadhi Ram Ghimire" userId="9cefaac4-a360-41a3-bdcf-edc30561e8d9" providerId="ADAL" clId="{1258E096-423B-4D18-88E7-CF39789BD526}" dt="2023-08-15T05:32:08.653" v="28" actId="2711"/>
          <ac:spMkLst>
            <pc:docMk/>
            <pc:sldMk cId="4236371493" sldId="269"/>
            <ac:spMk id="2" creationId="{8CC7D02D-8D8A-4BD0-AB70-59E7F50FA648}"/>
          </ac:spMkLst>
        </pc:spChg>
        <pc:spChg chg="mod">
          <ac:chgData name="Dadhi Ram Ghimire" userId="9cefaac4-a360-41a3-bdcf-edc30561e8d9" providerId="ADAL" clId="{1258E096-423B-4D18-88E7-CF39789BD526}" dt="2023-08-15T05:32:00.972" v="27" actId="255"/>
          <ac:spMkLst>
            <pc:docMk/>
            <pc:sldMk cId="4236371493" sldId="269"/>
            <ac:spMk id="3" creationId="{9829DE55-5904-4794-8FB1-D8793FE1D5E7}"/>
          </ac:spMkLst>
        </pc:spChg>
      </pc:sldChg>
      <pc:sldChg chg="addSp delSp new mod">
        <pc:chgData name="Dadhi Ram Ghimire" userId="9cefaac4-a360-41a3-bdcf-edc30561e8d9" providerId="ADAL" clId="{1258E096-423B-4D18-88E7-CF39789BD526}" dt="2023-08-15T05:34:32.384" v="31"/>
        <pc:sldMkLst>
          <pc:docMk/>
          <pc:sldMk cId="3248135044" sldId="270"/>
        </pc:sldMkLst>
        <pc:spChg chg="del">
          <ac:chgData name="Dadhi Ram Ghimire" userId="9cefaac4-a360-41a3-bdcf-edc30561e8d9" providerId="ADAL" clId="{1258E096-423B-4D18-88E7-CF39789BD526}" dt="2023-08-15T05:34:29.055" v="29" actId="478"/>
          <ac:spMkLst>
            <pc:docMk/>
            <pc:sldMk cId="3248135044" sldId="270"/>
            <ac:spMk id="2" creationId="{FE4FC531-B06D-4A58-B021-3792186670CC}"/>
          </ac:spMkLst>
        </pc:spChg>
        <pc:spChg chg="del">
          <ac:chgData name="Dadhi Ram Ghimire" userId="9cefaac4-a360-41a3-bdcf-edc30561e8d9" providerId="ADAL" clId="{1258E096-423B-4D18-88E7-CF39789BD526}" dt="2023-08-15T05:34:31.315" v="30" actId="478"/>
          <ac:spMkLst>
            <pc:docMk/>
            <pc:sldMk cId="3248135044" sldId="270"/>
            <ac:spMk id="3" creationId="{0403CE3B-0ED4-49AC-A2BC-50699B537FE5}"/>
          </ac:spMkLst>
        </pc:spChg>
        <pc:picChg chg="add">
          <ac:chgData name="Dadhi Ram Ghimire" userId="9cefaac4-a360-41a3-bdcf-edc30561e8d9" providerId="ADAL" clId="{1258E096-423B-4D18-88E7-CF39789BD526}" dt="2023-08-15T05:34:32.384" v="31"/>
          <ac:picMkLst>
            <pc:docMk/>
            <pc:sldMk cId="3248135044" sldId="270"/>
            <ac:picMk id="4" creationId="{0578C5D8-3264-48F1-8D65-D89B45DDD7CC}"/>
          </ac:picMkLst>
        </pc:picChg>
      </pc:sldChg>
      <pc:sldChg chg="addSp delSp modSp new mod">
        <pc:chgData name="Dadhi Ram Ghimire" userId="9cefaac4-a360-41a3-bdcf-edc30561e8d9" providerId="ADAL" clId="{1258E096-423B-4D18-88E7-CF39789BD526}" dt="2023-08-15T05:36:01.450" v="69" actId="1035"/>
        <pc:sldMkLst>
          <pc:docMk/>
          <pc:sldMk cId="3687950258" sldId="271"/>
        </pc:sldMkLst>
        <pc:spChg chg="del">
          <ac:chgData name="Dadhi Ram Ghimire" userId="9cefaac4-a360-41a3-bdcf-edc30561e8d9" providerId="ADAL" clId="{1258E096-423B-4D18-88E7-CF39789BD526}" dt="2023-08-15T05:35:25.522" v="34" actId="478"/>
          <ac:spMkLst>
            <pc:docMk/>
            <pc:sldMk cId="3687950258" sldId="271"/>
            <ac:spMk id="2" creationId="{309D6FCB-1043-404D-8BF1-08D3DC70D76B}"/>
          </ac:spMkLst>
        </pc:spChg>
        <pc:spChg chg="del">
          <ac:chgData name="Dadhi Ram Ghimire" userId="9cefaac4-a360-41a3-bdcf-edc30561e8d9" providerId="ADAL" clId="{1258E096-423B-4D18-88E7-CF39789BD526}" dt="2023-08-15T05:35:23.938" v="33" actId="478"/>
          <ac:spMkLst>
            <pc:docMk/>
            <pc:sldMk cId="3687950258" sldId="271"/>
            <ac:spMk id="3" creationId="{80635009-44B7-45E5-83D8-2F2790E606A6}"/>
          </ac:spMkLst>
        </pc:spChg>
        <pc:picChg chg="add mod">
          <ac:chgData name="Dadhi Ram Ghimire" userId="9cefaac4-a360-41a3-bdcf-edc30561e8d9" providerId="ADAL" clId="{1258E096-423B-4D18-88E7-CF39789BD526}" dt="2023-08-15T05:35:58.496" v="61" actId="1035"/>
          <ac:picMkLst>
            <pc:docMk/>
            <pc:sldMk cId="3687950258" sldId="271"/>
            <ac:picMk id="4" creationId="{2EB85F5D-8217-4815-B378-DD47427E3ED9}"/>
          </ac:picMkLst>
        </pc:picChg>
        <pc:picChg chg="add mod">
          <ac:chgData name="Dadhi Ram Ghimire" userId="9cefaac4-a360-41a3-bdcf-edc30561e8d9" providerId="ADAL" clId="{1258E096-423B-4D18-88E7-CF39789BD526}" dt="2023-08-15T05:36:01.450" v="69" actId="1035"/>
          <ac:picMkLst>
            <pc:docMk/>
            <pc:sldMk cId="3687950258" sldId="271"/>
            <ac:picMk id="5" creationId="{87050064-7FD3-400D-A0EB-EE9D04412616}"/>
          </ac:picMkLst>
        </pc:picChg>
      </pc:sldChg>
      <pc:sldChg chg="addSp delSp modSp new mod">
        <pc:chgData name="Dadhi Ram Ghimire" userId="9cefaac4-a360-41a3-bdcf-edc30561e8d9" providerId="ADAL" clId="{1258E096-423B-4D18-88E7-CF39789BD526}" dt="2023-08-15T05:38:57.813" v="88" actId="1036"/>
        <pc:sldMkLst>
          <pc:docMk/>
          <pc:sldMk cId="4250117862" sldId="272"/>
        </pc:sldMkLst>
        <pc:spChg chg="mod">
          <ac:chgData name="Dadhi Ram Ghimire" userId="9cefaac4-a360-41a3-bdcf-edc30561e8d9" providerId="ADAL" clId="{1258E096-423B-4D18-88E7-CF39789BD526}" dt="2023-08-15T05:38:30.097" v="82" actId="1035"/>
          <ac:spMkLst>
            <pc:docMk/>
            <pc:sldMk cId="4250117862" sldId="272"/>
            <ac:spMk id="2" creationId="{EDE2F14A-E58D-46FF-84BB-5FF2F440BD11}"/>
          </ac:spMkLst>
        </pc:spChg>
        <pc:spChg chg="del">
          <ac:chgData name="Dadhi Ram Ghimire" userId="9cefaac4-a360-41a3-bdcf-edc30561e8d9" providerId="ADAL" clId="{1258E096-423B-4D18-88E7-CF39789BD526}" dt="2023-08-15T05:38:08.036" v="71" actId="478"/>
          <ac:spMkLst>
            <pc:docMk/>
            <pc:sldMk cId="4250117862" sldId="272"/>
            <ac:spMk id="3" creationId="{889A3BCC-F4C2-4023-AF57-9BA2A27EA727}"/>
          </ac:spMkLst>
        </pc:spChg>
        <pc:picChg chg="add del mod">
          <ac:chgData name="Dadhi Ram Ghimire" userId="9cefaac4-a360-41a3-bdcf-edc30561e8d9" providerId="ADAL" clId="{1258E096-423B-4D18-88E7-CF39789BD526}" dt="2023-08-15T05:38:35.714" v="83" actId="478"/>
          <ac:picMkLst>
            <pc:docMk/>
            <pc:sldMk cId="4250117862" sldId="272"/>
            <ac:picMk id="4" creationId="{43FEC63D-4C51-4217-BAC4-7D5122AED16A}"/>
          </ac:picMkLst>
        </pc:picChg>
        <pc:picChg chg="add mod">
          <ac:chgData name="Dadhi Ram Ghimire" userId="9cefaac4-a360-41a3-bdcf-edc30561e8d9" providerId="ADAL" clId="{1258E096-423B-4D18-88E7-CF39789BD526}" dt="2023-08-15T05:38:57.813" v="88" actId="1036"/>
          <ac:picMkLst>
            <pc:docMk/>
            <pc:sldMk cId="4250117862" sldId="272"/>
            <ac:picMk id="5" creationId="{D58ED321-EA58-4963-9A57-66EAE244F30F}"/>
          </ac:picMkLst>
        </pc:picChg>
      </pc:sldChg>
      <pc:sldChg chg="addSp delSp new mod">
        <pc:chgData name="Dadhi Ram Ghimire" userId="9cefaac4-a360-41a3-bdcf-edc30561e8d9" providerId="ADAL" clId="{1258E096-423B-4D18-88E7-CF39789BD526}" dt="2023-08-15T05:42:10.611" v="92"/>
        <pc:sldMkLst>
          <pc:docMk/>
          <pc:sldMk cId="3546864625" sldId="273"/>
        </pc:sldMkLst>
        <pc:spChg chg="del">
          <ac:chgData name="Dadhi Ram Ghimire" userId="9cefaac4-a360-41a3-bdcf-edc30561e8d9" providerId="ADAL" clId="{1258E096-423B-4D18-88E7-CF39789BD526}" dt="2023-08-15T05:41:58.515" v="90" actId="478"/>
          <ac:spMkLst>
            <pc:docMk/>
            <pc:sldMk cId="3546864625" sldId="273"/>
            <ac:spMk id="2" creationId="{FF7C3F90-D376-45F0-B2F3-3EC7B8B4C54F}"/>
          </ac:spMkLst>
        </pc:spChg>
        <pc:spChg chg="del">
          <ac:chgData name="Dadhi Ram Ghimire" userId="9cefaac4-a360-41a3-bdcf-edc30561e8d9" providerId="ADAL" clId="{1258E096-423B-4D18-88E7-CF39789BD526}" dt="2023-08-15T05:41:56.196" v="89" actId="478"/>
          <ac:spMkLst>
            <pc:docMk/>
            <pc:sldMk cId="3546864625" sldId="273"/>
            <ac:spMk id="3" creationId="{AE9BDAED-8925-4488-B71D-393AC8648244}"/>
          </ac:spMkLst>
        </pc:spChg>
        <pc:spChg chg="add">
          <ac:chgData name="Dadhi Ram Ghimire" userId="9cefaac4-a360-41a3-bdcf-edc30561e8d9" providerId="ADAL" clId="{1258E096-423B-4D18-88E7-CF39789BD526}" dt="2023-08-15T05:42:10.611" v="92"/>
          <ac:spMkLst>
            <pc:docMk/>
            <pc:sldMk cId="3546864625" sldId="273"/>
            <ac:spMk id="5" creationId="{83918EC7-5054-4977-BF1B-27DD8914EA57}"/>
          </ac:spMkLst>
        </pc:spChg>
        <pc:picChg chg="add">
          <ac:chgData name="Dadhi Ram Ghimire" userId="9cefaac4-a360-41a3-bdcf-edc30561e8d9" providerId="ADAL" clId="{1258E096-423B-4D18-88E7-CF39789BD526}" dt="2023-08-15T05:41:59.539" v="91"/>
          <ac:picMkLst>
            <pc:docMk/>
            <pc:sldMk cId="3546864625" sldId="273"/>
            <ac:picMk id="4" creationId="{F4EA885C-AA71-4D87-B819-A7277E80957F}"/>
          </ac:picMkLst>
        </pc:picChg>
      </pc:sldChg>
      <pc:sldChg chg="modSp new mod">
        <pc:chgData name="Dadhi Ram Ghimire" userId="9cefaac4-a360-41a3-bdcf-edc30561e8d9" providerId="ADAL" clId="{1258E096-423B-4D18-88E7-CF39789BD526}" dt="2023-08-15T05:43:02.427" v="101" actId="20577"/>
        <pc:sldMkLst>
          <pc:docMk/>
          <pc:sldMk cId="2447174218" sldId="274"/>
        </pc:sldMkLst>
        <pc:spChg chg="mod">
          <ac:chgData name="Dadhi Ram Ghimire" userId="9cefaac4-a360-41a3-bdcf-edc30561e8d9" providerId="ADAL" clId="{1258E096-423B-4D18-88E7-CF39789BD526}" dt="2023-08-15T05:42:35.850" v="97"/>
          <ac:spMkLst>
            <pc:docMk/>
            <pc:sldMk cId="2447174218" sldId="274"/>
            <ac:spMk id="2" creationId="{982815ED-8775-4057-BEE7-5B9AFC0B1799}"/>
          </ac:spMkLst>
        </pc:spChg>
        <pc:spChg chg="mod">
          <ac:chgData name="Dadhi Ram Ghimire" userId="9cefaac4-a360-41a3-bdcf-edc30561e8d9" providerId="ADAL" clId="{1258E096-423B-4D18-88E7-CF39789BD526}" dt="2023-08-15T05:43:02.427" v="101" actId="20577"/>
          <ac:spMkLst>
            <pc:docMk/>
            <pc:sldMk cId="2447174218" sldId="274"/>
            <ac:spMk id="3" creationId="{1FFAC25F-16CE-4360-9F98-6145BACDBEB1}"/>
          </ac:spMkLst>
        </pc:spChg>
      </pc:sldChg>
      <pc:sldChg chg="addSp delSp new mod">
        <pc:chgData name="Dadhi Ram Ghimire" userId="9cefaac4-a360-41a3-bdcf-edc30561e8d9" providerId="ADAL" clId="{1258E096-423B-4D18-88E7-CF39789BD526}" dt="2023-08-15T05:44:49.122" v="105"/>
        <pc:sldMkLst>
          <pc:docMk/>
          <pc:sldMk cId="3812248679" sldId="275"/>
        </pc:sldMkLst>
        <pc:spChg chg="del">
          <ac:chgData name="Dadhi Ram Ghimire" userId="9cefaac4-a360-41a3-bdcf-edc30561e8d9" providerId="ADAL" clId="{1258E096-423B-4D18-88E7-CF39789BD526}" dt="2023-08-15T05:44:48.103" v="104" actId="478"/>
          <ac:spMkLst>
            <pc:docMk/>
            <pc:sldMk cId="3812248679" sldId="275"/>
            <ac:spMk id="2" creationId="{2E09100E-3B99-4EB2-8765-1B47D76397C3}"/>
          </ac:spMkLst>
        </pc:spChg>
        <pc:spChg chg="del">
          <ac:chgData name="Dadhi Ram Ghimire" userId="9cefaac4-a360-41a3-bdcf-edc30561e8d9" providerId="ADAL" clId="{1258E096-423B-4D18-88E7-CF39789BD526}" dt="2023-08-15T05:44:37.410" v="102" actId="478"/>
          <ac:spMkLst>
            <pc:docMk/>
            <pc:sldMk cId="3812248679" sldId="275"/>
            <ac:spMk id="3" creationId="{555C5F08-40D9-40D8-9C7F-579BEDE7D31E}"/>
          </ac:spMkLst>
        </pc:spChg>
        <pc:spChg chg="add">
          <ac:chgData name="Dadhi Ram Ghimire" userId="9cefaac4-a360-41a3-bdcf-edc30561e8d9" providerId="ADAL" clId="{1258E096-423B-4D18-88E7-CF39789BD526}" dt="2023-08-15T05:44:49.122" v="105"/>
          <ac:spMkLst>
            <pc:docMk/>
            <pc:sldMk cId="3812248679" sldId="275"/>
            <ac:spMk id="5" creationId="{447F5FC2-81EF-433A-9003-FDA5D9390018}"/>
          </ac:spMkLst>
        </pc:spChg>
        <pc:picChg chg="add">
          <ac:chgData name="Dadhi Ram Ghimire" userId="9cefaac4-a360-41a3-bdcf-edc30561e8d9" providerId="ADAL" clId="{1258E096-423B-4D18-88E7-CF39789BD526}" dt="2023-08-15T05:44:38.564" v="103"/>
          <ac:picMkLst>
            <pc:docMk/>
            <pc:sldMk cId="3812248679" sldId="275"/>
            <ac:picMk id="4" creationId="{18D5F042-B5D4-4449-A341-BB9F1DD423E5}"/>
          </ac:picMkLst>
        </pc:picChg>
      </pc:sldChg>
      <pc:sldChg chg="addSp delSp modSp new mod">
        <pc:chgData name="Dadhi Ram Ghimire" userId="9cefaac4-a360-41a3-bdcf-edc30561e8d9" providerId="ADAL" clId="{1258E096-423B-4D18-88E7-CF39789BD526}" dt="2023-08-15T05:48:22.427" v="120" actId="1076"/>
        <pc:sldMkLst>
          <pc:docMk/>
          <pc:sldMk cId="3991671865" sldId="276"/>
        </pc:sldMkLst>
        <pc:spChg chg="mod">
          <ac:chgData name="Dadhi Ram Ghimire" userId="9cefaac4-a360-41a3-bdcf-edc30561e8d9" providerId="ADAL" clId="{1258E096-423B-4D18-88E7-CF39789BD526}" dt="2023-08-15T05:48:15.384" v="117" actId="1076"/>
          <ac:spMkLst>
            <pc:docMk/>
            <pc:sldMk cId="3991671865" sldId="276"/>
            <ac:spMk id="2" creationId="{21CEAD03-9A8C-4BD0-9EFA-D88FC432E870}"/>
          </ac:spMkLst>
        </pc:spChg>
        <pc:spChg chg="del">
          <ac:chgData name="Dadhi Ram Ghimire" userId="9cefaac4-a360-41a3-bdcf-edc30561e8d9" providerId="ADAL" clId="{1258E096-423B-4D18-88E7-CF39789BD526}" dt="2023-08-15T05:47:46.917" v="107" actId="478"/>
          <ac:spMkLst>
            <pc:docMk/>
            <pc:sldMk cId="3991671865" sldId="276"/>
            <ac:spMk id="3" creationId="{BC2CC94D-D539-41F6-8BC0-B625F8AB269D}"/>
          </ac:spMkLst>
        </pc:spChg>
        <pc:picChg chg="add mod">
          <ac:chgData name="Dadhi Ram Ghimire" userId="9cefaac4-a360-41a3-bdcf-edc30561e8d9" providerId="ADAL" clId="{1258E096-423B-4D18-88E7-CF39789BD526}" dt="2023-08-15T05:48:22.427" v="120" actId="1076"/>
          <ac:picMkLst>
            <pc:docMk/>
            <pc:sldMk cId="3991671865" sldId="276"/>
            <ac:picMk id="4" creationId="{F8028ACF-00AC-4120-8934-2530D74F0157}"/>
          </ac:picMkLst>
        </pc:picChg>
      </pc:sldChg>
      <pc:sldChg chg="addSp delSp new mod">
        <pc:chgData name="Dadhi Ram Ghimire" userId="9cefaac4-a360-41a3-bdcf-edc30561e8d9" providerId="ADAL" clId="{1258E096-423B-4D18-88E7-CF39789BD526}" dt="2023-08-15T05:49:03.132" v="123"/>
        <pc:sldMkLst>
          <pc:docMk/>
          <pc:sldMk cId="1700004009" sldId="277"/>
        </pc:sldMkLst>
        <pc:spChg chg="del">
          <ac:chgData name="Dadhi Ram Ghimire" userId="9cefaac4-a360-41a3-bdcf-edc30561e8d9" providerId="ADAL" clId="{1258E096-423B-4D18-88E7-CF39789BD526}" dt="2023-08-15T05:49:02.063" v="122" actId="478"/>
          <ac:spMkLst>
            <pc:docMk/>
            <pc:sldMk cId="1700004009" sldId="277"/>
            <ac:spMk id="2" creationId="{0E34F847-6382-4AA3-A408-8561A39085C8}"/>
          </ac:spMkLst>
        </pc:spChg>
        <pc:spChg chg="del">
          <ac:chgData name="Dadhi Ram Ghimire" userId="9cefaac4-a360-41a3-bdcf-edc30561e8d9" providerId="ADAL" clId="{1258E096-423B-4D18-88E7-CF39789BD526}" dt="2023-08-15T05:49:01.170" v="121" actId="478"/>
          <ac:spMkLst>
            <pc:docMk/>
            <pc:sldMk cId="1700004009" sldId="277"/>
            <ac:spMk id="3" creationId="{184D00C1-3E25-43F0-8DFA-BCD101BC28F5}"/>
          </ac:spMkLst>
        </pc:spChg>
        <pc:picChg chg="add">
          <ac:chgData name="Dadhi Ram Ghimire" userId="9cefaac4-a360-41a3-bdcf-edc30561e8d9" providerId="ADAL" clId="{1258E096-423B-4D18-88E7-CF39789BD526}" dt="2023-08-15T05:49:03.132" v="123"/>
          <ac:picMkLst>
            <pc:docMk/>
            <pc:sldMk cId="1700004009" sldId="277"/>
            <ac:picMk id="4" creationId="{8C7BF4E6-CCDD-4E8F-8FD7-796107331424}"/>
          </ac:picMkLst>
        </pc:picChg>
      </pc:sldChg>
      <pc:sldChg chg="addSp delSp modSp new mod">
        <pc:chgData name="Dadhi Ram Ghimire" userId="9cefaac4-a360-41a3-bdcf-edc30561e8d9" providerId="ADAL" clId="{1258E096-423B-4D18-88E7-CF39789BD526}" dt="2023-08-15T07:08:36.845" v="146" actId="123"/>
        <pc:sldMkLst>
          <pc:docMk/>
          <pc:sldMk cId="4020135675" sldId="278"/>
        </pc:sldMkLst>
        <pc:spChg chg="mod">
          <ac:chgData name="Dadhi Ram Ghimire" userId="9cefaac4-a360-41a3-bdcf-edc30561e8d9" providerId="ADAL" clId="{1258E096-423B-4D18-88E7-CF39789BD526}" dt="2023-08-15T07:08:07.122" v="141" actId="20577"/>
          <ac:spMkLst>
            <pc:docMk/>
            <pc:sldMk cId="4020135675" sldId="278"/>
            <ac:spMk id="2" creationId="{50AA6DAB-8AE3-4F01-A1DD-D101BBDE2734}"/>
          </ac:spMkLst>
        </pc:spChg>
        <pc:spChg chg="mod">
          <ac:chgData name="Dadhi Ram Ghimire" userId="9cefaac4-a360-41a3-bdcf-edc30561e8d9" providerId="ADAL" clId="{1258E096-423B-4D18-88E7-CF39789BD526}" dt="2023-08-15T07:08:36.845" v="146" actId="123"/>
          <ac:spMkLst>
            <pc:docMk/>
            <pc:sldMk cId="4020135675" sldId="278"/>
            <ac:spMk id="3" creationId="{E44BD91B-62A2-40D4-B325-AB64B3CB84DC}"/>
          </ac:spMkLst>
        </pc:spChg>
        <pc:spChg chg="add del">
          <ac:chgData name="Dadhi Ram Ghimire" userId="9cefaac4-a360-41a3-bdcf-edc30561e8d9" providerId="ADAL" clId="{1258E096-423B-4D18-88E7-CF39789BD526}" dt="2023-08-15T07:07:57.626" v="126"/>
          <ac:spMkLst>
            <pc:docMk/>
            <pc:sldMk cId="4020135675" sldId="278"/>
            <ac:spMk id="4" creationId="{7950B236-524C-4E7E-B1F7-6A3CDC00822D}"/>
          </ac:spMkLst>
        </pc:spChg>
        <pc:spChg chg="add del">
          <ac:chgData name="Dadhi Ram Ghimire" userId="9cefaac4-a360-41a3-bdcf-edc30561e8d9" providerId="ADAL" clId="{1258E096-423B-4D18-88E7-CF39789BD526}" dt="2023-08-15T07:07:57.626" v="126"/>
          <ac:spMkLst>
            <pc:docMk/>
            <pc:sldMk cId="4020135675" sldId="278"/>
            <ac:spMk id="5" creationId="{7BBA25F7-2CFC-48D0-88F1-08DCA56ADF68}"/>
          </ac:spMkLst>
        </pc:spChg>
        <pc:spChg chg="add del">
          <ac:chgData name="Dadhi Ram Ghimire" userId="9cefaac4-a360-41a3-bdcf-edc30561e8d9" providerId="ADAL" clId="{1258E096-423B-4D18-88E7-CF39789BD526}" dt="2023-08-15T07:07:57.626" v="126"/>
          <ac:spMkLst>
            <pc:docMk/>
            <pc:sldMk cId="4020135675" sldId="278"/>
            <ac:spMk id="6" creationId="{EAF6A389-55E7-4115-8038-3417B1E2CB91}"/>
          </ac:spMkLst>
        </pc:spChg>
      </pc:sldChg>
      <pc:sldChg chg="addSp delSp new mod">
        <pc:chgData name="Dadhi Ram Ghimire" userId="9cefaac4-a360-41a3-bdcf-edc30561e8d9" providerId="ADAL" clId="{1258E096-423B-4D18-88E7-CF39789BD526}" dt="2023-08-15T07:11:25.296" v="151" actId="478"/>
        <pc:sldMkLst>
          <pc:docMk/>
          <pc:sldMk cId="1425142093" sldId="279"/>
        </pc:sldMkLst>
        <pc:spChg chg="del">
          <ac:chgData name="Dadhi Ram Ghimire" userId="9cefaac4-a360-41a3-bdcf-edc30561e8d9" providerId="ADAL" clId="{1258E096-423B-4D18-88E7-CF39789BD526}" dt="2023-08-15T07:11:25.296" v="151" actId="478"/>
          <ac:spMkLst>
            <pc:docMk/>
            <pc:sldMk cId="1425142093" sldId="279"/>
            <ac:spMk id="2" creationId="{3E8D16DB-0A0B-4B08-9638-EDF32D94E156}"/>
          </ac:spMkLst>
        </pc:spChg>
        <pc:spChg chg="del">
          <ac:chgData name="Dadhi Ram Ghimire" userId="9cefaac4-a360-41a3-bdcf-edc30561e8d9" providerId="ADAL" clId="{1258E096-423B-4D18-88E7-CF39789BD526}" dt="2023-08-15T07:11:20.587" v="149" actId="478"/>
          <ac:spMkLst>
            <pc:docMk/>
            <pc:sldMk cId="1425142093" sldId="279"/>
            <ac:spMk id="3" creationId="{B99A18AA-F682-436F-BE64-10C9BD45C474}"/>
          </ac:spMkLst>
        </pc:spChg>
        <pc:picChg chg="add">
          <ac:chgData name="Dadhi Ram Ghimire" userId="9cefaac4-a360-41a3-bdcf-edc30561e8d9" providerId="ADAL" clId="{1258E096-423B-4D18-88E7-CF39789BD526}" dt="2023-08-15T07:11:21.729" v="150"/>
          <ac:picMkLst>
            <pc:docMk/>
            <pc:sldMk cId="1425142093" sldId="279"/>
            <ac:picMk id="4" creationId="{0B15AAE9-D35A-44F7-9984-EA26E82ABAAE}"/>
          </ac:picMkLst>
        </pc:picChg>
      </pc:sldChg>
      <pc:sldChg chg="addSp delSp new mod">
        <pc:chgData name="Dadhi Ram Ghimire" userId="9cefaac4-a360-41a3-bdcf-edc30561e8d9" providerId="ADAL" clId="{1258E096-423B-4D18-88E7-CF39789BD526}" dt="2023-08-15T07:12:58.458" v="154"/>
        <pc:sldMkLst>
          <pc:docMk/>
          <pc:sldMk cId="2651059184" sldId="280"/>
        </pc:sldMkLst>
        <pc:spChg chg="del">
          <ac:chgData name="Dadhi Ram Ghimire" userId="9cefaac4-a360-41a3-bdcf-edc30561e8d9" providerId="ADAL" clId="{1258E096-423B-4D18-88E7-CF39789BD526}" dt="2023-08-15T07:12:57.235" v="153" actId="478"/>
          <ac:spMkLst>
            <pc:docMk/>
            <pc:sldMk cId="2651059184" sldId="280"/>
            <ac:spMk id="2" creationId="{744D6B44-2021-46A7-B127-F3A47D2A3756}"/>
          </ac:spMkLst>
        </pc:spChg>
        <pc:spChg chg="del">
          <ac:chgData name="Dadhi Ram Ghimire" userId="9cefaac4-a360-41a3-bdcf-edc30561e8d9" providerId="ADAL" clId="{1258E096-423B-4D18-88E7-CF39789BD526}" dt="2023-08-15T07:12:55.383" v="152" actId="478"/>
          <ac:spMkLst>
            <pc:docMk/>
            <pc:sldMk cId="2651059184" sldId="280"/>
            <ac:spMk id="3" creationId="{7583EB1F-D1F3-45DF-8EEC-18970C595171}"/>
          </ac:spMkLst>
        </pc:spChg>
        <pc:picChg chg="add">
          <ac:chgData name="Dadhi Ram Ghimire" userId="9cefaac4-a360-41a3-bdcf-edc30561e8d9" providerId="ADAL" clId="{1258E096-423B-4D18-88E7-CF39789BD526}" dt="2023-08-15T07:12:58.458" v="154"/>
          <ac:picMkLst>
            <pc:docMk/>
            <pc:sldMk cId="2651059184" sldId="280"/>
            <ac:picMk id="4" creationId="{A65670A1-06C9-4FDD-A56E-03483E8C3A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0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9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0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E920-C272-4500-A552-6E95B0971056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4204-1642-4222-96FC-BE1D43307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Classes, Objects, and Memory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 Rule for static data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If data member are public static, then they can be accessed by using :: operator or member access operator through objects as: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895600"/>
            <a:ext cx="69342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76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static function is one which is declared as static in a class. A static function can access only static member data and can be accessed by using class name rather than object name</a:t>
            </a:r>
          </a:p>
        </p:txBody>
      </p:sp>
    </p:spTree>
    <p:extLst>
      <p:ext uri="{BB962C8B-B14F-4D97-AF65-F5344CB8AC3E}">
        <p14:creationId xmlns:p14="http://schemas.microsoft.com/office/powerpoint/2010/main" val="297827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90563"/>
            <a:ext cx="7391400" cy="586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98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9341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1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D02D-8D8A-4BD0-AB70-59E7F50F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as function arguments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DE55-5904-4794-8FB1-D8793FE1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The object can be passed as function arguments. This can be done in three ways.</a:t>
            </a:r>
            <a:endParaRPr lang="en-GB" sz="2800" dirty="0"/>
          </a:p>
          <a:p>
            <a:pPr lvl="0" algn="just"/>
            <a:r>
              <a:rPr lang="en-US" sz="2800" dirty="0"/>
              <a:t>A copy of entire object is passed to the function (pass by value)</a:t>
            </a:r>
            <a:endParaRPr lang="en-GB" sz="2800" dirty="0"/>
          </a:p>
          <a:p>
            <a:pPr lvl="0" algn="just"/>
            <a:r>
              <a:rPr lang="en-US" sz="2800" dirty="0"/>
              <a:t>The object name is passed as reference (pass by reference)</a:t>
            </a:r>
            <a:endParaRPr lang="en-GB" sz="2800" dirty="0"/>
          </a:p>
          <a:p>
            <a:pPr lvl="0" algn="just"/>
            <a:r>
              <a:rPr lang="en-US" sz="2800" dirty="0"/>
              <a:t>Only address of the object can be transferred to the function (pass by address)</a:t>
            </a:r>
            <a:endParaRPr lang="en-GB" sz="2800" dirty="0"/>
          </a:p>
          <a:p>
            <a:pPr algn="just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3637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78C5D8-3264-48F1-8D65-D89B45DD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56" y="270236"/>
            <a:ext cx="7704488" cy="6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3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B85F5D-8217-4815-B378-DD47427E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15" y="76200"/>
            <a:ext cx="7734970" cy="294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50064-7FD3-400D-A0EB-EE9D0441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52800"/>
            <a:ext cx="7651143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F14A-E58D-46FF-84BB-5FF2F440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036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Passing objects by reference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ED321-EA58-4963-9A57-66EAE244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899"/>
            <a:ext cx="9144000" cy="59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1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EA885C-AA71-4D87-B819-A7277E80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145"/>
            <a:ext cx="9144000" cy="48937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18EC7-5054-4977-BF1B-27DD8914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036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Passing objects by 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86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15ED-8775-4057-BEE7-5B9AFC0B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objects by pointer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C25F-16CE-4360-9F98-6145BACD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objects can be passed as function arguments using pointer like passing normal pointer variable. </a:t>
            </a:r>
          </a:p>
          <a:p>
            <a:pPr algn="just"/>
            <a:r>
              <a:rPr lang="en-US" dirty="0"/>
              <a:t>The member of the class are accessed by using-&gt;operator if objects are passed using pointers.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17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a class is declared, memory is not allocated to the data member of the class.</a:t>
            </a:r>
          </a:p>
          <a:p>
            <a:pPr algn="just"/>
            <a:r>
              <a:rPr lang="en-US" dirty="0"/>
              <a:t>Class exists as a template, but data members cannot be manipulated unless an instance of this class is created by defining an object.</a:t>
            </a:r>
          </a:p>
          <a:p>
            <a:pPr algn="just"/>
            <a:r>
              <a:rPr lang="en-US" dirty="0"/>
              <a:t>When an object is created, memory is allocated only to its data members but not to member functions.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86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D5F042-B5D4-4449-A341-BB9F1DD4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948"/>
            <a:ext cx="9144000" cy="32501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47F5FC2-81EF-433A-9003-FDA5D939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Passing objects by pointer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24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AD03-9A8C-4BD0-9EFA-D88FC432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Returning Object from Function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28ACF-00AC-4120-8934-2530D74F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99" y="456652"/>
            <a:ext cx="8337002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7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BF4E6-CCDD-4E8F-8FD7-79610733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691"/>
            <a:ext cx="9144000" cy="28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6DAB-8AE3-4F01-A1DD-D101BBDE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D91B-62A2-40D4-B325-AB64B3CB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dirty="0"/>
              <a:t>Every object in C++ has access to its own address through an important pointer called </a:t>
            </a:r>
            <a:r>
              <a:rPr lang="en-GB" b="1" dirty="0"/>
              <a:t>this</a:t>
            </a:r>
            <a:r>
              <a:rPr lang="en-GB" dirty="0"/>
              <a:t> pointer. </a:t>
            </a:r>
          </a:p>
          <a:p>
            <a:pPr algn="just"/>
            <a:r>
              <a:rPr lang="en-GB" dirty="0"/>
              <a:t>The </a:t>
            </a:r>
            <a:r>
              <a:rPr lang="en-GB" b="1" dirty="0"/>
              <a:t>this</a:t>
            </a:r>
            <a:r>
              <a:rPr lang="en-GB" dirty="0"/>
              <a:t> pointer is an implicit parameter to all member functions. Therefore, inside a member function, this may be used to refer to the invoking object.</a:t>
            </a:r>
          </a:p>
          <a:p>
            <a:pPr algn="just"/>
            <a:r>
              <a:rPr lang="en-GB" dirty="0"/>
              <a:t>Friend functions do not have a </a:t>
            </a:r>
            <a:r>
              <a:rPr lang="en-GB" b="1" dirty="0"/>
              <a:t>this</a:t>
            </a:r>
            <a:r>
              <a:rPr lang="en-GB" dirty="0"/>
              <a:t> pointer, because friends are not members of a class. Only member functions have a </a:t>
            </a:r>
            <a:r>
              <a:rPr lang="en-GB" b="1" dirty="0"/>
              <a:t>this</a:t>
            </a:r>
            <a:r>
              <a:rPr lang="en-GB" dirty="0"/>
              <a:t> pointer.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135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5AAE9-D35A-44F7-9984-EA26E82A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17" y="64478"/>
            <a:ext cx="7437765" cy="67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4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5670A1-06C9-4FDD-A56E-03483E8C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1" y="472184"/>
            <a:ext cx="8268417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5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Member functions are created and stored in memory only once when a class specification is declared. </a:t>
            </a:r>
          </a:p>
          <a:p>
            <a:pPr algn="just"/>
            <a:r>
              <a:rPr lang="en-US" dirty="0"/>
              <a:t>All objects of that class have access to the same area in the memory where the member functions are stored. </a:t>
            </a:r>
          </a:p>
          <a:p>
            <a:pPr algn="just"/>
            <a:r>
              <a:rPr lang="en-US" dirty="0"/>
              <a:t>However, separate storage is allocated for every object’s data members since they contain different values. </a:t>
            </a:r>
          </a:p>
        </p:txBody>
      </p:sp>
    </p:spTree>
    <p:extLst>
      <p:ext uri="{BB962C8B-B14F-4D97-AF65-F5344CB8AC3E}">
        <p14:creationId xmlns:p14="http://schemas.microsoft.com/office/powerpoint/2010/main" val="274046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48" y="1672125"/>
            <a:ext cx="6115904" cy="438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30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Static Data as class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When a class is instantiated, memory is allocated to the created object. </a:t>
            </a:r>
          </a:p>
          <a:p>
            <a:pPr algn="just"/>
            <a:r>
              <a:rPr lang="en-US" sz="2800" dirty="0"/>
              <a:t>However, Storage space for the data members which are declared as static is allocated by once during the class declaration. </a:t>
            </a:r>
          </a:p>
          <a:p>
            <a:pPr algn="just"/>
            <a:r>
              <a:rPr lang="en-US" sz="2800" dirty="0"/>
              <a:t>All the objects of this class have access to this data member that is all instances of the class (objects) access the same data member.</a:t>
            </a:r>
          </a:p>
          <a:p>
            <a:pPr algn="just"/>
            <a:r>
              <a:rPr lang="en-US" sz="2800" dirty="0"/>
              <a:t>When one of them modifies the static data member, the effect is visible to all the objects.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48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Data as class member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32" y="1676889"/>
            <a:ext cx="6163535" cy="437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Data as class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type and scope of each static member variable must be defined outside the class definition. This is necessary because the static data members are stored separately rather than as a part of an object.</a:t>
            </a:r>
          </a:p>
          <a:p>
            <a:pPr algn="just"/>
            <a:r>
              <a:rPr lang="en-US" sz="2800" dirty="0"/>
              <a:t>Since they are associated with the class itself rather than with any class object, they are also known as class variables.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814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Data as class member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89" y="2872443"/>
            <a:ext cx="8040222" cy="198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80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823913"/>
            <a:ext cx="9107487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69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556</Words>
  <Application>Microsoft Office PowerPoint</Application>
  <PresentationFormat>On-screen Show (4:3)</PresentationFormat>
  <Paragraphs>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Classes, Objects, and Memory </vt:lpstr>
      <vt:lpstr>Memory Allocation</vt:lpstr>
      <vt:lpstr>Memory Allocation</vt:lpstr>
      <vt:lpstr>Memory Allocation</vt:lpstr>
      <vt:lpstr>Static Data as class member</vt:lpstr>
      <vt:lpstr>Static Data as class member</vt:lpstr>
      <vt:lpstr>Static Data as class member</vt:lpstr>
      <vt:lpstr>Static Data as class member</vt:lpstr>
      <vt:lpstr>PowerPoint Presentation</vt:lpstr>
      <vt:lpstr>Access Rule for static data member</vt:lpstr>
      <vt:lpstr>Static Function</vt:lpstr>
      <vt:lpstr>PowerPoint Presentation</vt:lpstr>
      <vt:lpstr>PowerPoint Presentation</vt:lpstr>
      <vt:lpstr>Object as function arguments</vt:lpstr>
      <vt:lpstr>PowerPoint Presentation</vt:lpstr>
      <vt:lpstr>PowerPoint Presentation</vt:lpstr>
      <vt:lpstr>Passing objects by reference</vt:lpstr>
      <vt:lpstr>Passing objects by reference</vt:lpstr>
      <vt:lpstr>Passing objects by pointer</vt:lpstr>
      <vt:lpstr>Passing objects by pointer</vt:lpstr>
      <vt:lpstr>Returning Object from Function</vt:lpstr>
      <vt:lpstr>PowerPoint Presentation</vt:lpstr>
      <vt:lpstr>this Pointer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Classes, Objects, and Memory </dc:title>
  <dc:creator>Dadhi Ghimire</dc:creator>
  <cp:lastModifiedBy>Dadhi Ram Ghimire</cp:lastModifiedBy>
  <cp:revision>9</cp:revision>
  <dcterms:created xsi:type="dcterms:W3CDTF">2022-12-23T04:45:14Z</dcterms:created>
  <dcterms:modified xsi:type="dcterms:W3CDTF">2023-08-15T07:20:46Z</dcterms:modified>
</cp:coreProperties>
</file>