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1"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0F56CF-6F6E-4DF7-B3DB-335FB42C153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409850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F56CF-6F6E-4DF7-B3DB-335FB42C153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236952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F56CF-6F6E-4DF7-B3DB-335FB42C153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228336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F56CF-6F6E-4DF7-B3DB-335FB42C153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25056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F56CF-6F6E-4DF7-B3DB-335FB42C153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335561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0F56CF-6F6E-4DF7-B3DB-335FB42C153F}"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4846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0F56CF-6F6E-4DF7-B3DB-335FB42C153F}"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88835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0F56CF-6F6E-4DF7-B3DB-335FB42C153F}"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188556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F56CF-6F6E-4DF7-B3DB-335FB42C153F}"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403129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F56CF-6F6E-4DF7-B3DB-335FB42C153F}"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387043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F56CF-6F6E-4DF7-B3DB-335FB42C153F}"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6682-C4B4-4FBD-A6DC-D7818A52605F}" type="slidenum">
              <a:rPr lang="en-US" smtClean="0"/>
              <a:t>‹#›</a:t>
            </a:fld>
            <a:endParaRPr lang="en-US"/>
          </a:p>
        </p:txBody>
      </p:sp>
    </p:spTree>
    <p:extLst>
      <p:ext uri="{BB962C8B-B14F-4D97-AF65-F5344CB8AC3E}">
        <p14:creationId xmlns:p14="http://schemas.microsoft.com/office/powerpoint/2010/main" val="42730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F56CF-6F6E-4DF7-B3DB-335FB42C153F}" type="datetimeFigureOut">
              <a:rPr lang="en-US" smtClean="0"/>
              <a:t>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06682-C4B4-4FBD-A6DC-D7818A52605F}" type="slidenum">
              <a:rPr lang="en-US" smtClean="0"/>
              <a:t>‹#›</a:t>
            </a:fld>
            <a:endParaRPr lang="en-US"/>
          </a:p>
        </p:txBody>
      </p:sp>
    </p:spTree>
    <p:extLst>
      <p:ext uri="{BB962C8B-B14F-4D97-AF65-F5344CB8AC3E}">
        <p14:creationId xmlns:p14="http://schemas.microsoft.com/office/powerpoint/2010/main" val="248091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Operator Overloading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4041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77239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19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Conversion user-defined to basic data types</a:t>
            </a:r>
            <a:endParaRPr lang="en-US" dirty="0"/>
          </a:p>
        </p:txBody>
      </p:sp>
      <p:sp>
        <p:nvSpPr>
          <p:cNvPr id="3" name="Content Placeholder 2"/>
          <p:cNvSpPr>
            <a:spLocks noGrp="1"/>
          </p:cNvSpPr>
          <p:nvPr>
            <p:ph idx="1"/>
          </p:nvPr>
        </p:nvSpPr>
        <p:spPr/>
        <p:txBody>
          <a:bodyPr/>
          <a:lstStyle/>
          <a:p>
            <a:pPr marL="0" indent="0" algn="just">
              <a:buNone/>
            </a:pPr>
            <a:r>
              <a:rPr lang="en-US" dirty="0"/>
              <a:t>The conversion function should be defined in user-defined object’s class in the form of the operator function. The operator function is defined as an overloaded basic data type which takes no arguments. It converts the data members of an object to basic data types and returns a basic data-item.</a:t>
            </a:r>
          </a:p>
          <a:p>
            <a:pPr algn="just"/>
            <a:endParaRPr lang="en-US" dirty="0"/>
          </a:p>
        </p:txBody>
      </p:sp>
    </p:spTree>
    <p:extLst>
      <p:ext uri="{BB962C8B-B14F-4D97-AF65-F5344CB8AC3E}">
        <p14:creationId xmlns:p14="http://schemas.microsoft.com/office/powerpoint/2010/main" val="1666345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52475"/>
            <a:ext cx="7391399"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06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00288"/>
            <a:ext cx="6510339"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09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Conversion between objects of different classes.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conversion method can be either defined in </a:t>
            </a:r>
            <a:r>
              <a:rPr lang="en-US" dirty="0" err="1"/>
              <a:t>classA</a:t>
            </a:r>
            <a:r>
              <a:rPr lang="en-US" dirty="0"/>
              <a:t> or </a:t>
            </a:r>
            <a:r>
              <a:rPr lang="en-US" dirty="0" err="1"/>
              <a:t>classB</a:t>
            </a:r>
            <a:r>
              <a:rPr lang="en-US" dirty="0"/>
              <a:t> depending on whether it should be one-argument constructor or an operator function. </a:t>
            </a:r>
          </a:p>
          <a:p>
            <a:endParaRPr lang="en-US" dirty="0"/>
          </a:p>
        </p:txBody>
      </p:sp>
    </p:spTree>
    <p:extLst>
      <p:ext uri="{BB962C8B-B14F-4D97-AF65-F5344CB8AC3E}">
        <p14:creationId xmlns:p14="http://schemas.microsoft.com/office/powerpoint/2010/main" val="197053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Conversion Routine in Source object: operator function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27821"/>
            <a:ext cx="8229600" cy="447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001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Conversion Routine in Destination Object: constructor function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3" y="1447800"/>
            <a:ext cx="9155113" cy="533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75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 overloading with Friend Function</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The </a:t>
            </a:r>
            <a:r>
              <a:rPr lang="en-US" dirty="0"/>
              <a:t>friend functions requires the arguments to be explicitly passed to the function and processes them explicitly, where as member function considers the first argument implicitly. </a:t>
            </a:r>
          </a:p>
          <a:p>
            <a:pPr marL="0" indent="0" algn="just">
              <a:buNone/>
            </a:pPr>
            <a:endParaRPr lang="en-US" b="1" dirty="0" smtClean="0"/>
          </a:p>
          <a:p>
            <a:pPr marL="0" indent="0" algn="just">
              <a:buNone/>
            </a:pPr>
            <a:r>
              <a:rPr lang="en-US" b="1" dirty="0" smtClean="0"/>
              <a:t>Syntax</a:t>
            </a:r>
            <a:r>
              <a:rPr lang="en-US" b="1" dirty="0"/>
              <a:t>:</a:t>
            </a:r>
          </a:p>
          <a:p>
            <a:pPr marL="0" indent="0" algn="just">
              <a:buNone/>
            </a:pPr>
            <a:r>
              <a:rPr lang="en-US" dirty="0"/>
              <a:t>friend </a:t>
            </a:r>
            <a:r>
              <a:rPr lang="en-US" dirty="0" err="1" smtClean="0"/>
              <a:t>return_type</a:t>
            </a:r>
            <a:r>
              <a:rPr lang="en-US" dirty="0" smtClean="0"/>
              <a:t> </a:t>
            </a:r>
            <a:r>
              <a:rPr lang="en-US" dirty="0"/>
              <a:t>operator </a:t>
            </a:r>
            <a:r>
              <a:rPr lang="en-US" dirty="0" err="1"/>
              <a:t>Operator_symbol</a:t>
            </a:r>
            <a:r>
              <a:rPr lang="en-US" dirty="0"/>
              <a:t>(</a:t>
            </a:r>
            <a:r>
              <a:rPr lang="en-US" dirty="0" err="1"/>
              <a:t>args</a:t>
            </a:r>
            <a:r>
              <a:rPr lang="en-US" dirty="0" smtClean="0"/>
              <a:t>……)</a:t>
            </a:r>
          </a:p>
          <a:p>
            <a:pPr marL="0" indent="0" algn="just">
              <a:buNone/>
            </a:pPr>
            <a:endParaRPr lang="en-US" dirty="0"/>
          </a:p>
          <a:p>
            <a:pPr marL="0" indent="0" algn="just">
              <a:buNone/>
            </a:pPr>
            <a:r>
              <a:rPr lang="en-US" dirty="0"/>
              <a:t>{</a:t>
            </a:r>
          </a:p>
          <a:p>
            <a:pPr marL="0" indent="0" algn="just">
              <a:buNone/>
            </a:pPr>
            <a:r>
              <a:rPr lang="en-US" b="1" dirty="0"/>
              <a:t>	//</a:t>
            </a:r>
            <a:r>
              <a:rPr lang="en-US" dirty="0"/>
              <a:t>body…….</a:t>
            </a:r>
          </a:p>
          <a:p>
            <a:pPr marL="0" indent="0" algn="just">
              <a:buNone/>
            </a:pPr>
            <a:r>
              <a:rPr lang="en-US" dirty="0" smtClean="0"/>
              <a:t>}</a:t>
            </a:r>
            <a:r>
              <a:rPr lang="en-US" dirty="0"/>
              <a:t> </a:t>
            </a:r>
          </a:p>
          <a:p>
            <a:pPr algn="just"/>
            <a:endParaRPr lang="en-US" dirty="0"/>
          </a:p>
        </p:txBody>
      </p:sp>
    </p:spTree>
    <p:extLst>
      <p:ext uri="{BB962C8B-B14F-4D97-AF65-F5344CB8AC3E}">
        <p14:creationId xmlns:p14="http://schemas.microsoft.com/office/powerpoint/2010/main" val="365980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647927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449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738188"/>
            <a:ext cx="7897813"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217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Conversion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23832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Conversion </a:t>
            </a:r>
            <a:r>
              <a:rPr lang="en-US" b="1" dirty="0"/>
              <a:t>between basic data types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Implicit type conversion</a:t>
            </a:r>
            <a:endParaRPr lang="en-US" dirty="0"/>
          </a:p>
          <a:p>
            <a:pPr marL="400050" lvl="1" indent="0">
              <a:buNone/>
            </a:pPr>
            <a:r>
              <a:rPr lang="en-US" dirty="0" smtClean="0"/>
              <a:t>float </a:t>
            </a:r>
            <a:r>
              <a:rPr lang="en-US" dirty="0"/>
              <a:t>weight;</a:t>
            </a:r>
          </a:p>
          <a:p>
            <a:pPr marL="400050" lvl="1" indent="0">
              <a:buNone/>
            </a:pPr>
            <a:r>
              <a:rPr lang="en-US" dirty="0" err="1" smtClean="0"/>
              <a:t>int</a:t>
            </a:r>
            <a:r>
              <a:rPr lang="en-US" dirty="0" smtClean="0"/>
              <a:t> </a:t>
            </a:r>
            <a:r>
              <a:rPr lang="en-US" dirty="0"/>
              <a:t>age;</a:t>
            </a:r>
          </a:p>
          <a:p>
            <a:pPr marL="400050" lvl="1" indent="0">
              <a:buNone/>
            </a:pPr>
            <a:r>
              <a:rPr lang="en-US" dirty="0" smtClean="0"/>
              <a:t>weight=age;</a:t>
            </a:r>
          </a:p>
          <a:p>
            <a:pPr marL="0" indent="0">
              <a:buNone/>
            </a:pPr>
            <a:r>
              <a:rPr lang="en-US" dirty="0" smtClean="0"/>
              <a:t>Explicit type conversion</a:t>
            </a:r>
          </a:p>
          <a:p>
            <a:pPr marL="400050" lvl="1" indent="0">
              <a:buNone/>
            </a:pPr>
            <a:r>
              <a:rPr lang="en-US" dirty="0"/>
              <a:t>weight = (float)age;</a:t>
            </a:r>
          </a:p>
          <a:p>
            <a:pPr marL="400050" lvl="1" indent="0">
              <a:buNone/>
            </a:pPr>
            <a:endParaRPr lang="en-US" dirty="0"/>
          </a:p>
        </p:txBody>
      </p:sp>
    </p:spTree>
    <p:extLst>
      <p:ext uri="{BB962C8B-B14F-4D97-AF65-F5344CB8AC3E}">
        <p14:creationId xmlns:p14="http://schemas.microsoft.com/office/powerpoint/2010/main" val="1269518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Conversion between Objects and Basic types</a:t>
            </a:r>
            <a:endParaRPr lang="en-US" dirty="0"/>
          </a:p>
        </p:txBody>
      </p:sp>
      <p:sp>
        <p:nvSpPr>
          <p:cNvPr id="3" name="Content Placeholder 2"/>
          <p:cNvSpPr>
            <a:spLocks noGrp="1"/>
          </p:cNvSpPr>
          <p:nvPr>
            <p:ph idx="1"/>
          </p:nvPr>
        </p:nvSpPr>
        <p:spPr/>
        <p:txBody>
          <a:bodyPr/>
          <a:lstStyle/>
          <a:p>
            <a:pPr marL="0" indent="0" algn="just">
              <a:buNone/>
            </a:pPr>
            <a:r>
              <a:rPr lang="en-US" dirty="0"/>
              <a:t>The user cannot rely on the compiler to perform conversion from user-defined data types to basic data types and vice-versa, because the compiler does not know anything any thing about the logical meaning of user defined data types. To perform meaningful conversion, the user must supply the necessary conversion function. </a:t>
            </a:r>
          </a:p>
        </p:txBody>
      </p:sp>
    </p:spTree>
    <p:extLst>
      <p:ext uri="{BB962C8B-B14F-4D97-AF65-F5344CB8AC3E}">
        <p14:creationId xmlns:p14="http://schemas.microsoft.com/office/powerpoint/2010/main" val="149780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Conversion basic to user-defined data types</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To convert data from a basic type to a user-defined type, the conversion function should be defined in user-defined object’s class in the form of the constructor. The constructor function takes a single argument of basic data type as:</a:t>
            </a:r>
          </a:p>
          <a:p>
            <a:pPr marL="0" indent="0" algn="just">
              <a:buNone/>
            </a:pPr>
            <a:r>
              <a:rPr lang="en-US" dirty="0"/>
              <a:t>		constructor(</a:t>
            </a:r>
            <a:r>
              <a:rPr lang="en-US" dirty="0" err="1"/>
              <a:t>Basic_Type</a:t>
            </a:r>
            <a:r>
              <a:rPr lang="en-US" dirty="0"/>
              <a:t>)</a:t>
            </a:r>
          </a:p>
          <a:p>
            <a:pPr marL="0" indent="0" algn="just">
              <a:buNone/>
            </a:pPr>
            <a:r>
              <a:rPr lang="en-US" dirty="0"/>
              <a:t>		{</a:t>
            </a:r>
          </a:p>
          <a:p>
            <a:pPr marL="0" indent="0" algn="just">
              <a:buNone/>
            </a:pPr>
            <a:r>
              <a:rPr lang="en-US" dirty="0"/>
              <a:t>			//converting statements</a:t>
            </a:r>
          </a:p>
          <a:p>
            <a:pPr marL="0" indent="0" algn="just">
              <a:buNone/>
            </a:pPr>
            <a:r>
              <a:rPr lang="en-US" dirty="0"/>
              <a:t>		}</a:t>
            </a:r>
          </a:p>
          <a:p>
            <a:pPr algn="just"/>
            <a:endParaRPr lang="en-US" dirty="0"/>
          </a:p>
        </p:txBody>
      </p:sp>
    </p:spTree>
    <p:extLst>
      <p:ext uri="{BB962C8B-B14F-4D97-AF65-F5344CB8AC3E}">
        <p14:creationId xmlns:p14="http://schemas.microsoft.com/office/powerpoint/2010/main" val="72662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15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0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282</Words>
  <Application>Microsoft Office PowerPoint</Application>
  <PresentationFormat>On-screen Show (4:3)</PresentationFormat>
  <Paragraphs>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Operator Overloading</vt:lpstr>
      <vt:lpstr>Operator overloading with Friend Function</vt:lpstr>
      <vt:lpstr>PowerPoint Presentation</vt:lpstr>
      <vt:lpstr>PowerPoint Presentation</vt:lpstr>
      <vt:lpstr>Data Conversion</vt:lpstr>
      <vt:lpstr>Conversion between basic data types </vt:lpstr>
      <vt:lpstr>Conversion between Objects and Basic types</vt:lpstr>
      <vt:lpstr>Conversion basic to user-defined data types</vt:lpstr>
      <vt:lpstr>PowerPoint Presentation</vt:lpstr>
      <vt:lpstr>PowerPoint Presentation</vt:lpstr>
      <vt:lpstr>Conversion user-defined to basic data types</vt:lpstr>
      <vt:lpstr>PowerPoint Presentation</vt:lpstr>
      <vt:lpstr>PowerPoint Presentation</vt:lpstr>
      <vt:lpstr>Conversion between objects of different classes. </vt:lpstr>
      <vt:lpstr>Conversion Routine in Source object: operator function</vt:lpstr>
      <vt:lpstr>Conversion Routine in Destination Object: constructor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dc:title>
  <dc:creator>Dadhi Ghimire</dc:creator>
  <cp:lastModifiedBy>Dadhi Ghimire</cp:lastModifiedBy>
  <cp:revision>11</cp:revision>
  <dcterms:created xsi:type="dcterms:W3CDTF">2023-01-05T03:47:54Z</dcterms:created>
  <dcterms:modified xsi:type="dcterms:W3CDTF">2023-01-05T06:45:44Z</dcterms:modified>
</cp:coreProperties>
</file>