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1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37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311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4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9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9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9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96A01-5D4D-4B86-8BAF-4C907071CA7E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318020-9497-4AE5-A1EF-81A2267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Social Codes &amp; the Individual Life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Suresh Dahal</a:t>
            </a:r>
          </a:p>
          <a:p>
            <a:r>
              <a:rPr lang="en-US" dirty="0" smtClean="0"/>
              <a:t>2080/10/28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Social Codes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codes refer to the unwritten rules, norms, and expectations that guide behavior within a particular society or </a:t>
            </a:r>
            <a:r>
              <a:rPr lang="en-US" sz="2800" dirty="0" smtClean="0"/>
              <a:t>culture</a:t>
            </a:r>
          </a:p>
          <a:p>
            <a:endParaRPr lang="en-US" sz="2800" dirty="0" smtClean="0"/>
          </a:p>
          <a:p>
            <a:r>
              <a:rPr lang="en-US" sz="2800" dirty="0"/>
              <a:t>Social codes are like invisible rules in a group or society.</a:t>
            </a:r>
          </a:p>
        </p:txBody>
      </p:sp>
    </p:spTree>
    <p:extLst>
      <p:ext uri="{BB962C8B-B14F-4D97-AF65-F5344CB8AC3E}">
        <p14:creationId xmlns:p14="http://schemas.microsoft.com/office/powerpoint/2010/main" val="13551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Individual Life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Individual </a:t>
            </a:r>
            <a:r>
              <a:rPr lang="en-US" sz="2800" dirty="0" smtClean="0"/>
              <a:t>life relates to </a:t>
            </a:r>
            <a:r>
              <a:rPr lang="en-US" sz="2800" dirty="0"/>
              <a:t>the experiences, choices, and actions of a single person within the larger social context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An individual internalize social codes to adjust his social behavior accordingly.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05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Examples of Social Codes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Dress Code: </a:t>
            </a:r>
          </a:p>
          <a:p>
            <a:pPr marL="457200" lvl="1" indent="0">
              <a:buNone/>
            </a:pPr>
            <a:r>
              <a:rPr lang="en-US" sz="2600" dirty="0" smtClean="0"/>
              <a:t>E.g.: Wearing formal dress at School &amp; Interview.</a:t>
            </a:r>
          </a:p>
          <a:p>
            <a:r>
              <a:rPr lang="en-US" sz="2800" b="1" dirty="0" smtClean="0"/>
              <a:t>Language Etiquette 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E.g.: Using formal languages in professional   	  				settings.</a:t>
            </a:r>
            <a:endParaRPr lang="en-US" sz="2800" b="1" dirty="0" smtClean="0"/>
          </a:p>
          <a:p>
            <a:r>
              <a:rPr lang="en-US" sz="2800" b="1" dirty="0" smtClean="0"/>
              <a:t>Gender Roles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E.g</a:t>
            </a:r>
            <a:r>
              <a:rPr lang="en-US" sz="2800" dirty="0" smtClean="0"/>
              <a:t>.: hairstyles, clothing, occupation, toys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7061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Social Codes are Dynamic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Social codes vary across different society, culture, place, and time.</a:t>
            </a:r>
          </a:p>
          <a:p>
            <a:endParaRPr lang="en-US" sz="2800" dirty="0" smtClean="0"/>
          </a:p>
          <a:p>
            <a:r>
              <a:rPr lang="en-US" sz="2800" dirty="0" smtClean="0"/>
              <a:t>Social codes change over </a:t>
            </a:r>
            <a:r>
              <a:rPr lang="en-US" sz="2800" dirty="0"/>
              <a:t>time and individuals can play a role in influencing and shaping these changes.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878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Social Pressure and Conformity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Individuals may experience pressure to conform to social codes to avoid judgment, avoid criticism, or fit into their </a:t>
            </a:r>
            <a:r>
              <a:rPr lang="en-US" sz="2800" dirty="0" smtClean="0"/>
              <a:t>community.</a:t>
            </a:r>
          </a:p>
          <a:p>
            <a:endParaRPr lang="en-US" sz="2800" dirty="0" smtClean="0"/>
          </a:p>
          <a:p>
            <a:r>
              <a:rPr lang="en-US" sz="2800" dirty="0"/>
              <a:t>Conforming to </a:t>
            </a:r>
            <a:r>
              <a:rPr lang="en-US" sz="2800" dirty="0" smtClean="0"/>
              <a:t>social codes can </a:t>
            </a:r>
            <a:r>
              <a:rPr lang="en-US" sz="2800" dirty="0"/>
              <a:t>provide a sense of </a:t>
            </a:r>
            <a:r>
              <a:rPr lang="en-US" sz="2800" dirty="0" smtClean="0"/>
              <a:t>belonging </a:t>
            </a:r>
            <a:r>
              <a:rPr lang="en-US" sz="2800" dirty="0" smtClean="0"/>
              <a:t>and, but </a:t>
            </a:r>
            <a:r>
              <a:rPr lang="en-US" sz="2800" dirty="0"/>
              <a:t>it can also restrict personal freedom and </a:t>
            </a:r>
            <a:r>
              <a:rPr lang="en-US" sz="2800" dirty="0" smtClean="0"/>
              <a:t>creativity</a:t>
            </a:r>
            <a:r>
              <a:rPr lang="en-US" sz="2800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256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Social Change and Individual Agency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dirty="0"/>
              <a:t>individual has the power to challenge and change social norms, including those related to </a:t>
            </a:r>
            <a:r>
              <a:rPr lang="en-US" sz="2800" dirty="0" smtClean="0"/>
              <a:t>foods.</a:t>
            </a:r>
          </a:p>
        </p:txBody>
      </p:sp>
    </p:spTree>
    <p:extLst>
      <p:ext uri="{BB962C8B-B14F-4D97-AF65-F5344CB8AC3E}">
        <p14:creationId xmlns:p14="http://schemas.microsoft.com/office/powerpoint/2010/main" val="6641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17" y="2621280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Thank You!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665</TotalTime>
  <Words>238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Social Codes &amp; the Individual Life</vt:lpstr>
      <vt:lpstr>Social Codes</vt:lpstr>
      <vt:lpstr>Individual Life</vt:lpstr>
      <vt:lpstr>Examples of Social Codes</vt:lpstr>
      <vt:lpstr>Social Codes are Dynamic</vt:lpstr>
      <vt:lpstr>Social Pressure and Conformity</vt:lpstr>
      <vt:lpstr>Social Change and Individual Agency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Codes &amp; the Individual Life</dc:title>
  <dc:creator>Coder Suresh</dc:creator>
  <cp:lastModifiedBy>Coder Suresh</cp:lastModifiedBy>
  <cp:revision>22</cp:revision>
  <dcterms:created xsi:type="dcterms:W3CDTF">2024-02-08T03:10:08Z</dcterms:created>
  <dcterms:modified xsi:type="dcterms:W3CDTF">2024-02-11T04:08:13Z</dcterms:modified>
</cp:coreProperties>
</file>