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DBED0-967F-4E7B-A2B9-B332085E6D5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F43C9-6768-4EDF-A547-0E18DBFF1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4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B67DC3A-124A-410B-80B7-641FC19DE6FB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Prepared by Aaryan Yadav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2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ACE2-4B98-46F6-A46E-78B76B2DC41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Aaryan Yadav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8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48819-712C-43DD-8371-D39F8B4FB86E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Aaryan Yadav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65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C879-5701-4462-B3DF-D870F5BED3B4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Aaryan Yadav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175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F0707-98B4-437B-B6F0-EC8E232EB2B1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Aaryan Yadav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9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5108-4E2A-4EBE-AF24-041CD01B401A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Aaryan Yadav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419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4197F-1615-4A3E-8973-D2CA351E8AD6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Aaryan Yadav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065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A455-C33D-4CFA-A648-123FA4CC76A2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Aaryan Yadav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458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CB8BB-3171-41BE-8ED4-0A9A58778331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Aaryan Yadav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92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2349-F426-491B-AE4E-316D23B6D8DA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Aaryan Yadav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1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8D55-C9F6-446A-98C2-749A98BDE210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Aaryan Yadav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70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F61D-1C4B-415E-98A7-586E7C06A230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Aaryan Yadav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6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A545-6FC9-4F20-961C-57D151DE8FB7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Aaryan Yadav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4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AB8A-BD3A-462C-8695-F7275F5BDAB9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Aaryan Yadav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FC59-C6D8-460F-ADEE-70B1A1F30F20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Aaryan Yadav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6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C38B-D0D0-4612-8F87-152B4B9D3A7A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Aaryan Yadav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7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E448-48F3-499C-86B4-0353C98EE972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Aaryan Yadav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5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EBD251-4AAA-4520-998C-47CFEF217AC5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Prepared by Aaryan Yadav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6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 to Computer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</a:t>
            </a:r>
            <a:r>
              <a:rPr lang="en-US" dirty="0" err="1" smtClean="0"/>
              <a:t>Aaryan</a:t>
            </a:r>
            <a:r>
              <a:rPr lang="en-US" dirty="0" smtClean="0"/>
              <a:t> Yadav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8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5" y="975360"/>
            <a:ext cx="8596668" cy="118001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An electronic machine that takes input, processes, and gives output</a:t>
            </a:r>
            <a:endParaRPr lang="en-US" sz="2400" dirty="0"/>
          </a:p>
          <a:p>
            <a:r>
              <a:rPr lang="en-US" sz="2400" dirty="0" smtClean="0"/>
              <a:t>Evolved from room sized, bulky, machines to portable devices</a:t>
            </a:r>
          </a:p>
          <a:p>
            <a:r>
              <a:rPr lang="en-US" sz="2400" dirty="0" smtClean="0"/>
              <a:t>Very versatile. </a:t>
            </a:r>
            <a:r>
              <a:rPr lang="en-US" sz="2400" dirty="0"/>
              <a:t>Perform tasks from calculations to graphic design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Has different </a:t>
            </a:r>
            <a:r>
              <a:rPr lang="en-US" sz="2400" dirty="0"/>
              <a:t>c</a:t>
            </a:r>
            <a:r>
              <a:rPr lang="en-US" sz="2400" dirty="0" smtClean="0"/>
              <a:t>omponents such as </a:t>
            </a:r>
            <a:r>
              <a:rPr lang="en-US" sz="2400" dirty="0"/>
              <a:t>CPU, memory, storage, input, and output devices.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Prepared by </a:t>
            </a:r>
            <a:r>
              <a:rPr lang="en-US" sz="1200" dirty="0" err="1" smtClean="0"/>
              <a:t>Aaryan</a:t>
            </a:r>
            <a:r>
              <a:rPr lang="en-US" sz="1200" dirty="0" smtClean="0"/>
              <a:t> Yadav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Advantages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Speed</a:t>
            </a:r>
          </a:p>
          <a:p>
            <a:r>
              <a:rPr lang="en-US" sz="2400" dirty="0"/>
              <a:t>Accuracy</a:t>
            </a:r>
          </a:p>
          <a:p>
            <a:r>
              <a:rPr lang="en-US" sz="2400" dirty="0"/>
              <a:t>Efficiency</a:t>
            </a:r>
          </a:p>
          <a:p>
            <a:r>
              <a:rPr lang="en-US" sz="2400" dirty="0"/>
              <a:t>Storage</a:t>
            </a:r>
          </a:p>
          <a:p>
            <a:r>
              <a:rPr lang="en-US" sz="2400" dirty="0"/>
              <a:t>Connectivity</a:t>
            </a:r>
          </a:p>
          <a:p>
            <a:r>
              <a:rPr lang="en-US" sz="2400" dirty="0"/>
              <a:t>Multitasking</a:t>
            </a:r>
          </a:p>
          <a:p>
            <a:r>
              <a:rPr lang="en-US" sz="2400" dirty="0"/>
              <a:t>Versatility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Prepared by Aaryan Yadav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Disadvantages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Dependence</a:t>
            </a:r>
          </a:p>
          <a:p>
            <a:r>
              <a:rPr lang="en-US" sz="2400" dirty="0"/>
              <a:t>Security Risks</a:t>
            </a:r>
          </a:p>
          <a:p>
            <a:r>
              <a:rPr lang="en-US" sz="2400" dirty="0"/>
              <a:t>Health Issues</a:t>
            </a:r>
          </a:p>
          <a:p>
            <a:r>
              <a:rPr lang="en-US" sz="2400" dirty="0"/>
              <a:t>Cost</a:t>
            </a:r>
          </a:p>
          <a:p>
            <a:r>
              <a:rPr lang="en-US" sz="2400" dirty="0"/>
              <a:t>Complexity</a:t>
            </a:r>
          </a:p>
          <a:p>
            <a:r>
              <a:rPr lang="en-US" sz="2400" dirty="0"/>
              <a:t>Environmental Impact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Prepared by Aaryan Yadav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Computers offer speed, accuracy, and efficiency.</a:t>
            </a:r>
          </a:p>
          <a:p>
            <a:r>
              <a:rPr lang="en-US" sz="2400" dirty="0"/>
              <a:t>However, they pose risks such as dependence, security issues, and health concerns.</a:t>
            </a:r>
          </a:p>
          <a:p>
            <a:r>
              <a:rPr lang="en-US" sz="2400" dirty="0"/>
              <a:t>Despite challenges, computers are indispensable in modern society.</a:t>
            </a:r>
          </a:p>
          <a:p>
            <a:r>
              <a:rPr lang="en-US" sz="2400" dirty="0"/>
              <a:t>Balancing benefits with addressing challenges is crucial for effective utilization.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smtClean="0"/>
              <a:t>Prepared by Aaryan Yadav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47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145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Introduction to Computer</vt:lpstr>
      <vt:lpstr>Introduction</vt:lpstr>
      <vt:lpstr>Advantages</vt:lpstr>
      <vt:lpstr>Disadvantages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</dc:title>
  <dc:creator>Coder Suresh</dc:creator>
  <cp:lastModifiedBy>Coder Suresh</cp:lastModifiedBy>
  <cp:revision>12</cp:revision>
  <dcterms:created xsi:type="dcterms:W3CDTF">2024-03-30T10:14:59Z</dcterms:created>
  <dcterms:modified xsi:type="dcterms:W3CDTF">2024-04-05T01:50:10Z</dcterms:modified>
</cp:coreProperties>
</file>