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84" r:id="rId2"/>
    <p:sldId id="485" r:id="rId3"/>
    <p:sldId id="500" r:id="rId4"/>
    <p:sldId id="535" r:id="rId5"/>
    <p:sldId id="471" r:id="rId6"/>
    <p:sldId id="486" r:id="rId7"/>
    <p:sldId id="469" r:id="rId8"/>
    <p:sldId id="488" r:id="rId9"/>
    <p:sldId id="470" r:id="rId10"/>
    <p:sldId id="487" r:id="rId11"/>
    <p:sldId id="490" r:id="rId12"/>
    <p:sldId id="474" r:id="rId13"/>
    <p:sldId id="498" r:id="rId14"/>
    <p:sldId id="476" r:id="rId15"/>
    <p:sldId id="489" r:id="rId16"/>
    <p:sldId id="491" r:id="rId17"/>
    <p:sldId id="483" r:id="rId18"/>
    <p:sldId id="538" r:id="rId19"/>
    <p:sldId id="479" r:id="rId20"/>
    <p:sldId id="480" r:id="rId21"/>
    <p:sldId id="481" r:id="rId22"/>
    <p:sldId id="482" r:id="rId23"/>
    <p:sldId id="539" r:id="rId24"/>
    <p:sldId id="477" r:id="rId25"/>
    <p:sldId id="478" r:id="rId26"/>
    <p:sldId id="540" r:id="rId27"/>
    <p:sldId id="541" r:id="rId28"/>
    <p:sldId id="565" r:id="rId29"/>
    <p:sldId id="542" r:id="rId30"/>
    <p:sldId id="543" r:id="rId31"/>
    <p:sldId id="499" r:id="rId32"/>
    <p:sldId id="494" r:id="rId33"/>
    <p:sldId id="495" r:id="rId34"/>
    <p:sldId id="496" r:id="rId35"/>
    <p:sldId id="497" r:id="rId36"/>
    <p:sldId id="492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9A1BF-7163-42F1-AD53-EDAACB81C6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DC8B6-FB1A-467B-B149-54B88872EF9E}">
      <dgm:prSet phldrT="[Text]" custT="1"/>
      <dgm:spPr/>
      <dgm:t>
        <a:bodyPr/>
        <a:lstStyle/>
        <a:p>
          <a:pPr algn="ctr"/>
          <a:r>
            <a:rPr lang="en-US" sz="1600"/>
            <a:t>Program control statements/Constructs</a:t>
          </a:r>
        </a:p>
      </dgm:t>
    </dgm:pt>
    <dgm:pt modelId="{7837280F-62D4-4A35-9176-4B4F036FE9E2}" type="parTrans" cxnId="{D637F77B-E360-4604-820B-7EA14F32B51E}">
      <dgm:prSet/>
      <dgm:spPr/>
      <dgm:t>
        <a:bodyPr/>
        <a:lstStyle/>
        <a:p>
          <a:pPr algn="ctr"/>
          <a:endParaRPr lang="en-US" sz="2400"/>
        </a:p>
      </dgm:t>
    </dgm:pt>
    <dgm:pt modelId="{C58B8F5F-87FD-4BCB-A43C-6C631938F61A}" type="sibTrans" cxnId="{D637F77B-E360-4604-820B-7EA14F32B51E}">
      <dgm:prSet/>
      <dgm:spPr/>
      <dgm:t>
        <a:bodyPr/>
        <a:lstStyle/>
        <a:p>
          <a:pPr algn="ctr"/>
          <a:endParaRPr lang="en-US" sz="2400"/>
        </a:p>
      </dgm:t>
    </dgm:pt>
    <dgm:pt modelId="{A3386FEA-6EB0-435D-8F1A-0833CF0D8E7E}">
      <dgm:prSet phldrT="[Text]" custT="1"/>
      <dgm:spPr/>
      <dgm:t>
        <a:bodyPr/>
        <a:lstStyle/>
        <a:p>
          <a:pPr algn="ctr"/>
          <a:r>
            <a:rPr lang="en-US" sz="1600"/>
            <a:t>Selection/ Branching</a:t>
          </a:r>
        </a:p>
      </dgm:t>
    </dgm:pt>
    <dgm:pt modelId="{9DB7079C-700E-4768-AC7B-44AB8052DB4C}" type="parTrans" cxnId="{62ADF159-02C0-4EE5-A6F9-85D48694AEE9}">
      <dgm:prSet/>
      <dgm:spPr/>
      <dgm:t>
        <a:bodyPr/>
        <a:lstStyle/>
        <a:p>
          <a:pPr algn="ctr"/>
          <a:endParaRPr lang="en-US" sz="2400"/>
        </a:p>
      </dgm:t>
    </dgm:pt>
    <dgm:pt modelId="{695AAE4B-2880-4350-A894-FF1109188D51}" type="sibTrans" cxnId="{62ADF159-02C0-4EE5-A6F9-85D48694AEE9}">
      <dgm:prSet/>
      <dgm:spPr/>
      <dgm:t>
        <a:bodyPr/>
        <a:lstStyle/>
        <a:p>
          <a:pPr algn="ctr"/>
          <a:endParaRPr lang="en-US" sz="2400"/>
        </a:p>
      </dgm:t>
    </dgm:pt>
    <dgm:pt modelId="{D1E78C26-D1B4-4474-8502-72F32A4FD326}">
      <dgm:prSet phldrT="[Text]" custT="1"/>
      <dgm:spPr/>
      <dgm:t>
        <a:bodyPr/>
        <a:lstStyle/>
        <a:p>
          <a:pPr algn="ctr"/>
          <a:r>
            <a:rPr lang="en-US" sz="1600"/>
            <a:t>switch</a:t>
          </a:r>
        </a:p>
      </dgm:t>
    </dgm:pt>
    <dgm:pt modelId="{9884B7B5-72FA-4C62-AA8A-D04BD958384D}" type="parTrans" cxnId="{7F04F186-C77C-4A06-A332-0BECFB2FBA79}">
      <dgm:prSet/>
      <dgm:spPr/>
      <dgm:t>
        <a:bodyPr/>
        <a:lstStyle/>
        <a:p>
          <a:pPr algn="ctr"/>
          <a:endParaRPr lang="en-US" sz="2400"/>
        </a:p>
      </dgm:t>
    </dgm:pt>
    <dgm:pt modelId="{0AA4A8BF-39ED-4594-8088-596F89793891}" type="sibTrans" cxnId="{7F04F186-C77C-4A06-A332-0BECFB2FBA79}">
      <dgm:prSet/>
      <dgm:spPr/>
      <dgm:t>
        <a:bodyPr/>
        <a:lstStyle/>
        <a:p>
          <a:pPr algn="ctr"/>
          <a:endParaRPr lang="en-US" sz="2400"/>
        </a:p>
      </dgm:t>
    </dgm:pt>
    <dgm:pt modelId="{B02AE684-1FCB-4440-BC2E-49F207D80157}">
      <dgm:prSet phldrT="[Text]" custT="1"/>
      <dgm:spPr/>
      <dgm:t>
        <a:bodyPr/>
        <a:lstStyle/>
        <a:p>
          <a:pPr algn="ctr"/>
          <a:r>
            <a:rPr lang="en-US" sz="1600" dirty="0"/>
            <a:t>Iteration/Looping</a:t>
          </a:r>
        </a:p>
      </dgm:t>
    </dgm:pt>
    <dgm:pt modelId="{58DA1D4C-E96E-4EAB-B96F-479A7D4843CB}" type="parTrans" cxnId="{C0D8D56C-6E35-47B2-9987-C17B72D17548}">
      <dgm:prSet/>
      <dgm:spPr/>
      <dgm:t>
        <a:bodyPr/>
        <a:lstStyle/>
        <a:p>
          <a:pPr algn="ctr"/>
          <a:endParaRPr lang="en-US" sz="2400"/>
        </a:p>
      </dgm:t>
    </dgm:pt>
    <dgm:pt modelId="{35CEADA4-AF3F-4C15-B946-BE143F4D207F}" type="sibTrans" cxnId="{C0D8D56C-6E35-47B2-9987-C17B72D17548}">
      <dgm:prSet/>
      <dgm:spPr/>
      <dgm:t>
        <a:bodyPr/>
        <a:lstStyle/>
        <a:p>
          <a:pPr algn="ctr"/>
          <a:endParaRPr lang="en-US" sz="2400"/>
        </a:p>
      </dgm:t>
    </dgm:pt>
    <dgm:pt modelId="{354D62E4-7A74-4A33-AB65-E9E6C90598A2}">
      <dgm:prSet phldrT="[Text]" custT="1"/>
      <dgm:spPr/>
      <dgm:t>
        <a:bodyPr/>
        <a:lstStyle/>
        <a:p>
          <a:pPr algn="ctr"/>
          <a:r>
            <a:rPr lang="en-US" sz="1600"/>
            <a:t>else if ladder</a:t>
          </a:r>
        </a:p>
      </dgm:t>
    </dgm:pt>
    <dgm:pt modelId="{88AF6F9E-B55A-4C96-B6D8-63A6AB38A78C}" type="parTrans" cxnId="{E8AF26FD-B6DB-48D8-B845-C8228FCBAAE0}">
      <dgm:prSet/>
      <dgm:spPr/>
      <dgm:t>
        <a:bodyPr/>
        <a:lstStyle/>
        <a:p>
          <a:pPr algn="ctr"/>
          <a:endParaRPr lang="en-US" sz="2400"/>
        </a:p>
      </dgm:t>
    </dgm:pt>
    <dgm:pt modelId="{5BA8A5E4-D1F4-4F55-89CF-C7F3F4EB18EB}" type="sibTrans" cxnId="{E8AF26FD-B6DB-48D8-B845-C8228FCBAAE0}">
      <dgm:prSet/>
      <dgm:spPr/>
      <dgm:t>
        <a:bodyPr/>
        <a:lstStyle/>
        <a:p>
          <a:pPr algn="ctr"/>
          <a:endParaRPr lang="en-US" sz="2400"/>
        </a:p>
      </dgm:t>
    </dgm:pt>
    <dgm:pt modelId="{805155B4-A9A7-4F83-83E3-23DC540CCF5B}">
      <dgm:prSet phldrT="[Text]" custT="1"/>
      <dgm:spPr/>
      <dgm:t>
        <a:bodyPr/>
        <a:lstStyle/>
        <a:p>
          <a:pPr algn="ctr"/>
          <a:r>
            <a:rPr lang="en-US" sz="1600"/>
            <a:t>if else</a:t>
          </a:r>
        </a:p>
      </dgm:t>
    </dgm:pt>
    <dgm:pt modelId="{B1201D17-66C0-43D2-B578-305E5B8BAC7E}" type="parTrans" cxnId="{79C25FAD-8F6A-4679-A942-30FD99EF7FD6}">
      <dgm:prSet/>
      <dgm:spPr/>
      <dgm:t>
        <a:bodyPr/>
        <a:lstStyle/>
        <a:p>
          <a:pPr algn="ctr"/>
          <a:endParaRPr lang="en-US" sz="2400"/>
        </a:p>
      </dgm:t>
    </dgm:pt>
    <dgm:pt modelId="{8A934010-7039-4DF9-BC97-82EF275FC42C}" type="sibTrans" cxnId="{79C25FAD-8F6A-4679-A942-30FD99EF7FD6}">
      <dgm:prSet/>
      <dgm:spPr/>
      <dgm:t>
        <a:bodyPr/>
        <a:lstStyle/>
        <a:p>
          <a:pPr algn="ctr"/>
          <a:endParaRPr lang="en-US" sz="2400"/>
        </a:p>
      </dgm:t>
    </dgm:pt>
    <dgm:pt modelId="{AFCD5F67-EDCC-43F5-962C-10BCD0B2681C}">
      <dgm:prSet phldrT="[Text]" custT="1"/>
      <dgm:spPr/>
      <dgm:t>
        <a:bodyPr/>
        <a:lstStyle/>
        <a:p>
          <a:pPr algn="ctr"/>
          <a:r>
            <a:rPr lang="en-US" sz="1600"/>
            <a:t>if</a:t>
          </a:r>
        </a:p>
      </dgm:t>
    </dgm:pt>
    <dgm:pt modelId="{84C4F6A1-DF63-4965-A8A7-EC023C3B4711}" type="parTrans" cxnId="{6D27593F-2179-4B9F-A9E2-EF86056D849A}">
      <dgm:prSet/>
      <dgm:spPr/>
      <dgm:t>
        <a:bodyPr/>
        <a:lstStyle/>
        <a:p>
          <a:pPr algn="ctr"/>
          <a:endParaRPr lang="en-US" sz="2400"/>
        </a:p>
      </dgm:t>
    </dgm:pt>
    <dgm:pt modelId="{0310A155-9D5E-451E-BC83-00492BCFE20A}" type="sibTrans" cxnId="{6D27593F-2179-4B9F-A9E2-EF86056D849A}">
      <dgm:prSet/>
      <dgm:spPr/>
      <dgm:t>
        <a:bodyPr/>
        <a:lstStyle/>
        <a:p>
          <a:pPr algn="ctr"/>
          <a:endParaRPr lang="en-US" sz="2400"/>
        </a:p>
      </dgm:t>
    </dgm:pt>
    <dgm:pt modelId="{A44187FF-FAFC-45C7-840F-8B62FE55604A}">
      <dgm:prSet phldrT="[Text]" custT="1"/>
      <dgm:spPr/>
      <dgm:t>
        <a:bodyPr/>
        <a:lstStyle/>
        <a:p>
          <a:pPr algn="ctr"/>
          <a:r>
            <a:rPr lang="en-US" sz="1600"/>
            <a:t>while</a:t>
          </a:r>
        </a:p>
      </dgm:t>
    </dgm:pt>
    <dgm:pt modelId="{0C1FBCAE-2CEC-4C89-B6A1-0D577513DBF7}" type="parTrans" cxnId="{85DC5303-C4CE-4F14-8FA3-551092B79576}">
      <dgm:prSet/>
      <dgm:spPr/>
      <dgm:t>
        <a:bodyPr/>
        <a:lstStyle/>
        <a:p>
          <a:pPr algn="ctr"/>
          <a:endParaRPr lang="en-US" sz="2400"/>
        </a:p>
      </dgm:t>
    </dgm:pt>
    <dgm:pt modelId="{40D66D90-8E19-47E1-B871-F289318E3899}" type="sibTrans" cxnId="{85DC5303-C4CE-4F14-8FA3-551092B79576}">
      <dgm:prSet/>
      <dgm:spPr/>
      <dgm:t>
        <a:bodyPr/>
        <a:lstStyle/>
        <a:p>
          <a:pPr algn="ctr"/>
          <a:endParaRPr lang="en-US" sz="2400"/>
        </a:p>
      </dgm:t>
    </dgm:pt>
    <dgm:pt modelId="{26ABCE47-54F9-49A9-AC40-B6E95933AC66}">
      <dgm:prSet phldrT="[Text]" custT="1"/>
      <dgm:spPr/>
      <dgm:t>
        <a:bodyPr/>
        <a:lstStyle/>
        <a:p>
          <a:pPr algn="ctr"/>
          <a:r>
            <a:rPr lang="en-US" sz="1600"/>
            <a:t>for</a:t>
          </a:r>
        </a:p>
      </dgm:t>
    </dgm:pt>
    <dgm:pt modelId="{67650C7D-CC17-4561-BDB4-5A7767A7DE22}" type="parTrans" cxnId="{DFDE3B9F-9F5A-4ADC-BD96-9C95C57073DD}">
      <dgm:prSet/>
      <dgm:spPr/>
      <dgm:t>
        <a:bodyPr/>
        <a:lstStyle/>
        <a:p>
          <a:pPr algn="ctr"/>
          <a:endParaRPr lang="en-US" sz="2400"/>
        </a:p>
      </dgm:t>
    </dgm:pt>
    <dgm:pt modelId="{CE26816E-4557-45B1-B100-FE119053F675}" type="sibTrans" cxnId="{DFDE3B9F-9F5A-4ADC-BD96-9C95C57073DD}">
      <dgm:prSet/>
      <dgm:spPr/>
      <dgm:t>
        <a:bodyPr/>
        <a:lstStyle/>
        <a:p>
          <a:pPr algn="ctr"/>
          <a:endParaRPr lang="en-US" sz="2400"/>
        </a:p>
      </dgm:t>
    </dgm:pt>
    <dgm:pt modelId="{6352F799-B449-4873-AA24-AE2577FE131A}">
      <dgm:prSet phldrT="[Text]" custT="1"/>
      <dgm:spPr/>
      <dgm:t>
        <a:bodyPr/>
        <a:lstStyle/>
        <a:p>
          <a:pPr algn="ctr"/>
          <a:r>
            <a:rPr lang="en-US" sz="1600"/>
            <a:t>do while</a:t>
          </a:r>
        </a:p>
      </dgm:t>
    </dgm:pt>
    <dgm:pt modelId="{82ED80C9-EF74-4336-9D3D-4B3BDB228E66}" type="sibTrans" cxnId="{873F6947-E42A-45D6-BB8B-2171FFEBB13D}">
      <dgm:prSet/>
      <dgm:spPr/>
      <dgm:t>
        <a:bodyPr/>
        <a:lstStyle/>
        <a:p>
          <a:pPr algn="ctr"/>
          <a:endParaRPr lang="en-US" sz="2400"/>
        </a:p>
      </dgm:t>
    </dgm:pt>
    <dgm:pt modelId="{7E09E749-B82D-42AD-8063-59FBD4692CD7}" type="parTrans" cxnId="{873F6947-E42A-45D6-BB8B-2171FFEBB13D}">
      <dgm:prSet/>
      <dgm:spPr/>
      <dgm:t>
        <a:bodyPr/>
        <a:lstStyle/>
        <a:p>
          <a:pPr algn="ctr"/>
          <a:endParaRPr lang="en-US" sz="2400"/>
        </a:p>
      </dgm:t>
    </dgm:pt>
    <dgm:pt modelId="{A731CAA0-2877-4EC0-9FDF-96D32C0BA686}" type="pres">
      <dgm:prSet presAssocID="{1B19A1BF-7163-42F1-AD53-EDAACB81C6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44E715-EE91-46CD-9B36-9B0BE83F44DB}" type="pres">
      <dgm:prSet presAssocID="{F43DC8B6-FB1A-467B-B149-54B88872EF9E}" presName="hierRoot1" presStyleCnt="0"/>
      <dgm:spPr/>
    </dgm:pt>
    <dgm:pt modelId="{0FE1C42F-09A6-4A84-B86D-76D939E30850}" type="pres">
      <dgm:prSet presAssocID="{F43DC8B6-FB1A-467B-B149-54B88872EF9E}" presName="composite" presStyleCnt="0"/>
      <dgm:spPr/>
    </dgm:pt>
    <dgm:pt modelId="{F0D0DC0C-D11B-4DE5-A0E4-196CE5B8C413}" type="pres">
      <dgm:prSet presAssocID="{F43DC8B6-FB1A-467B-B149-54B88872EF9E}" presName="background" presStyleLbl="node0" presStyleIdx="0" presStyleCnt="1"/>
      <dgm:spPr/>
    </dgm:pt>
    <dgm:pt modelId="{40898A89-C5AF-45DE-A30E-0E31946D5382}" type="pres">
      <dgm:prSet presAssocID="{F43DC8B6-FB1A-467B-B149-54B88872EF9E}" presName="text" presStyleLbl="fgAcc0" presStyleIdx="0" presStyleCnt="1" custScaleX="201954" custScaleY="44417" custLinFactNeighborX="-17187" custLinFactNeighborY="-50259">
        <dgm:presLayoutVars>
          <dgm:chPref val="3"/>
        </dgm:presLayoutVars>
      </dgm:prSet>
      <dgm:spPr/>
    </dgm:pt>
    <dgm:pt modelId="{2CFCB782-47A0-495B-8295-0E8625591D03}" type="pres">
      <dgm:prSet presAssocID="{F43DC8B6-FB1A-467B-B149-54B88872EF9E}" presName="hierChild2" presStyleCnt="0"/>
      <dgm:spPr/>
    </dgm:pt>
    <dgm:pt modelId="{B422DF22-5CE7-48F4-AC36-7C2E00C02E2D}" type="pres">
      <dgm:prSet presAssocID="{9DB7079C-700E-4768-AC7B-44AB8052DB4C}" presName="Name10" presStyleLbl="parChTrans1D2" presStyleIdx="0" presStyleCnt="2"/>
      <dgm:spPr/>
    </dgm:pt>
    <dgm:pt modelId="{DA894B9A-0A86-4999-AE76-6DB5771A8A11}" type="pres">
      <dgm:prSet presAssocID="{A3386FEA-6EB0-435D-8F1A-0833CF0D8E7E}" presName="hierRoot2" presStyleCnt="0"/>
      <dgm:spPr/>
    </dgm:pt>
    <dgm:pt modelId="{311CBE4B-255A-4638-B053-98BDDF155DF8}" type="pres">
      <dgm:prSet presAssocID="{A3386FEA-6EB0-435D-8F1A-0833CF0D8E7E}" presName="composite2" presStyleCnt="0"/>
      <dgm:spPr/>
    </dgm:pt>
    <dgm:pt modelId="{D6A6C8B9-9892-42CA-BADE-3808C5EA5208}" type="pres">
      <dgm:prSet presAssocID="{A3386FEA-6EB0-435D-8F1A-0833CF0D8E7E}" presName="background2" presStyleLbl="node2" presStyleIdx="0" presStyleCnt="2"/>
      <dgm:spPr/>
    </dgm:pt>
    <dgm:pt modelId="{AF4A43FA-B359-4085-B7F2-EEB959CF5265}" type="pres">
      <dgm:prSet presAssocID="{A3386FEA-6EB0-435D-8F1A-0833CF0D8E7E}" presName="text2" presStyleLbl="fgAcc2" presStyleIdx="0" presStyleCnt="2" custScaleY="64259" custLinFactNeighborX="9602" custLinFactNeighborY="-26692">
        <dgm:presLayoutVars>
          <dgm:chPref val="3"/>
        </dgm:presLayoutVars>
      </dgm:prSet>
      <dgm:spPr/>
    </dgm:pt>
    <dgm:pt modelId="{DD580B93-BC18-4266-A353-44E30EE9A62B}" type="pres">
      <dgm:prSet presAssocID="{A3386FEA-6EB0-435D-8F1A-0833CF0D8E7E}" presName="hierChild3" presStyleCnt="0"/>
      <dgm:spPr/>
    </dgm:pt>
    <dgm:pt modelId="{D8B4E6C5-DFA5-495D-ACD0-D708DB9C303C}" type="pres">
      <dgm:prSet presAssocID="{84C4F6A1-DF63-4965-A8A7-EC023C3B4711}" presName="Name17" presStyleLbl="parChTrans1D3" presStyleIdx="0" presStyleCnt="7"/>
      <dgm:spPr/>
    </dgm:pt>
    <dgm:pt modelId="{DD36907C-2126-4C3C-A261-CF47D6650FBA}" type="pres">
      <dgm:prSet presAssocID="{AFCD5F67-EDCC-43F5-962C-10BCD0B2681C}" presName="hierRoot3" presStyleCnt="0"/>
      <dgm:spPr/>
    </dgm:pt>
    <dgm:pt modelId="{30198C33-69B0-44F2-B361-2799D86A024B}" type="pres">
      <dgm:prSet presAssocID="{AFCD5F67-EDCC-43F5-962C-10BCD0B2681C}" presName="composite3" presStyleCnt="0"/>
      <dgm:spPr/>
    </dgm:pt>
    <dgm:pt modelId="{903B8644-74B6-4A8A-B358-6E4F8E580D35}" type="pres">
      <dgm:prSet presAssocID="{AFCD5F67-EDCC-43F5-962C-10BCD0B2681C}" presName="background3" presStyleLbl="node3" presStyleIdx="0" presStyleCnt="7"/>
      <dgm:spPr/>
    </dgm:pt>
    <dgm:pt modelId="{0B062C11-9277-4C54-84E7-FEA738741AF9}" type="pres">
      <dgm:prSet presAssocID="{AFCD5F67-EDCC-43F5-962C-10BCD0B2681C}" presName="text3" presStyleLbl="fgAcc3" presStyleIdx="0" presStyleCnt="7" custScaleX="50839" custScaleY="37415" custLinFactNeighborX="3626" custLinFactNeighborY="45786">
        <dgm:presLayoutVars>
          <dgm:chPref val="3"/>
        </dgm:presLayoutVars>
      </dgm:prSet>
      <dgm:spPr/>
    </dgm:pt>
    <dgm:pt modelId="{E64B14B9-46FC-498E-843B-BC79C34D2512}" type="pres">
      <dgm:prSet presAssocID="{AFCD5F67-EDCC-43F5-962C-10BCD0B2681C}" presName="hierChild4" presStyleCnt="0"/>
      <dgm:spPr/>
    </dgm:pt>
    <dgm:pt modelId="{498FC80E-AAB3-495E-B170-A460D27CCB2C}" type="pres">
      <dgm:prSet presAssocID="{B1201D17-66C0-43D2-B578-305E5B8BAC7E}" presName="Name17" presStyleLbl="parChTrans1D3" presStyleIdx="1" presStyleCnt="7"/>
      <dgm:spPr/>
    </dgm:pt>
    <dgm:pt modelId="{761BC206-5130-4DD3-9703-573DDC14EE86}" type="pres">
      <dgm:prSet presAssocID="{805155B4-A9A7-4F83-83E3-23DC540CCF5B}" presName="hierRoot3" presStyleCnt="0"/>
      <dgm:spPr/>
    </dgm:pt>
    <dgm:pt modelId="{22AE0C0B-3AC9-4979-8B36-0B3754F1BDC7}" type="pres">
      <dgm:prSet presAssocID="{805155B4-A9A7-4F83-83E3-23DC540CCF5B}" presName="composite3" presStyleCnt="0"/>
      <dgm:spPr/>
    </dgm:pt>
    <dgm:pt modelId="{CA28F502-37C2-4416-AAF4-E1A77171CD9A}" type="pres">
      <dgm:prSet presAssocID="{805155B4-A9A7-4F83-83E3-23DC540CCF5B}" presName="background3" presStyleLbl="node3" presStyleIdx="1" presStyleCnt="7"/>
      <dgm:spPr/>
    </dgm:pt>
    <dgm:pt modelId="{F7F2A751-CCC9-41B7-875D-0650FE3967DE}" type="pres">
      <dgm:prSet presAssocID="{805155B4-A9A7-4F83-83E3-23DC540CCF5B}" presName="text3" presStyleLbl="fgAcc3" presStyleIdx="1" presStyleCnt="7" custScaleX="50716" custScaleY="37407" custLinFactNeighborX="952" custLinFactNeighborY="45790">
        <dgm:presLayoutVars>
          <dgm:chPref val="3"/>
        </dgm:presLayoutVars>
      </dgm:prSet>
      <dgm:spPr/>
    </dgm:pt>
    <dgm:pt modelId="{9C08FEEE-0E8D-4BC2-81B4-EEA5C1F65613}" type="pres">
      <dgm:prSet presAssocID="{805155B4-A9A7-4F83-83E3-23DC540CCF5B}" presName="hierChild4" presStyleCnt="0"/>
      <dgm:spPr/>
    </dgm:pt>
    <dgm:pt modelId="{0803D259-047C-48A3-A375-6C5335EA255C}" type="pres">
      <dgm:prSet presAssocID="{88AF6F9E-B55A-4C96-B6D8-63A6AB38A78C}" presName="Name17" presStyleLbl="parChTrans1D3" presStyleIdx="2" presStyleCnt="7"/>
      <dgm:spPr/>
    </dgm:pt>
    <dgm:pt modelId="{74E427F0-24C5-4549-8A4A-76D84137D0CF}" type="pres">
      <dgm:prSet presAssocID="{354D62E4-7A74-4A33-AB65-E9E6C90598A2}" presName="hierRoot3" presStyleCnt="0"/>
      <dgm:spPr/>
    </dgm:pt>
    <dgm:pt modelId="{84CC8C48-F147-4850-B086-6BBEEAAF6D84}" type="pres">
      <dgm:prSet presAssocID="{354D62E4-7A74-4A33-AB65-E9E6C90598A2}" presName="composite3" presStyleCnt="0"/>
      <dgm:spPr/>
    </dgm:pt>
    <dgm:pt modelId="{2C8B8018-35E4-432B-9AC8-59C6B091D854}" type="pres">
      <dgm:prSet presAssocID="{354D62E4-7A74-4A33-AB65-E9E6C90598A2}" presName="background3" presStyleLbl="node3" presStyleIdx="2" presStyleCnt="7"/>
      <dgm:spPr/>
    </dgm:pt>
    <dgm:pt modelId="{004924C5-BD96-41EE-AEA7-EA7AB781FB7D}" type="pres">
      <dgm:prSet presAssocID="{354D62E4-7A74-4A33-AB65-E9E6C90598A2}" presName="text3" presStyleLbl="fgAcc3" presStyleIdx="2" presStyleCnt="7" custScaleX="63860" custScaleY="39781" custLinFactNeighborX="-789" custLinFactNeighborY="45789">
        <dgm:presLayoutVars>
          <dgm:chPref val="3"/>
        </dgm:presLayoutVars>
      </dgm:prSet>
      <dgm:spPr/>
    </dgm:pt>
    <dgm:pt modelId="{BFC02D3F-7D02-4525-B544-92534449D24A}" type="pres">
      <dgm:prSet presAssocID="{354D62E4-7A74-4A33-AB65-E9E6C90598A2}" presName="hierChild4" presStyleCnt="0"/>
      <dgm:spPr/>
    </dgm:pt>
    <dgm:pt modelId="{1C859DF2-97EB-47B5-81D4-99CB18FF0C16}" type="pres">
      <dgm:prSet presAssocID="{9884B7B5-72FA-4C62-AA8A-D04BD958384D}" presName="Name17" presStyleLbl="parChTrans1D3" presStyleIdx="3" presStyleCnt="7"/>
      <dgm:spPr/>
    </dgm:pt>
    <dgm:pt modelId="{BD9A5264-46B3-4410-AC4E-0225CE648559}" type="pres">
      <dgm:prSet presAssocID="{D1E78C26-D1B4-4474-8502-72F32A4FD326}" presName="hierRoot3" presStyleCnt="0"/>
      <dgm:spPr/>
    </dgm:pt>
    <dgm:pt modelId="{4EA70C67-26A0-48EE-BDB5-AA2C360B4288}" type="pres">
      <dgm:prSet presAssocID="{D1E78C26-D1B4-4474-8502-72F32A4FD326}" presName="composite3" presStyleCnt="0"/>
      <dgm:spPr/>
    </dgm:pt>
    <dgm:pt modelId="{219A1F32-4502-4642-9C82-0E932B6D9E55}" type="pres">
      <dgm:prSet presAssocID="{D1E78C26-D1B4-4474-8502-72F32A4FD326}" presName="background3" presStyleLbl="node3" presStyleIdx="3" presStyleCnt="7"/>
      <dgm:spPr/>
    </dgm:pt>
    <dgm:pt modelId="{72D614B9-E3C5-4710-83EC-B613975B9C27}" type="pres">
      <dgm:prSet presAssocID="{D1E78C26-D1B4-4474-8502-72F32A4FD326}" presName="text3" presStyleLbl="fgAcc3" presStyleIdx="3" presStyleCnt="7" custScaleX="68677" custScaleY="36848" custLinFactNeighborX="-2093" custLinFactNeighborY="45792">
        <dgm:presLayoutVars>
          <dgm:chPref val="3"/>
        </dgm:presLayoutVars>
      </dgm:prSet>
      <dgm:spPr/>
    </dgm:pt>
    <dgm:pt modelId="{05335833-8561-4790-87A9-5AD517D5847A}" type="pres">
      <dgm:prSet presAssocID="{D1E78C26-D1B4-4474-8502-72F32A4FD326}" presName="hierChild4" presStyleCnt="0"/>
      <dgm:spPr/>
    </dgm:pt>
    <dgm:pt modelId="{73829274-EC1B-4725-B715-F6F6382F7AB6}" type="pres">
      <dgm:prSet presAssocID="{58DA1D4C-E96E-4EAB-B96F-479A7D4843CB}" presName="Name10" presStyleLbl="parChTrans1D2" presStyleIdx="1" presStyleCnt="2"/>
      <dgm:spPr/>
    </dgm:pt>
    <dgm:pt modelId="{52E557CD-2834-44AA-8D3E-8DCBCDDC97CF}" type="pres">
      <dgm:prSet presAssocID="{B02AE684-1FCB-4440-BC2E-49F207D80157}" presName="hierRoot2" presStyleCnt="0"/>
      <dgm:spPr/>
    </dgm:pt>
    <dgm:pt modelId="{BB20E5CE-91CC-49BE-A01F-E7FB01253EA5}" type="pres">
      <dgm:prSet presAssocID="{B02AE684-1FCB-4440-BC2E-49F207D80157}" presName="composite2" presStyleCnt="0"/>
      <dgm:spPr/>
    </dgm:pt>
    <dgm:pt modelId="{D683CE26-EA31-440E-AA83-DD62800BD3DF}" type="pres">
      <dgm:prSet presAssocID="{B02AE684-1FCB-4440-BC2E-49F207D80157}" presName="background2" presStyleLbl="node2" presStyleIdx="1" presStyleCnt="2"/>
      <dgm:spPr/>
    </dgm:pt>
    <dgm:pt modelId="{366FC5FE-7D86-468D-BE38-7588B6ED3871}" type="pres">
      <dgm:prSet presAssocID="{B02AE684-1FCB-4440-BC2E-49F207D80157}" presName="text2" presStyleLbl="fgAcc2" presStyleIdx="1" presStyleCnt="2" custScaleY="62543" custLinFactNeighborX="-25723" custLinFactNeighborY="-26696">
        <dgm:presLayoutVars>
          <dgm:chPref val="3"/>
        </dgm:presLayoutVars>
      </dgm:prSet>
      <dgm:spPr/>
    </dgm:pt>
    <dgm:pt modelId="{F09A60C8-4C6F-4864-8830-23DB62741010}" type="pres">
      <dgm:prSet presAssocID="{B02AE684-1FCB-4440-BC2E-49F207D80157}" presName="hierChild3" presStyleCnt="0"/>
      <dgm:spPr/>
    </dgm:pt>
    <dgm:pt modelId="{3FF75BFC-C1F3-4187-9F65-F453EFA183FB}" type="pres">
      <dgm:prSet presAssocID="{67650C7D-CC17-4561-BDB4-5A7767A7DE22}" presName="Name17" presStyleLbl="parChTrans1D3" presStyleIdx="4" presStyleCnt="7"/>
      <dgm:spPr/>
    </dgm:pt>
    <dgm:pt modelId="{76DAB527-DB84-4B70-88C1-3E27F0DF557D}" type="pres">
      <dgm:prSet presAssocID="{26ABCE47-54F9-49A9-AC40-B6E95933AC66}" presName="hierRoot3" presStyleCnt="0"/>
      <dgm:spPr/>
    </dgm:pt>
    <dgm:pt modelId="{95EE90A5-FD00-4FD3-A349-F3A4A9E4B7BD}" type="pres">
      <dgm:prSet presAssocID="{26ABCE47-54F9-49A9-AC40-B6E95933AC66}" presName="composite3" presStyleCnt="0"/>
      <dgm:spPr/>
    </dgm:pt>
    <dgm:pt modelId="{E3A83FB4-C3D1-4A30-A677-82BCA9334124}" type="pres">
      <dgm:prSet presAssocID="{26ABCE47-54F9-49A9-AC40-B6E95933AC66}" presName="background3" presStyleLbl="node3" presStyleIdx="4" presStyleCnt="7"/>
      <dgm:spPr/>
    </dgm:pt>
    <dgm:pt modelId="{DC9C78CB-846F-48B6-BD71-0C41A3A24FFE}" type="pres">
      <dgm:prSet presAssocID="{26ABCE47-54F9-49A9-AC40-B6E95933AC66}" presName="text3" presStyleLbl="fgAcc3" presStyleIdx="4" presStyleCnt="7" custScaleX="43868" custScaleY="30202" custLinFactNeighborX="7689" custLinFactNeighborY="56169">
        <dgm:presLayoutVars>
          <dgm:chPref val="3"/>
        </dgm:presLayoutVars>
      </dgm:prSet>
      <dgm:spPr/>
    </dgm:pt>
    <dgm:pt modelId="{100791A2-C399-4668-9C54-27F1E8463315}" type="pres">
      <dgm:prSet presAssocID="{26ABCE47-54F9-49A9-AC40-B6E95933AC66}" presName="hierChild4" presStyleCnt="0"/>
      <dgm:spPr/>
    </dgm:pt>
    <dgm:pt modelId="{818CDBC8-AD16-4584-B8B7-463B234D2252}" type="pres">
      <dgm:prSet presAssocID="{0C1FBCAE-2CEC-4C89-B6A1-0D577513DBF7}" presName="Name17" presStyleLbl="parChTrans1D3" presStyleIdx="5" presStyleCnt="7"/>
      <dgm:spPr/>
    </dgm:pt>
    <dgm:pt modelId="{41CEA3F5-4638-46DC-ABE6-84A450697662}" type="pres">
      <dgm:prSet presAssocID="{A44187FF-FAFC-45C7-840F-8B62FE55604A}" presName="hierRoot3" presStyleCnt="0"/>
      <dgm:spPr/>
    </dgm:pt>
    <dgm:pt modelId="{9990FDE9-57EF-4035-890F-445C4230BEA5}" type="pres">
      <dgm:prSet presAssocID="{A44187FF-FAFC-45C7-840F-8B62FE55604A}" presName="composite3" presStyleCnt="0"/>
      <dgm:spPr/>
    </dgm:pt>
    <dgm:pt modelId="{0FADFF57-F81B-465A-990B-EE635E716D97}" type="pres">
      <dgm:prSet presAssocID="{A44187FF-FAFC-45C7-840F-8B62FE55604A}" presName="background3" presStyleLbl="node3" presStyleIdx="5" presStyleCnt="7"/>
      <dgm:spPr/>
    </dgm:pt>
    <dgm:pt modelId="{BAB72AC4-9CBA-456A-A5E9-76C97E561D6E}" type="pres">
      <dgm:prSet presAssocID="{A44187FF-FAFC-45C7-840F-8B62FE55604A}" presName="text3" presStyleLbl="fgAcc3" presStyleIdx="5" presStyleCnt="7" custScaleX="38606" custScaleY="30195" custLinFactNeighborX="831" custLinFactNeighborY="56172">
        <dgm:presLayoutVars>
          <dgm:chPref val="3"/>
        </dgm:presLayoutVars>
      </dgm:prSet>
      <dgm:spPr/>
    </dgm:pt>
    <dgm:pt modelId="{6B40F78D-A299-452D-B284-927E3EDE4895}" type="pres">
      <dgm:prSet presAssocID="{A44187FF-FAFC-45C7-840F-8B62FE55604A}" presName="hierChild4" presStyleCnt="0"/>
      <dgm:spPr/>
    </dgm:pt>
    <dgm:pt modelId="{C6D838DA-CB27-4A37-8C45-EAAF37398798}" type="pres">
      <dgm:prSet presAssocID="{7E09E749-B82D-42AD-8063-59FBD4692CD7}" presName="Name17" presStyleLbl="parChTrans1D3" presStyleIdx="6" presStyleCnt="7"/>
      <dgm:spPr/>
    </dgm:pt>
    <dgm:pt modelId="{7BB64E7A-2C01-4DC7-8E37-43FEFC89B83F}" type="pres">
      <dgm:prSet presAssocID="{6352F799-B449-4873-AA24-AE2577FE131A}" presName="hierRoot3" presStyleCnt="0"/>
      <dgm:spPr/>
    </dgm:pt>
    <dgm:pt modelId="{79457D17-E7D4-49BB-AB21-A7AB4BDC11A1}" type="pres">
      <dgm:prSet presAssocID="{6352F799-B449-4873-AA24-AE2577FE131A}" presName="composite3" presStyleCnt="0"/>
      <dgm:spPr/>
    </dgm:pt>
    <dgm:pt modelId="{3FFB33BE-038D-4268-8DCD-05E376E5DBE8}" type="pres">
      <dgm:prSet presAssocID="{6352F799-B449-4873-AA24-AE2577FE131A}" presName="background3" presStyleLbl="node3" presStyleIdx="6" presStyleCnt="7"/>
      <dgm:spPr/>
    </dgm:pt>
    <dgm:pt modelId="{373809D9-CE6B-4FA7-B689-56E7C91246AC}" type="pres">
      <dgm:prSet presAssocID="{6352F799-B449-4873-AA24-AE2577FE131A}" presName="text3" presStyleLbl="fgAcc3" presStyleIdx="6" presStyleCnt="7" custScaleX="54398" custScaleY="32394" custLinFactNeighborX="-4939" custLinFactNeighborY="56179">
        <dgm:presLayoutVars>
          <dgm:chPref val="3"/>
        </dgm:presLayoutVars>
      </dgm:prSet>
      <dgm:spPr/>
    </dgm:pt>
    <dgm:pt modelId="{0322E60F-9CDF-4FA4-8BA6-3FF284CFDC15}" type="pres">
      <dgm:prSet presAssocID="{6352F799-B449-4873-AA24-AE2577FE131A}" presName="hierChild4" presStyleCnt="0"/>
      <dgm:spPr/>
    </dgm:pt>
  </dgm:ptLst>
  <dgm:cxnLst>
    <dgm:cxn modelId="{AA65A401-1A71-42A4-8854-922574F3D8F2}" type="presOf" srcId="{9DB7079C-700E-4768-AC7B-44AB8052DB4C}" destId="{B422DF22-5CE7-48F4-AC36-7C2E00C02E2D}" srcOrd="0" destOrd="0" presId="urn:microsoft.com/office/officeart/2005/8/layout/hierarchy1"/>
    <dgm:cxn modelId="{85DC5303-C4CE-4F14-8FA3-551092B79576}" srcId="{B02AE684-1FCB-4440-BC2E-49F207D80157}" destId="{A44187FF-FAFC-45C7-840F-8B62FE55604A}" srcOrd="1" destOrd="0" parTransId="{0C1FBCAE-2CEC-4C89-B6A1-0D577513DBF7}" sibTransId="{40D66D90-8E19-47E1-B871-F289318E3899}"/>
    <dgm:cxn modelId="{2B4E8006-29B2-44AD-8BA3-5F43388DD898}" type="presOf" srcId="{B1201D17-66C0-43D2-B578-305E5B8BAC7E}" destId="{498FC80E-AAB3-495E-B170-A460D27CCB2C}" srcOrd="0" destOrd="0" presId="urn:microsoft.com/office/officeart/2005/8/layout/hierarchy1"/>
    <dgm:cxn modelId="{B28FFA0C-8DEF-4B4C-9A80-6F331593E021}" type="presOf" srcId="{26ABCE47-54F9-49A9-AC40-B6E95933AC66}" destId="{DC9C78CB-846F-48B6-BD71-0C41A3A24FFE}" srcOrd="0" destOrd="0" presId="urn:microsoft.com/office/officeart/2005/8/layout/hierarchy1"/>
    <dgm:cxn modelId="{514E9413-FDFD-4425-8CD3-2F2CBD1D22DC}" type="presOf" srcId="{88AF6F9E-B55A-4C96-B6D8-63A6AB38A78C}" destId="{0803D259-047C-48A3-A375-6C5335EA255C}" srcOrd="0" destOrd="0" presId="urn:microsoft.com/office/officeart/2005/8/layout/hierarchy1"/>
    <dgm:cxn modelId="{03D63A21-8FF6-4DF4-B1DC-2F857D1424A0}" type="presOf" srcId="{1B19A1BF-7163-42F1-AD53-EDAACB81C612}" destId="{A731CAA0-2877-4EC0-9FDF-96D32C0BA686}" srcOrd="0" destOrd="0" presId="urn:microsoft.com/office/officeart/2005/8/layout/hierarchy1"/>
    <dgm:cxn modelId="{ACEB0722-6095-46C9-9AD5-80CD65AEBDF4}" type="presOf" srcId="{7E09E749-B82D-42AD-8063-59FBD4692CD7}" destId="{C6D838DA-CB27-4A37-8C45-EAAF37398798}" srcOrd="0" destOrd="0" presId="urn:microsoft.com/office/officeart/2005/8/layout/hierarchy1"/>
    <dgm:cxn modelId="{2B7BC02B-34BB-46C5-B55E-B29C25AC990D}" type="presOf" srcId="{B02AE684-1FCB-4440-BC2E-49F207D80157}" destId="{366FC5FE-7D86-468D-BE38-7588B6ED3871}" srcOrd="0" destOrd="0" presId="urn:microsoft.com/office/officeart/2005/8/layout/hierarchy1"/>
    <dgm:cxn modelId="{C900643A-C7B2-4EE0-B00C-F30AE4DED2D0}" type="presOf" srcId="{354D62E4-7A74-4A33-AB65-E9E6C90598A2}" destId="{004924C5-BD96-41EE-AEA7-EA7AB781FB7D}" srcOrd="0" destOrd="0" presId="urn:microsoft.com/office/officeart/2005/8/layout/hierarchy1"/>
    <dgm:cxn modelId="{6D27593F-2179-4B9F-A9E2-EF86056D849A}" srcId="{A3386FEA-6EB0-435D-8F1A-0833CF0D8E7E}" destId="{AFCD5F67-EDCC-43F5-962C-10BCD0B2681C}" srcOrd="0" destOrd="0" parTransId="{84C4F6A1-DF63-4965-A8A7-EC023C3B4711}" sibTransId="{0310A155-9D5E-451E-BC83-00492BCFE20A}"/>
    <dgm:cxn modelId="{2B2C6461-0863-4A8E-98F5-F56A10794322}" type="presOf" srcId="{67650C7D-CC17-4561-BDB4-5A7767A7DE22}" destId="{3FF75BFC-C1F3-4187-9F65-F453EFA183FB}" srcOrd="0" destOrd="0" presId="urn:microsoft.com/office/officeart/2005/8/layout/hierarchy1"/>
    <dgm:cxn modelId="{82980544-5710-4975-BC8A-E1C4F6EFC301}" type="presOf" srcId="{A44187FF-FAFC-45C7-840F-8B62FE55604A}" destId="{BAB72AC4-9CBA-456A-A5E9-76C97E561D6E}" srcOrd="0" destOrd="0" presId="urn:microsoft.com/office/officeart/2005/8/layout/hierarchy1"/>
    <dgm:cxn modelId="{80DF5445-D06A-41C7-B7EA-F49710B97AC3}" type="presOf" srcId="{0C1FBCAE-2CEC-4C89-B6A1-0D577513DBF7}" destId="{818CDBC8-AD16-4584-B8B7-463B234D2252}" srcOrd="0" destOrd="0" presId="urn:microsoft.com/office/officeart/2005/8/layout/hierarchy1"/>
    <dgm:cxn modelId="{43DE8D66-8F56-49D8-8F56-A185BC285350}" type="presOf" srcId="{84C4F6A1-DF63-4965-A8A7-EC023C3B4711}" destId="{D8B4E6C5-DFA5-495D-ACD0-D708DB9C303C}" srcOrd="0" destOrd="0" presId="urn:microsoft.com/office/officeart/2005/8/layout/hierarchy1"/>
    <dgm:cxn modelId="{873F6947-E42A-45D6-BB8B-2171FFEBB13D}" srcId="{B02AE684-1FCB-4440-BC2E-49F207D80157}" destId="{6352F799-B449-4873-AA24-AE2577FE131A}" srcOrd="2" destOrd="0" parTransId="{7E09E749-B82D-42AD-8063-59FBD4692CD7}" sibTransId="{82ED80C9-EF74-4336-9D3D-4B3BDB228E66}"/>
    <dgm:cxn modelId="{C0D8D56C-6E35-47B2-9987-C17B72D17548}" srcId="{F43DC8B6-FB1A-467B-B149-54B88872EF9E}" destId="{B02AE684-1FCB-4440-BC2E-49F207D80157}" srcOrd="1" destOrd="0" parTransId="{58DA1D4C-E96E-4EAB-B96F-479A7D4843CB}" sibTransId="{35CEADA4-AF3F-4C15-B946-BE143F4D207F}"/>
    <dgm:cxn modelId="{9ACF8C55-8183-4286-AD58-644444954008}" type="presOf" srcId="{9884B7B5-72FA-4C62-AA8A-D04BD958384D}" destId="{1C859DF2-97EB-47B5-81D4-99CB18FF0C16}" srcOrd="0" destOrd="0" presId="urn:microsoft.com/office/officeart/2005/8/layout/hierarchy1"/>
    <dgm:cxn modelId="{62ADF159-02C0-4EE5-A6F9-85D48694AEE9}" srcId="{F43DC8B6-FB1A-467B-B149-54B88872EF9E}" destId="{A3386FEA-6EB0-435D-8F1A-0833CF0D8E7E}" srcOrd="0" destOrd="0" parTransId="{9DB7079C-700E-4768-AC7B-44AB8052DB4C}" sibTransId="{695AAE4B-2880-4350-A894-FF1109188D51}"/>
    <dgm:cxn modelId="{D637F77B-E360-4604-820B-7EA14F32B51E}" srcId="{1B19A1BF-7163-42F1-AD53-EDAACB81C612}" destId="{F43DC8B6-FB1A-467B-B149-54B88872EF9E}" srcOrd="0" destOrd="0" parTransId="{7837280F-62D4-4A35-9176-4B4F036FE9E2}" sibTransId="{C58B8F5F-87FD-4BCB-A43C-6C631938F61A}"/>
    <dgm:cxn modelId="{5847E980-109F-463B-BCDE-E237ED3E4C72}" type="presOf" srcId="{AFCD5F67-EDCC-43F5-962C-10BCD0B2681C}" destId="{0B062C11-9277-4C54-84E7-FEA738741AF9}" srcOrd="0" destOrd="0" presId="urn:microsoft.com/office/officeart/2005/8/layout/hierarchy1"/>
    <dgm:cxn modelId="{7F04F186-C77C-4A06-A332-0BECFB2FBA79}" srcId="{A3386FEA-6EB0-435D-8F1A-0833CF0D8E7E}" destId="{D1E78C26-D1B4-4474-8502-72F32A4FD326}" srcOrd="3" destOrd="0" parTransId="{9884B7B5-72FA-4C62-AA8A-D04BD958384D}" sibTransId="{0AA4A8BF-39ED-4594-8088-596F89793891}"/>
    <dgm:cxn modelId="{D054D998-FC2F-4266-A058-C63701E70AEF}" type="presOf" srcId="{805155B4-A9A7-4F83-83E3-23DC540CCF5B}" destId="{F7F2A751-CCC9-41B7-875D-0650FE3967DE}" srcOrd="0" destOrd="0" presId="urn:microsoft.com/office/officeart/2005/8/layout/hierarchy1"/>
    <dgm:cxn modelId="{2BCFB59A-6752-4EA5-8064-22EA8DA82A09}" type="presOf" srcId="{A3386FEA-6EB0-435D-8F1A-0833CF0D8E7E}" destId="{AF4A43FA-B359-4085-B7F2-EEB959CF5265}" srcOrd="0" destOrd="0" presId="urn:microsoft.com/office/officeart/2005/8/layout/hierarchy1"/>
    <dgm:cxn modelId="{DFDE3B9F-9F5A-4ADC-BD96-9C95C57073DD}" srcId="{B02AE684-1FCB-4440-BC2E-49F207D80157}" destId="{26ABCE47-54F9-49A9-AC40-B6E95933AC66}" srcOrd="0" destOrd="0" parTransId="{67650C7D-CC17-4561-BDB4-5A7767A7DE22}" sibTransId="{CE26816E-4557-45B1-B100-FE119053F675}"/>
    <dgm:cxn modelId="{4A98CAA0-E1EE-4F46-BB68-1A054345A6C2}" type="presOf" srcId="{6352F799-B449-4873-AA24-AE2577FE131A}" destId="{373809D9-CE6B-4FA7-B689-56E7C91246AC}" srcOrd="0" destOrd="0" presId="urn:microsoft.com/office/officeart/2005/8/layout/hierarchy1"/>
    <dgm:cxn modelId="{79C25FAD-8F6A-4679-A942-30FD99EF7FD6}" srcId="{A3386FEA-6EB0-435D-8F1A-0833CF0D8E7E}" destId="{805155B4-A9A7-4F83-83E3-23DC540CCF5B}" srcOrd="1" destOrd="0" parTransId="{B1201D17-66C0-43D2-B578-305E5B8BAC7E}" sibTransId="{8A934010-7039-4DF9-BC97-82EF275FC42C}"/>
    <dgm:cxn modelId="{A9964FE0-F12A-459F-B638-F804D8385059}" type="presOf" srcId="{D1E78C26-D1B4-4474-8502-72F32A4FD326}" destId="{72D614B9-E3C5-4710-83EC-B613975B9C27}" srcOrd="0" destOrd="0" presId="urn:microsoft.com/office/officeart/2005/8/layout/hierarchy1"/>
    <dgm:cxn modelId="{7CD8C0F3-0E7F-47FE-A521-8BD797EE160F}" type="presOf" srcId="{58DA1D4C-E96E-4EAB-B96F-479A7D4843CB}" destId="{73829274-EC1B-4725-B715-F6F6382F7AB6}" srcOrd="0" destOrd="0" presId="urn:microsoft.com/office/officeart/2005/8/layout/hierarchy1"/>
    <dgm:cxn modelId="{4C5809FA-3260-4989-B227-09D361BAE199}" type="presOf" srcId="{F43DC8B6-FB1A-467B-B149-54B88872EF9E}" destId="{40898A89-C5AF-45DE-A30E-0E31946D5382}" srcOrd="0" destOrd="0" presId="urn:microsoft.com/office/officeart/2005/8/layout/hierarchy1"/>
    <dgm:cxn modelId="{E8AF26FD-B6DB-48D8-B845-C8228FCBAAE0}" srcId="{A3386FEA-6EB0-435D-8F1A-0833CF0D8E7E}" destId="{354D62E4-7A74-4A33-AB65-E9E6C90598A2}" srcOrd="2" destOrd="0" parTransId="{88AF6F9E-B55A-4C96-B6D8-63A6AB38A78C}" sibTransId="{5BA8A5E4-D1F4-4F55-89CF-C7F3F4EB18EB}"/>
    <dgm:cxn modelId="{646040A3-9BFA-4F98-A68B-83480CB921C6}" type="presParOf" srcId="{A731CAA0-2877-4EC0-9FDF-96D32C0BA686}" destId="{3744E715-EE91-46CD-9B36-9B0BE83F44DB}" srcOrd="0" destOrd="0" presId="urn:microsoft.com/office/officeart/2005/8/layout/hierarchy1"/>
    <dgm:cxn modelId="{24DCA34F-FCF5-4E98-B4E7-91F5E9FE9D2D}" type="presParOf" srcId="{3744E715-EE91-46CD-9B36-9B0BE83F44DB}" destId="{0FE1C42F-09A6-4A84-B86D-76D939E30850}" srcOrd="0" destOrd="0" presId="urn:microsoft.com/office/officeart/2005/8/layout/hierarchy1"/>
    <dgm:cxn modelId="{BB427B40-AADF-4275-A438-39B3644C7FDF}" type="presParOf" srcId="{0FE1C42F-09A6-4A84-B86D-76D939E30850}" destId="{F0D0DC0C-D11B-4DE5-A0E4-196CE5B8C413}" srcOrd="0" destOrd="0" presId="urn:microsoft.com/office/officeart/2005/8/layout/hierarchy1"/>
    <dgm:cxn modelId="{2152B28C-F42A-4571-9F1C-CFCEE235D8DB}" type="presParOf" srcId="{0FE1C42F-09A6-4A84-B86D-76D939E30850}" destId="{40898A89-C5AF-45DE-A30E-0E31946D5382}" srcOrd="1" destOrd="0" presId="urn:microsoft.com/office/officeart/2005/8/layout/hierarchy1"/>
    <dgm:cxn modelId="{FA757BDF-2CA6-4C5C-B0FC-2C8BA1611F8D}" type="presParOf" srcId="{3744E715-EE91-46CD-9B36-9B0BE83F44DB}" destId="{2CFCB782-47A0-495B-8295-0E8625591D03}" srcOrd="1" destOrd="0" presId="urn:microsoft.com/office/officeart/2005/8/layout/hierarchy1"/>
    <dgm:cxn modelId="{390C25F7-C61A-48D1-A572-8B8D81ED0D9C}" type="presParOf" srcId="{2CFCB782-47A0-495B-8295-0E8625591D03}" destId="{B422DF22-5CE7-48F4-AC36-7C2E00C02E2D}" srcOrd="0" destOrd="0" presId="urn:microsoft.com/office/officeart/2005/8/layout/hierarchy1"/>
    <dgm:cxn modelId="{2F6547C5-0563-447B-83AB-C4CA643C8BBC}" type="presParOf" srcId="{2CFCB782-47A0-495B-8295-0E8625591D03}" destId="{DA894B9A-0A86-4999-AE76-6DB5771A8A11}" srcOrd="1" destOrd="0" presId="urn:microsoft.com/office/officeart/2005/8/layout/hierarchy1"/>
    <dgm:cxn modelId="{0CBE1E7E-FDCF-4DD6-B21A-7001D6F71E52}" type="presParOf" srcId="{DA894B9A-0A86-4999-AE76-6DB5771A8A11}" destId="{311CBE4B-255A-4638-B053-98BDDF155DF8}" srcOrd="0" destOrd="0" presId="urn:microsoft.com/office/officeart/2005/8/layout/hierarchy1"/>
    <dgm:cxn modelId="{62088E9F-2F99-4EC7-8E7F-2D68769A78A3}" type="presParOf" srcId="{311CBE4B-255A-4638-B053-98BDDF155DF8}" destId="{D6A6C8B9-9892-42CA-BADE-3808C5EA5208}" srcOrd="0" destOrd="0" presId="urn:microsoft.com/office/officeart/2005/8/layout/hierarchy1"/>
    <dgm:cxn modelId="{3C8D3D46-1C31-4337-8C4A-1A90D8A2DD08}" type="presParOf" srcId="{311CBE4B-255A-4638-B053-98BDDF155DF8}" destId="{AF4A43FA-B359-4085-B7F2-EEB959CF5265}" srcOrd="1" destOrd="0" presId="urn:microsoft.com/office/officeart/2005/8/layout/hierarchy1"/>
    <dgm:cxn modelId="{C0898E84-0491-4308-9675-1311C9F0CF96}" type="presParOf" srcId="{DA894B9A-0A86-4999-AE76-6DB5771A8A11}" destId="{DD580B93-BC18-4266-A353-44E30EE9A62B}" srcOrd="1" destOrd="0" presId="urn:microsoft.com/office/officeart/2005/8/layout/hierarchy1"/>
    <dgm:cxn modelId="{0DC5F8F3-BB29-415B-B66D-3A86C054CF7F}" type="presParOf" srcId="{DD580B93-BC18-4266-A353-44E30EE9A62B}" destId="{D8B4E6C5-DFA5-495D-ACD0-D708DB9C303C}" srcOrd="0" destOrd="0" presId="urn:microsoft.com/office/officeart/2005/8/layout/hierarchy1"/>
    <dgm:cxn modelId="{B940B887-62B4-48DE-8BC5-AE4C4F366ECE}" type="presParOf" srcId="{DD580B93-BC18-4266-A353-44E30EE9A62B}" destId="{DD36907C-2126-4C3C-A261-CF47D6650FBA}" srcOrd="1" destOrd="0" presId="urn:microsoft.com/office/officeart/2005/8/layout/hierarchy1"/>
    <dgm:cxn modelId="{19876859-F437-484F-947D-CAABBC7674FB}" type="presParOf" srcId="{DD36907C-2126-4C3C-A261-CF47D6650FBA}" destId="{30198C33-69B0-44F2-B361-2799D86A024B}" srcOrd="0" destOrd="0" presId="urn:microsoft.com/office/officeart/2005/8/layout/hierarchy1"/>
    <dgm:cxn modelId="{9084F7BA-96FD-4217-ABEA-3EE9CC874B11}" type="presParOf" srcId="{30198C33-69B0-44F2-B361-2799D86A024B}" destId="{903B8644-74B6-4A8A-B358-6E4F8E580D35}" srcOrd="0" destOrd="0" presId="urn:microsoft.com/office/officeart/2005/8/layout/hierarchy1"/>
    <dgm:cxn modelId="{5D852B26-805A-441D-A495-880750B9C898}" type="presParOf" srcId="{30198C33-69B0-44F2-B361-2799D86A024B}" destId="{0B062C11-9277-4C54-84E7-FEA738741AF9}" srcOrd="1" destOrd="0" presId="urn:microsoft.com/office/officeart/2005/8/layout/hierarchy1"/>
    <dgm:cxn modelId="{73B6E707-5953-4412-A648-74EEFB932E3D}" type="presParOf" srcId="{DD36907C-2126-4C3C-A261-CF47D6650FBA}" destId="{E64B14B9-46FC-498E-843B-BC79C34D2512}" srcOrd="1" destOrd="0" presId="urn:microsoft.com/office/officeart/2005/8/layout/hierarchy1"/>
    <dgm:cxn modelId="{7A64C0C6-BF4A-455C-B698-56F1764D7CED}" type="presParOf" srcId="{DD580B93-BC18-4266-A353-44E30EE9A62B}" destId="{498FC80E-AAB3-495E-B170-A460D27CCB2C}" srcOrd="2" destOrd="0" presId="urn:microsoft.com/office/officeart/2005/8/layout/hierarchy1"/>
    <dgm:cxn modelId="{C5BC6754-EE38-4624-AE73-A64E29929BE4}" type="presParOf" srcId="{DD580B93-BC18-4266-A353-44E30EE9A62B}" destId="{761BC206-5130-4DD3-9703-573DDC14EE86}" srcOrd="3" destOrd="0" presId="urn:microsoft.com/office/officeart/2005/8/layout/hierarchy1"/>
    <dgm:cxn modelId="{DEFBDC0F-8145-4E3A-8BC7-3E2506213824}" type="presParOf" srcId="{761BC206-5130-4DD3-9703-573DDC14EE86}" destId="{22AE0C0B-3AC9-4979-8B36-0B3754F1BDC7}" srcOrd="0" destOrd="0" presId="urn:microsoft.com/office/officeart/2005/8/layout/hierarchy1"/>
    <dgm:cxn modelId="{9B1BB4BD-151C-451E-95F0-0AE8629B9223}" type="presParOf" srcId="{22AE0C0B-3AC9-4979-8B36-0B3754F1BDC7}" destId="{CA28F502-37C2-4416-AAF4-E1A77171CD9A}" srcOrd="0" destOrd="0" presId="urn:microsoft.com/office/officeart/2005/8/layout/hierarchy1"/>
    <dgm:cxn modelId="{EC808833-98BE-40F2-961C-DDE6FA7EDF56}" type="presParOf" srcId="{22AE0C0B-3AC9-4979-8B36-0B3754F1BDC7}" destId="{F7F2A751-CCC9-41B7-875D-0650FE3967DE}" srcOrd="1" destOrd="0" presId="urn:microsoft.com/office/officeart/2005/8/layout/hierarchy1"/>
    <dgm:cxn modelId="{C0441D30-A64D-40A6-8C67-20D7F016F0B4}" type="presParOf" srcId="{761BC206-5130-4DD3-9703-573DDC14EE86}" destId="{9C08FEEE-0E8D-4BC2-81B4-EEA5C1F65613}" srcOrd="1" destOrd="0" presId="urn:microsoft.com/office/officeart/2005/8/layout/hierarchy1"/>
    <dgm:cxn modelId="{1BF9EE47-B8FA-4476-80B8-A98323B7C0AA}" type="presParOf" srcId="{DD580B93-BC18-4266-A353-44E30EE9A62B}" destId="{0803D259-047C-48A3-A375-6C5335EA255C}" srcOrd="4" destOrd="0" presId="urn:microsoft.com/office/officeart/2005/8/layout/hierarchy1"/>
    <dgm:cxn modelId="{74E002A9-ADDB-40F9-94A5-F5CDE5DD1A9D}" type="presParOf" srcId="{DD580B93-BC18-4266-A353-44E30EE9A62B}" destId="{74E427F0-24C5-4549-8A4A-76D84137D0CF}" srcOrd="5" destOrd="0" presId="urn:microsoft.com/office/officeart/2005/8/layout/hierarchy1"/>
    <dgm:cxn modelId="{821B43D2-CF17-44F5-9EDA-01E35A2CD224}" type="presParOf" srcId="{74E427F0-24C5-4549-8A4A-76D84137D0CF}" destId="{84CC8C48-F147-4850-B086-6BBEEAAF6D84}" srcOrd="0" destOrd="0" presId="urn:microsoft.com/office/officeart/2005/8/layout/hierarchy1"/>
    <dgm:cxn modelId="{C9554278-5F5D-42A8-852B-4B1FB3E74128}" type="presParOf" srcId="{84CC8C48-F147-4850-B086-6BBEEAAF6D84}" destId="{2C8B8018-35E4-432B-9AC8-59C6B091D854}" srcOrd="0" destOrd="0" presId="urn:microsoft.com/office/officeart/2005/8/layout/hierarchy1"/>
    <dgm:cxn modelId="{18492282-DAAD-4F4D-AA39-59957C6252D6}" type="presParOf" srcId="{84CC8C48-F147-4850-B086-6BBEEAAF6D84}" destId="{004924C5-BD96-41EE-AEA7-EA7AB781FB7D}" srcOrd="1" destOrd="0" presId="urn:microsoft.com/office/officeart/2005/8/layout/hierarchy1"/>
    <dgm:cxn modelId="{B2B706CD-0109-49F8-864B-36F7152BAA55}" type="presParOf" srcId="{74E427F0-24C5-4549-8A4A-76D84137D0CF}" destId="{BFC02D3F-7D02-4525-B544-92534449D24A}" srcOrd="1" destOrd="0" presId="urn:microsoft.com/office/officeart/2005/8/layout/hierarchy1"/>
    <dgm:cxn modelId="{327DABAC-96AF-4584-A0F2-1C701E7F2FFA}" type="presParOf" srcId="{DD580B93-BC18-4266-A353-44E30EE9A62B}" destId="{1C859DF2-97EB-47B5-81D4-99CB18FF0C16}" srcOrd="6" destOrd="0" presId="urn:microsoft.com/office/officeart/2005/8/layout/hierarchy1"/>
    <dgm:cxn modelId="{AB16F854-B8AE-43D8-B7F4-2F77586F8817}" type="presParOf" srcId="{DD580B93-BC18-4266-A353-44E30EE9A62B}" destId="{BD9A5264-46B3-4410-AC4E-0225CE648559}" srcOrd="7" destOrd="0" presId="urn:microsoft.com/office/officeart/2005/8/layout/hierarchy1"/>
    <dgm:cxn modelId="{DAFC5FD0-23ED-4FFD-A703-9B09D716E4E8}" type="presParOf" srcId="{BD9A5264-46B3-4410-AC4E-0225CE648559}" destId="{4EA70C67-26A0-48EE-BDB5-AA2C360B4288}" srcOrd="0" destOrd="0" presId="urn:microsoft.com/office/officeart/2005/8/layout/hierarchy1"/>
    <dgm:cxn modelId="{4A4CB997-6A42-4A7B-9FF7-0923D0E8EB51}" type="presParOf" srcId="{4EA70C67-26A0-48EE-BDB5-AA2C360B4288}" destId="{219A1F32-4502-4642-9C82-0E932B6D9E55}" srcOrd="0" destOrd="0" presId="urn:microsoft.com/office/officeart/2005/8/layout/hierarchy1"/>
    <dgm:cxn modelId="{8A8A76EF-472A-47C2-9484-A36B2528E86C}" type="presParOf" srcId="{4EA70C67-26A0-48EE-BDB5-AA2C360B4288}" destId="{72D614B9-E3C5-4710-83EC-B613975B9C27}" srcOrd="1" destOrd="0" presId="urn:microsoft.com/office/officeart/2005/8/layout/hierarchy1"/>
    <dgm:cxn modelId="{BA585871-9B2B-45DE-BA2A-66900911A7ED}" type="presParOf" srcId="{BD9A5264-46B3-4410-AC4E-0225CE648559}" destId="{05335833-8561-4790-87A9-5AD517D5847A}" srcOrd="1" destOrd="0" presId="urn:microsoft.com/office/officeart/2005/8/layout/hierarchy1"/>
    <dgm:cxn modelId="{EEF2FB00-B5FD-4523-BA5B-2F6E732C6CD3}" type="presParOf" srcId="{2CFCB782-47A0-495B-8295-0E8625591D03}" destId="{73829274-EC1B-4725-B715-F6F6382F7AB6}" srcOrd="2" destOrd="0" presId="urn:microsoft.com/office/officeart/2005/8/layout/hierarchy1"/>
    <dgm:cxn modelId="{19CA7CBA-F42D-4AFA-BCBF-A79F19794BF6}" type="presParOf" srcId="{2CFCB782-47A0-495B-8295-0E8625591D03}" destId="{52E557CD-2834-44AA-8D3E-8DCBCDDC97CF}" srcOrd="3" destOrd="0" presId="urn:microsoft.com/office/officeart/2005/8/layout/hierarchy1"/>
    <dgm:cxn modelId="{EC1E565A-DE66-410A-AA23-410789FE0C35}" type="presParOf" srcId="{52E557CD-2834-44AA-8D3E-8DCBCDDC97CF}" destId="{BB20E5CE-91CC-49BE-A01F-E7FB01253EA5}" srcOrd="0" destOrd="0" presId="urn:microsoft.com/office/officeart/2005/8/layout/hierarchy1"/>
    <dgm:cxn modelId="{BCC57ECA-64DF-48A3-AA90-A321F35FB387}" type="presParOf" srcId="{BB20E5CE-91CC-49BE-A01F-E7FB01253EA5}" destId="{D683CE26-EA31-440E-AA83-DD62800BD3DF}" srcOrd="0" destOrd="0" presId="urn:microsoft.com/office/officeart/2005/8/layout/hierarchy1"/>
    <dgm:cxn modelId="{16E0A565-B019-459F-A111-5802560AF171}" type="presParOf" srcId="{BB20E5CE-91CC-49BE-A01F-E7FB01253EA5}" destId="{366FC5FE-7D86-468D-BE38-7588B6ED3871}" srcOrd="1" destOrd="0" presId="urn:microsoft.com/office/officeart/2005/8/layout/hierarchy1"/>
    <dgm:cxn modelId="{72F24BE2-D0FA-476F-A57F-A261D421660E}" type="presParOf" srcId="{52E557CD-2834-44AA-8D3E-8DCBCDDC97CF}" destId="{F09A60C8-4C6F-4864-8830-23DB62741010}" srcOrd="1" destOrd="0" presId="urn:microsoft.com/office/officeart/2005/8/layout/hierarchy1"/>
    <dgm:cxn modelId="{C0061D61-ABC3-4693-876A-ADC1DF0EA403}" type="presParOf" srcId="{F09A60C8-4C6F-4864-8830-23DB62741010}" destId="{3FF75BFC-C1F3-4187-9F65-F453EFA183FB}" srcOrd="0" destOrd="0" presId="urn:microsoft.com/office/officeart/2005/8/layout/hierarchy1"/>
    <dgm:cxn modelId="{C663B6F1-4D30-45F6-8F4B-8C1095E96A0C}" type="presParOf" srcId="{F09A60C8-4C6F-4864-8830-23DB62741010}" destId="{76DAB527-DB84-4B70-88C1-3E27F0DF557D}" srcOrd="1" destOrd="0" presId="urn:microsoft.com/office/officeart/2005/8/layout/hierarchy1"/>
    <dgm:cxn modelId="{3A6DFCBB-732E-46D1-978D-4D5B5A5DA7D9}" type="presParOf" srcId="{76DAB527-DB84-4B70-88C1-3E27F0DF557D}" destId="{95EE90A5-FD00-4FD3-A349-F3A4A9E4B7BD}" srcOrd="0" destOrd="0" presId="urn:microsoft.com/office/officeart/2005/8/layout/hierarchy1"/>
    <dgm:cxn modelId="{1C65F0B7-0BB1-4CBD-A21D-52E10732CCCF}" type="presParOf" srcId="{95EE90A5-FD00-4FD3-A349-F3A4A9E4B7BD}" destId="{E3A83FB4-C3D1-4A30-A677-82BCA9334124}" srcOrd="0" destOrd="0" presId="urn:microsoft.com/office/officeart/2005/8/layout/hierarchy1"/>
    <dgm:cxn modelId="{EDDAD920-D9FF-497F-A136-479E6A3F7981}" type="presParOf" srcId="{95EE90A5-FD00-4FD3-A349-F3A4A9E4B7BD}" destId="{DC9C78CB-846F-48B6-BD71-0C41A3A24FFE}" srcOrd="1" destOrd="0" presId="urn:microsoft.com/office/officeart/2005/8/layout/hierarchy1"/>
    <dgm:cxn modelId="{2A5F23AD-F6B3-4A61-9BAC-19C355D6AD70}" type="presParOf" srcId="{76DAB527-DB84-4B70-88C1-3E27F0DF557D}" destId="{100791A2-C399-4668-9C54-27F1E8463315}" srcOrd="1" destOrd="0" presId="urn:microsoft.com/office/officeart/2005/8/layout/hierarchy1"/>
    <dgm:cxn modelId="{5917C6BD-001B-44D0-B9B8-2CC98779D398}" type="presParOf" srcId="{F09A60C8-4C6F-4864-8830-23DB62741010}" destId="{818CDBC8-AD16-4584-B8B7-463B234D2252}" srcOrd="2" destOrd="0" presId="urn:microsoft.com/office/officeart/2005/8/layout/hierarchy1"/>
    <dgm:cxn modelId="{414D3701-A0CF-4C44-BF6A-3DBC9B7F6681}" type="presParOf" srcId="{F09A60C8-4C6F-4864-8830-23DB62741010}" destId="{41CEA3F5-4638-46DC-ABE6-84A450697662}" srcOrd="3" destOrd="0" presId="urn:microsoft.com/office/officeart/2005/8/layout/hierarchy1"/>
    <dgm:cxn modelId="{9BE3F048-BC53-4AB1-A55B-CFA386D26754}" type="presParOf" srcId="{41CEA3F5-4638-46DC-ABE6-84A450697662}" destId="{9990FDE9-57EF-4035-890F-445C4230BEA5}" srcOrd="0" destOrd="0" presId="urn:microsoft.com/office/officeart/2005/8/layout/hierarchy1"/>
    <dgm:cxn modelId="{36A36303-D243-4301-B742-B25DF9E23233}" type="presParOf" srcId="{9990FDE9-57EF-4035-890F-445C4230BEA5}" destId="{0FADFF57-F81B-465A-990B-EE635E716D97}" srcOrd="0" destOrd="0" presId="urn:microsoft.com/office/officeart/2005/8/layout/hierarchy1"/>
    <dgm:cxn modelId="{D16D6436-2BB3-4444-9105-52CD39A3185F}" type="presParOf" srcId="{9990FDE9-57EF-4035-890F-445C4230BEA5}" destId="{BAB72AC4-9CBA-456A-A5E9-76C97E561D6E}" srcOrd="1" destOrd="0" presId="urn:microsoft.com/office/officeart/2005/8/layout/hierarchy1"/>
    <dgm:cxn modelId="{06415443-FF11-46A7-B995-CECC629754B8}" type="presParOf" srcId="{41CEA3F5-4638-46DC-ABE6-84A450697662}" destId="{6B40F78D-A299-452D-B284-927E3EDE4895}" srcOrd="1" destOrd="0" presId="urn:microsoft.com/office/officeart/2005/8/layout/hierarchy1"/>
    <dgm:cxn modelId="{9C49F90F-FBC8-4D52-BCCC-7F1222CC45BD}" type="presParOf" srcId="{F09A60C8-4C6F-4864-8830-23DB62741010}" destId="{C6D838DA-CB27-4A37-8C45-EAAF37398798}" srcOrd="4" destOrd="0" presId="urn:microsoft.com/office/officeart/2005/8/layout/hierarchy1"/>
    <dgm:cxn modelId="{F26EE5FE-EBE4-43BC-AD71-D8FA0B9C4B12}" type="presParOf" srcId="{F09A60C8-4C6F-4864-8830-23DB62741010}" destId="{7BB64E7A-2C01-4DC7-8E37-43FEFC89B83F}" srcOrd="5" destOrd="0" presId="urn:microsoft.com/office/officeart/2005/8/layout/hierarchy1"/>
    <dgm:cxn modelId="{93AE31DA-FA8E-4ED5-9941-04C09C54A5AC}" type="presParOf" srcId="{7BB64E7A-2C01-4DC7-8E37-43FEFC89B83F}" destId="{79457D17-E7D4-49BB-AB21-A7AB4BDC11A1}" srcOrd="0" destOrd="0" presId="urn:microsoft.com/office/officeart/2005/8/layout/hierarchy1"/>
    <dgm:cxn modelId="{EC7D5994-11AD-47D5-8148-1AEC7035515A}" type="presParOf" srcId="{79457D17-E7D4-49BB-AB21-A7AB4BDC11A1}" destId="{3FFB33BE-038D-4268-8DCD-05E376E5DBE8}" srcOrd="0" destOrd="0" presId="urn:microsoft.com/office/officeart/2005/8/layout/hierarchy1"/>
    <dgm:cxn modelId="{49996D38-0B5A-43B6-9332-66AB9E51C268}" type="presParOf" srcId="{79457D17-E7D4-49BB-AB21-A7AB4BDC11A1}" destId="{373809D9-CE6B-4FA7-B689-56E7C91246AC}" srcOrd="1" destOrd="0" presId="urn:microsoft.com/office/officeart/2005/8/layout/hierarchy1"/>
    <dgm:cxn modelId="{7F5F30BA-E4E2-442E-947D-E9FC4E5A35DD}" type="presParOf" srcId="{7BB64E7A-2C01-4DC7-8E37-43FEFC89B83F}" destId="{0322E60F-9CDF-4FA4-8BA6-3FF284CFDC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838DA-CB27-4A37-8C45-EAAF37398798}">
      <dsp:nvSpPr>
        <dsp:cNvPr id="0" name=""/>
        <dsp:cNvSpPr/>
      </dsp:nvSpPr>
      <dsp:spPr>
        <a:xfrm>
          <a:off x="6363264" y="2501384"/>
          <a:ext cx="1381890" cy="1340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358"/>
              </a:lnTo>
              <a:lnTo>
                <a:pt x="1381890" y="1188358"/>
              </a:lnTo>
              <a:lnTo>
                <a:pt x="1381890" y="13403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CDBC8-AD16-4584-B8B7-463B234D2252}">
      <dsp:nvSpPr>
        <dsp:cNvPr id="0" name=""/>
        <dsp:cNvSpPr/>
      </dsp:nvSpPr>
      <dsp:spPr>
        <a:xfrm>
          <a:off x="6363264" y="2501384"/>
          <a:ext cx="349215" cy="1340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285"/>
              </a:lnTo>
              <a:lnTo>
                <a:pt x="349215" y="1188285"/>
              </a:lnTo>
              <a:lnTo>
                <a:pt x="349215" y="1340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5BFC-C1F3-4187-9F65-F453EFA183FB}">
      <dsp:nvSpPr>
        <dsp:cNvPr id="0" name=""/>
        <dsp:cNvSpPr/>
      </dsp:nvSpPr>
      <dsp:spPr>
        <a:xfrm>
          <a:off x="5784017" y="2501384"/>
          <a:ext cx="579246" cy="1340215"/>
        </a:xfrm>
        <a:custGeom>
          <a:avLst/>
          <a:gdLst/>
          <a:ahLst/>
          <a:cxnLst/>
          <a:rect l="0" t="0" r="0" b="0"/>
          <a:pathLst>
            <a:path>
              <a:moveTo>
                <a:pt x="579246" y="0"/>
              </a:moveTo>
              <a:lnTo>
                <a:pt x="579246" y="1188254"/>
              </a:lnTo>
              <a:lnTo>
                <a:pt x="0" y="1188254"/>
              </a:lnTo>
              <a:lnTo>
                <a:pt x="0" y="134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29274-EC1B-4725-B715-F6F6382F7AB6}">
      <dsp:nvSpPr>
        <dsp:cNvPr id="0" name=""/>
        <dsp:cNvSpPr/>
      </dsp:nvSpPr>
      <dsp:spPr>
        <a:xfrm>
          <a:off x="4344083" y="1127409"/>
          <a:ext cx="2019180" cy="722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548"/>
              </a:lnTo>
              <a:lnTo>
                <a:pt x="2019180" y="570548"/>
              </a:lnTo>
              <a:lnTo>
                <a:pt x="2019180" y="722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59DF2-97EB-47B5-81D4-99CB18FF0C16}">
      <dsp:nvSpPr>
        <dsp:cNvPr id="0" name=""/>
        <dsp:cNvSpPr/>
      </dsp:nvSpPr>
      <dsp:spPr>
        <a:xfrm>
          <a:off x="2624317" y="2519300"/>
          <a:ext cx="1711645" cy="1232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123"/>
              </a:lnTo>
              <a:lnTo>
                <a:pt x="1711645" y="1080123"/>
              </a:lnTo>
              <a:lnTo>
                <a:pt x="1711645" y="1232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3D259-047C-48A3-A375-6C5335EA255C}">
      <dsp:nvSpPr>
        <dsp:cNvPr id="0" name=""/>
        <dsp:cNvSpPr/>
      </dsp:nvSpPr>
      <dsp:spPr>
        <a:xfrm>
          <a:off x="2624317" y="2519300"/>
          <a:ext cx="281470" cy="1232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091"/>
              </a:lnTo>
              <a:lnTo>
                <a:pt x="281470" y="1080091"/>
              </a:lnTo>
              <a:lnTo>
                <a:pt x="281470" y="12320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FC80E-AAB3-495E-B170-A460D27CCB2C}">
      <dsp:nvSpPr>
        <dsp:cNvPr id="0" name=""/>
        <dsp:cNvSpPr/>
      </dsp:nvSpPr>
      <dsp:spPr>
        <a:xfrm>
          <a:off x="1630094" y="2519300"/>
          <a:ext cx="994222" cy="1232063"/>
        </a:xfrm>
        <a:custGeom>
          <a:avLst/>
          <a:gdLst/>
          <a:ahLst/>
          <a:cxnLst/>
          <a:rect l="0" t="0" r="0" b="0"/>
          <a:pathLst>
            <a:path>
              <a:moveTo>
                <a:pt x="994222" y="0"/>
              </a:moveTo>
              <a:lnTo>
                <a:pt x="994222" y="1080102"/>
              </a:lnTo>
              <a:lnTo>
                <a:pt x="0" y="1080102"/>
              </a:lnTo>
              <a:lnTo>
                <a:pt x="0" y="1232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4E6C5-DFA5-495D-ACD0-D708DB9C303C}">
      <dsp:nvSpPr>
        <dsp:cNvPr id="0" name=""/>
        <dsp:cNvSpPr/>
      </dsp:nvSpPr>
      <dsp:spPr>
        <a:xfrm>
          <a:off x="476500" y="2519300"/>
          <a:ext cx="2147816" cy="1232021"/>
        </a:xfrm>
        <a:custGeom>
          <a:avLst/>
          <a:gdLst/>
          <a:ahLst/>
          <a:cxnLst/>
          <a:rect l="0" t="0" r="0" b="0"/>
          <a:pathLst>
            <a:path>
              <a:moveTo>
                <a:pt x="2147816" y="0"/>
              </a:moveTo>
              <a:lnTo>
                <a:pt x="2147816" y="1080060"/>
              </a:lnTo>
              <a:lnTo>
                <a:pt x="0" y="1080060"/>
              </a:lnTo>
              <a:lnTo>
                <a:pt x="0" y="12320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2DF22-5CE7-48F4-AC36-7C2E00C02E2D}">
      <dsp:nvSpPr>
        <dsp:cNvPr id="0" name=""/>
        <dsp:cNvSpPr/>
      </dsp:nvSpPr>
      <dsp:spPr>
        <a:xfrm>
          <a:off x="2624317" y="1127409"/>
          <a:ext cx="1719766" cy="722551"/>
        </a:xfrm>
        <a:custGeom>
          <a:avLst/>
          <a:gdLst/>
          <a:ahLst/>
          <a:cxnLst/>
          <a:rect l="0" t="0" r="0" b="0"/>
          <a:pathLst>
            <a:path>
              <a:moveTo>
                <a:pt x="1719766" y="0"/>
              </a:moveTo>
              <a:lnTo>
                <a:pt x="1719766" y="570590"/>
              </a:lnTo>
              <a:lnTo>
                <a:pt x="0" y="570590"/>
              </a:lnTo>
              <a:lnTo>
                <a:pt x="0" y="722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0DC0C-D11B-4DE5-A0E4-196CE5B8C413}">
      <dsp:nvSpPr>
        <dsp:cNvPr id="0" name=""/>
        <dsp:cNvSpPr/>
      </dsp:nvSpPr>
      <dsp:spPr>
        <a:xfrm>
          <a:off x="2687699" y="664750"/>
          <a:ext cx="3312768" cy="462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98A89-C5AF-45DE-A30E-0E31946D5382}">
      <dsp:nvSpPr>
        <dsp:cNvPr id="0" name=""/>
        <dsp:cNvSpPr/>
      </dsp:nvSpPr>
      <dsp:spPr>
        <a:xfrm>
          <a:off x="2869961" y="837899"/>
          <a:ext cx="3312768" cy="462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Program control statements/Constructs</a:t>
          </a:r>
        </a:p>
      </dsp:txBody>
      <dsp:txXfrm>
        <a:off x="2883512" y="851450"/>
        <a:ext cx="3285666" cy="435557"/>
      </dsp:txXfrm>
    </dsp:sp>
    <dsp:sp modelId="{D6A6C8B9-9892-42CA-BADE-3808C5EA5208}">
      <dsp:nvSpPr>
        <dsp:cNvPr id="0" name=""/>
        <dsp:cNvSpPr/>
      </dsp:nvSpPr>
      <dsp:spPr>
        <a:xfrm>
          <a:off x="1804138" y="1849961"/>
          <a:ext cx="1640358" cy="669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A43FA-B359-4085-B7F2-EEB959CF5265}">
      <dsp:nvSpPr>
        <dsp:cNvPr id="0" name=""/>
        <dsp:cNvSpPr/>
      </dsp:nvSpPr>
      <dsp:spPr>
        <a:xfrm>
          <a:off x="1986400" y="2023109"/>
          <a:ext cx="1640358" cy="6693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Selection/ Branching</a:t>
          </a:r>
        </a:p>
      </dsp:txBody>
      <dsp:txXfrm>
        <a:off x="2006004" y="2042713"/>
        <a:ext cx="1601150" cy="630131"/>
      </dsp:txXfrm>
    </dsp:sp>
    <dsp:sp modelId="{903B8644-74B6-4A8A-B358-6E4F8E580D35}">
      <dsp:nvSpPr>
        <dsp:cNvPr id="0" name=""/>
        <dsp:cNvSpPr/>
      </dsp:nvSpPr>
      <dsp:spPr>
        <a:xfrm>
          <a:off x="59530" y="3751322"/>
          <a:ext cx="833941" cy="389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2C11-9277-4C54-84E7-FEA738741AF9}">
      <dsp:nvSpPr>
        <dsp:cNvPr id="0" name=""/>
        <dsp:cNvSpPr/>
      </dsp:nvSpPr>
      <dsp:spPr>
        <a:xfrm>
          <a:off x="241792" y="3924470"/>
          <a:ext cx="833941" cy="389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</a:t>
          </a:r>
        </a:p>
      </dsp:txBody>
      <dsp:txXfrm>
        <a:off x="253207" y="3935885"/>
        <a:ext cx="811111" cy="366894"/>
      </dsp:txXfrm>
    </dsp:sp>
    <dsp:sp modelId="{CA28F502-37C2-4416-AAF4-E1A77171CD9A}">
      <dsp:nvSpPr>
        <dsp:cNvPr id="0" name=""/>
        <dsp:cNvSpPr/>
      </dsp:nvSpPr>
      <dsp:spPr>
        <a:xfrm>
          <a:off x="1214132" y="3751363"/>
          <a:ext cx="831924" cy="389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2A751-CCC9-41B7-875D-0650FE3967DE}">
      <dsp:nvSpPr>
        <dsp:cNvPr id="0" name=""/>
        <dsp:cNvSpPr/>
      </dsp:nvSpPr>
      <dsp:spPr>
        <a:xfrm>
          <a:off x="1396394" y="3924512"/>
          <a:ext cx="831924" cy="389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else</a:t>
          </a:r>
        </a:p>
      </dsp:txBody>
      <dsp:txXfrm>
        <a:off x="1407806" y="3935924"/>
        <a:ext cx="809100" cy="366817"/>
      </dsp:txXfrm>
    </dsp:sp>
    <dsp:sp modelId="{2C8B8018-35E4-432B-9AC8-59C6B091D854}">
      <dsp:nvSpPr>
        <dsp:cNvPr id="0" name=""/>
        <dsp:cNvSpPr/>
      </dsp:nvSpPr>
      <dsp:spPr>
        <a:xfrm>
          <a:off x="2382022" y="3751353"/>
          <a:ext cx="1047532" cy="414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24C5-BD96-41EE-AEA7-EA7AB781FB7D}">
      <dsp:nvSpPr>
        <dsp:cNvPr id="0" name=""/>
        <dsp:cNvSpPr/>
      </dsp:nvSpPr>
      <dsp:spPr>
        <a:xfrm>
          <a:off x="2564284" y="3924502"/>
          <a:ext cx="1047532" cy="414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else if ladder</a:t>
          </a:r>
        </a:p>
      </dsp:txBody>
      <dsp:txXfrm>
        <a:off x="2576420" y="3936638"/>
        <a:ext cx="1023260" cy="390097"/>
      </dsp:txXfrm>
    </dsp:sp>
    <dsp:sp modelId="{219A1F32-4502-4642-9C82-0E932B6D9E55}">
      <dsp:nvSpPr>
        <dsp:cNvPr id="0" name=""/>
        <dsp:cNvSpPr/>
      </dsp:nvSpPr>
      <dsp:spPr>
        <a:xfrm>
          <a:off x="3772688" y="3751384"/>
          <a:ext cx="1126548" cy="383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614B9-E3C5-4710-83EC-B613975B9C27}">
      <dsp:nvSpPr>
        <dsp:cNvPr id="0" name=""/>
        <dsp:cNvSpPr/>
      </dsp:nvSpPr>
      <dsp:spPr>
        <a:xfrm>
          <a:off x="3954950" y="3924533"/>
          <a:ext cx="1126548" cy="3838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switch</a:t>
          </a:r>
        </a:p>
      </dsp:txBody>
      <dsp:txXfrm>
        <a:off x="3966192" y="3935775"/>
        <a:ext cx="1104064" cy="361334"/>
      </dsp:txXfrm>
    </dsp:sp>
    <dsp:sp modelId="{D683CE26-EA31-440E-AA83-DD62800BD3DF}">
      <dsp:nvSpPr>
        <dsp:cNvPr id="0" name=""/>
        <dsp:cNvSpPr/>
      </dsp:nvSpPr>
      <dsp:spPr>
        <a:xfrm>
          <a:off x="5543085" y="1849919"/>
          <a:ext cx="1640358" cy="651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FC5FE-7D86-468D-BE38-7588B6ED3871}">
      <dsp:nvSpPr>
        <dsp:cNvPr id="0" name=""/>
        <dsp:cNvSpPr/>
      </dsp:nvSpPr>
      <dsp:spPr>
        <a:xfrm>
          <a:off x="5725347" y="2023068"/>
          <a:ext cx="1640358" cy="651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Iteration/Looping</a:t>
          </a:r>
        </a:p>
      </dsp:txBody>
      <dsp:txXfrm>
        <a:off x="5744428" y="2042149"/>
        <a:ext cx="1602196" cy="613303"/>
      </dsp:txXfrm>
    </dsp:sp>
    <dsp:sp modelId="{E3A83FB4-C3D1-4A30-A677-82BCA9334124}">
      <dsp:nvSpPr>
        <dsp:cNvPr id="0" name=""/>
        <dsp:cNvSpPr/>
      </dsp:nvSpPr>
      <dsp:spPr>
        <a:xfrm>
          <a:off x="5424221" y="3841599"/>
          <a:ext cx="719592" cy="314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C78CB-846F-48B6-BD71-0C41A3A24FFE}">
      <dsp:nvSpPr>
        <dsp:cNvPr id="0" name=""/>
        <dsp:cNvSpPr/>
      </dsp:nvSpPr>
      <dsp:spPr>
        <a:xfrm>
          <a:off x="5606483" y="4014748"/>
          <a:ext cx="719592" cy="314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</a:t>
          </a:r>
        </a:p>
      </dsp:txBody>
      <dsp:txXfrm>
        <a:off x="5615697" y="4023962"/>
        <a:ext cx="701164" cy="296164"/>
      </dsp:txXfrm>
    </dsp:sp>
    <dsp:sp modelId="{0FADFF57-F81B-465A-990B-EE635E716D97}">
      <dsp:nvSpPr>
        <dsp:cNvPr id="0" name=""/>
        <dsp:cNvSpPr/>
      </dsp:nvSpPr>
      <dsp:spPr>
        <a:xfrm>
          <a:off x="6395841" y="3841631"/>
          <a:ext cx="633276" cy="314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72AC4-9CBA-456A-A5E9-76C97E561D6E}">
      <dsp:nvSpPr>
        <dsp:cNvPr id="0" name=""/>
        <dsp:cNvSpPr/>
      </dsp:nvSpPr>
      <dsp:spPr>
        <a:xfrm>
          <a:off x="6578103" y="4014780"/>
          <a:ext cx="633276" cy="3145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while</a:t>
          </a:r>
        </a:p>
      </dsp:txBody>
      <dsp:txXfrm>
        <a:off x="6587315" y="4023992"/>
        <a:ext cx="614852" cy="296095"/>
      </dsp:txXfrm>
    </dsp:sp>
    <dsp:sp modelId="{3FFB33BE-038D-4268-8DCD-05E376E5DBE8}">
      <dsp:nvSpPr>
        <dsp:cNvPr id="0" name=""/>
        <dsp:cNvSpPr/>
      </dsp:nvSpPr>
      <dsp:spPr>
        <a:xfrm>
          <a:off x="7298993" y="3841704"/>
          <a:ext cx="892322" cy="337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809D9-CE6B-4FA7-B689-56E7C91246AC}">
      <dsp:nvSpPr>
        <dsp:cNvPr id="0" name=""/>
        <dsp:cNvSpPr/>
      </dsp:nvSpPr>
      <dsp:spPr>
        <a:xfrm>
          <a:off x="7481255" y="4014852"/>
          <a:ext cx="892322" cy="337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while</a:t>
          </a:r>
        </a:p>
      </dsp:txBody>
      <dsp:txXfrm>
        <a:off x="7491138" y="4024735"/>
        <a:ext cx="872556" cy="31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5T03:28:3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27632 14957 0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6DDB-D463-41CC-944F-0722296662E0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5F5C-A0BA-4CD3-A499-04A9365C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6B24-2322-480A-AF52-509E1621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CF9B2-FBD0-4FBE-8534-403FA9D5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2AE-CC7C-4635-BAB2-DED2E449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C41D-073C-467B-8753-F1A7003F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EE8F1-8AD4-4D49-8623-E2C8A052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71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1249-2F47-4C3D-8FE0-C4729214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FBBA7-06FE-4076-A50A-1A1409742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AB03-1F06-4690-9290-E8821294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03D9-8322-420E-BFE0-F08DB8AC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538C-B885-4816-A0AA-18891A1A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7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59CF2-AF69-4A29-B6A4-CFA1733BE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705DD-FC18-461D-9532-CBD50C12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24D6-6C50-4E72-BC76-569B15B6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A64D-2947-4519-9CA5-389D95C9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6D86-DBA7-4837-A8A2-2549AF0F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8862-A8A2-4B3C-9C7D-E21559E2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124B-5E19-47D8-B675-F78C8330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9F01-87DA-4554-B234-5E4A3731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295B-0CCE-4A93-B0EF-712E9A14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2013-04CC-471C-913E-651B7B3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35B4-0A2C-4202-9D45-A66754E0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8B21-578E-4C19-9A6E-69562B3B7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2DD3-9E59-4FAB-9069-CF3536AD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3309-8EC6-4CDF-89DF-13104F4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884D-89D2-4630-9C02-323C759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0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32D0-BC21-4DF4-B10E-88A2D4F9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563B-7430-4647-9C2B-3A6EB196F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734A8-1369-4085-8AA2-7A1B39458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FE481-2584-4B1E-8786-1609B8F2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971F1-0BE1-41B5-804F-2E1FB63D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41062-2FDB-43C9-9548-B0EBF638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ABF4-D728-4D72-8392-A5BBD735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B0B6F-716A-494B-B096-90605A84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B9E8-C09A-417C-B0EA-45412002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E1CB-22AC-4198-B493-AD0C5AE8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9FDFA-00E3-4007-AE49-AC1124A5A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9B199-A46A-4250-A9F1-1766E851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238AD-1905-431E-BBC4-3AB106CF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A43C1-0379-48BC-8302-4A2500DA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7FAE-D1DF-43CF-B6C6-A365B2E6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1B771-EF6A-466E-A727-FC222390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998BB-CF4A-4F8F-8802-F8C1E17E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CA558-5847-4A49-ACD3-B475A4CD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33BB7-6BC6-4917-AAA5-EFB244E1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0CCAE-A956-4F67-A63D-3042A389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4553-CFC7-4DE8-AD7C-9C12B80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296A-AB4B-4A61-B0DD-5073A7FD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9451-A8A4-4E2D-BA71-C48BA257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1DA16-F363-47FD-AD3C-E16FBC99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AA7F-C857-4FB0-A992-83CD5A9F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34BF-761F-46E7-B122-A7C28116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2C501-B453-4D65-A6E3-93241065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E44E-4400-4116-A078-7B762B8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0820D-3F60-4F23-8F12-A90A04150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9F20F-6454-4B90-8986-E353700C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D92B-8489-436E-9947-CC8B05EC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08F77-9EE5-4469-BED7-8B5EA90F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64EB-6D75-4A0F-AB94-D9A4EB89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D95E6-A52F-4B80-B920-92D6D26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584E-F867-4EDE-B434-5D060BCD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D1-F508-450D-B3E6-7EBCF3201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BBF5-7666-4B1F-B217-A57688AA83AF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6D44-AEA6-497F-8002-BF0C8F344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C75-C837-4E3A-BBCA-844F2B9AD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CB90-446D-4DC2-BB07-54F78BA98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2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4722-810D-41BA-B711-BF54FAA5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2E30-B5F6-47D2-88A1-01F6A9FE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Also called as control constructs</a:t>
            </a:r>
          </a:p>
          <a:p>
            <a:r>
              <a:rPr lang="en-US" altLang="en-US" dirty="0"/>
              <a:t>Need</a:t>
            </a:r>
          </a:p>
          <a:p>
            <a:pPr lvl="1"/>
            <a:r>
              <a:rPr lang="en-US" altLang="en-US" dirty="0"/>
              <a:t>Select between optional sections of a program</a:t>
            </a:r>
          </a:p>
          <a:p>
            <a:pPr lvl="1"/>
            <a:r>
              <a:rPr lang="en-US" altLang="en-US" dirty="0"/>
              <a:t>Repeat certain sections of a program.</a:t>
            </a:r>
          </a:p>
          <a:p>
            <a:r>
              <a:rPr lang="en-IN" dirty="0"/>
              <a:t>True and False representation</a:t>
            </a:r>
          </a:p>
          <a:p>
            <a:pPr lvl="1"/>
            <a:r>
              <a:rPr lang="en-IN" dirty="0"/>
              <a:t>False: value 0 is considered as false</a:t>
            </a:r>
          </a:p>
          <a:p>
            <a:pPr lvl="1"/>
            <a:r>
              <a:rPr lang="en-IN" dirty="0"/>
              <a:t>True: Any value other than 0 is considered as true</a:t>
            </a:r>
          </a:p>
          <a:p>
            <a:pPr>
              <a:buFontTx/>
              <a:buAutoNum type="arabicPeriod"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9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7021-9158-4120-87A3-EB3A5D11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pPr algn="ctr"/>
            <a:r>
              <a:rPr lang="en-US" dirty="0">
                <a:latin typeface="Montserrat" panose="020B0604020202020204" charset="0"/>
              </a:rPr>
              <a:t>The else-if ladder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6705-8C35-4A7B-B846-38A5FD0AC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8656" y="1391056"/>
            <a:ext cx="4489704" cy="5340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#include &lt;</a:t>
            </a:r>
            <a:r>
              <a:rPr lang="en-US" sz="1400" dirty="0" err="1">
                <a:latin typeface="Montserrat" panose="020B0604020202020204" charset="0"/>
                <a:ea typeface="Times New Roman" panose="02020603050405020304" pitchFamily="18" charset="0"/>
              </a:rPr>
              <a:t>stdio.h</a:t>
            </a: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int marks;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printf ("Enter marks:");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</a:t>
            </a:r>
            <a:r>
              <a:rPr lang="en-US" sz="1400" dirty="0" err="1">
                <a:latin typeface="Montserrat" panose="020B0604020202020204" charset="0"/>
                <a:ea typeface="Times New Roman" panose="02020603050405020304" pitchFamily="18" charset="0"/>
              </a:rPr>
              <a:t>scanf</a:t>
            </a: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("%d", &amp;marks);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if (marks &lt;= 100 &amp;&amp; marks &gt;= 70)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      printf ("\</a:t>
            </a:r>
            <a:r>
              <a:rPr lang="en-US" sz="1400" dirty="0" err="1">
                <a:latin typeface="Montserrat" panose="020B0604020202020204" charset="0"/>
                <a:ea typeface="Times New Roman" panose="02020603050405020304" pitchFamily="18" charset="0"/>
              </a:rPr>
              <a:t>nDistinction</a:t>
            </a: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else if (marks &gt;= 60)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     printf("\</a:t>
            </a:r>
            <a:r>
              <a:rPr lang="en-US" sz="1400" dirty="0" err="1">
                <a:latin typeface="Montserrat" panose="020B0604020202020204" charset="0"/>
                <a:ea typeface="Times New Roman" panose="02020603050405020304" pitchFamily="18" charset="0"/>
              </a:rPr>
              <a:t>nFirst</a:t>
            </a: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class");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else if (marks &gt;= 50)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      printf ("\</a:t>
            </a:r>
            <a:r>
              <a:rPr lang="en-US" sz="1400" dirty="0" err="1">
                <a:latin typeface="Montserrat" panose="020B0604020202020204" charset="0"/>
                <a:ea typeface="Times New Roman" panose="02020603050405020304" pitchFamily="18" charset="0"/>
              </a:rPr>
              <a:t>nSecond</a:t>
            </a: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class");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else if (marks &gt;= 35)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      printf ("\</a:t>
            </a:r>
            <a:r>
              <a:rPr lang="en-US" sz="1400" dirty="0" err="1">
                <a:latin typeface="Montserrat" panose="020B0604020202020204" charset="0"/>
                <a:ea typeface="Times New Roman" panose="02020603050405020304" pitchFamily="18" charset="0"/>
              </a:rPr>
              <a:t>nPass</a:t>
            </a: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class");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else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         printf ("Fail");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048BC-0FF8-47BD-91E1-3723C2891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Output</a:t>
            </a:r>
          </a:p>
          <a:p>
            <a:pPr marL="0" indent="0">
              <a:buNone/>
            </a:pPr>
            <a:r>
              <a:rPr lang="en-IN" sz="2000" dirty="0"/>
              <a:t>Case 1:</a:t>
            </a:r>
          </a:p>
          <a:p>
            <a:pPr marL="0" indent="0">
              <a:buNone/>
            </a:pPr>
            <a:r>
              <a:rPr lang="en-IN" sz="2000" dirty="0"/>
              <a:t>Enter marks: 85</a:t>
            </a:r>
          </a:p>
          <a:p>
            <a:pPr marL="0" indent="0">
              <a:buNone/>
            </a:pPr>
            <a:r>
              <a:rPr lang="en-IN" sz="2000" dirty="0"/>
              <a:t>Distinction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Case 2:</a:t>
            </a:r>
          </a:p>
          <a:p>
            <a:pPr marL="0" indent="0">
              <a:buNone/>
            </a:pPr>
            <a:r>
              <a:rPr lang="en-IN" sz="2000" dirty="0"/>
              <a:t>Enter marks: 55</a:t>
            </a:r>
          </a:p>
          <a:p>
            <a:pPr marL="0" indent="0">
              <a:buNone/>
            </a:pPr>
            <a:r>
              <a:rPr lang="en-IN" sz="2000" dirty="0"/>
              <a:t>Second class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Case 3:</a:t>
            </a:r>
          </a:p>
          <a:p>
            <a:pPr marL="0" indent="0">
              <a:buNone/>
            </a:pPr>
            <a:r>
              <a:rPr lang="en-IN" sz="2000" dirty="0"/>
              <a:t>Enter marks: 20</a:t>
            </a:r>
          </a:p>
          <a:p>
            <a:pPr marL="0" indent="0">
              <a:buNone/>
            </a:pPr>
            <a:r>
              <a:rPr lang="en-IN" sz="2000" dirty="0"/>
              <a:t>Fail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4557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E4BD-11CC-49B8-BF04-4D5DA35C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</a:rPr>
              <a:t>Switch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4F73-B3F2-4561-9B76-68298D59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a program to select one statement block for execution, out of a set of alternatives.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checks for equality between the expression and the case value.</a:t>
            </a:r>
          </a:p>
          <a:p>
            <a:pPr algn="just">
              <a:buClr>
                <a:schemeClr val="tx1"/>
              </a:buClr>
            </a:pPr>
            <a:r>
              <a:rPr lang="en-US" alt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switch may occur within another switch, but it is rarely done. Such statements are called nested switch statements.</a:t>
            </a:r>
          </a:p>
          <a:p>
            <a:pPr algn="just">
              <a:buClr>
                <a:schemeClr val="tx1"/>
              </a:buClr>
            </a:pPr>
            <a:r>
              <a:rPr lang="en-US" alt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switch statement is very useful while writing menu-driven programs.</a:t>
            </a:r>
          </a:p>
          <a:p>
            <a:endParaRPr lang="en-US" sz="2600" dirty="0">
              <a:latin typeface="Montserrat" panose="020B06040202020202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4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EC29-A685-4F3A-8F7B-8FD0C0E2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6"/>
            <a:ext cx="8753856" cy="1045986"/>
          </a:xfrm>
        </p:spPr>
        <p:txBody>
          <a:bodyPr/>
          <a:lstStyle/>
          <a:p>
            <a:r>
              <a:rPr lang="en-US" sz="4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Switch Statement</a:t>
            </a:r>
            <a:endParaRPr lang="en-IN" sz="4000" dirty="0">
              <a:latin typeface="Montserrat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631C-3CBF-430C-BE7A-0EC8AF6D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411112"/>
            <a:ext cx="9823704" cy="4888088"/>
          </a:xfrm>
        </p:spPr>
        <p:txBody>
          <a:bodyPr>
            <a:noAutofit/>
          </a:bodyPr>
          <a:lstStyle/>
          <a:p>
            <a:r>
              <a:rPr lang="en-IN" sz="2000" dirty="0"/>
              <a:t>Multiway decision or branching statement</a:t>
            </a:r>
          </a:p>
        </p:txBody>
      </p:sp>
      <p:pic>
        <p:nvPicPr>
          <p:cNvPr id="4" name="Picture 2" descr="switch...case in C Programming">
            <a:extLst>
              <a:ext uri="{FF2B5EF4-FFF2-40B4-BE49-F238E27FC236}">
                <a16:creationId xmlns:a16="http://schemas.microsoft.com/office/drawing/2014/main" id="{FC0B22AC-A5B3-45F2-BB3A-B443E66C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03" y="135884"/>
            <a:ext cx="5497032" cy="66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A5BF23-0E0E-4B9C-9FED-4AA1F65FBABE}"/>
              </a:ext>
            </a:extLst>
          </p:cNvPr>
          <p:cNvSpPr/>
          <p:nvPr/>
        </p:nvSpPr>
        <p:spPr>
          <a:xfrm>
            <a:off x="1311966" y="2068275"/>
            <a:ext cx="4038437" cy="40144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</a:rPr>
              <a:t>Syntax</a:t>
            </a:r>
          </a:p>
          <a:p>
            <a:pPr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(expression)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label-1: statement(s); break;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label-2: statement(s); break;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label-n: statement(s); break;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………………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default: statement(s);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86D6-2E8D-432F-92D6-DB0229C7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statement -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3A50-7EA8-4DA5-AC51-B4D2E8B7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altLang="en-US" sz="1800" dirty="0">
                <a:latin typeface="Montserrat" panose="020B0604020202020204" charset="0"/>
              </a:rPr>
              <a:t>The result of the expression in the switch statement must be an integer or character constant.</a:t>
            </a:r>
          </a:p>
          <a:p>
            <a:pPr algn="just">
              <a:buClr>
                <a:schemeClr val="tx1"/>
              </a:buClr>
            </a:pPr>
            <a:r>
              <a:rPr lang="en-US" altLang="en-US" sz="1800" dirty="0">
                <a:latin typeface="Montserrat" panose="020B0604020202020204" charset="0"/>
              </a:rPr>
              <a:t>No real numbers are used in an expression.</a:t>
            </a:r>
          </a:p>
          <a:p>
            <a:pPr algn="just">
              <a:buClr>
                <a:schemeClr val="tx1"/>
              </a:buClr>
            </a:pPr>
            <a:r>
              <a:rPr lang="en-US" altLang="en-US" sz="1800" dirty="0">
                <a:latin typeface="Montserrat" panose="020B0604020202020204" charset="0"/>
              </a:rPr>
              <a:t>The default is optional and can be placed anywhere, but usually placed at end.</a:t>
            </a:r>
          </a:p>
          <a:p>
            <a:pPr algn="just">
              <a:buClr>
                <a:schemeClr val="tx1"/>
              </a:buClr>
            </a:pPr>
            <a:r>
              <a:rPr lang="en-US" altLang="en-US" sz="1800" dirty="0">
                <a:latin typeface="Montserrat" panose="020B0604020202020204" charset="0"/>
              </a:rPr>
              <a:t>The case keyword must be terminated with colon (:);</a:t>
            </a:r>
          </a:p>
          <a:p>
            <a:pPr algn="just">
              <a:buClr>
                <a:schemeClr val="tx1"/>
              </a:buClr>
            </a:pPr>
            <a:r>
              <a:rPr lang="en-IN" sz="1800" dirty="0">
                <a:latin typeface="Montserrat" panose="020B0604020202020204" charset="0"/>
              </a:rPr>
              <a:t>Case value specified in switch must be unique. i.e., </a:t>
            </a:r>
            <a:r>
              <a:rPr lang="en-US" altLang="en-US" sz="1800" dirty="0">
                <a:latin typeface="Montserrat" panose="020B0604020202020204" charset="0"/>
              </a:rPr>
              <a:t>No two case constant can be identical.</a:t>
            </a:r>
          </a:p>
          <a:p>
            <a:r>
              <a:rPr lang="en-US" altLang="en-US" sz="1800" dirty="0">
                <a:latin typeface="Montserrat" panose="020B0604020202020204" charset="0"/>
              </a:rPr>
              <a:t>The values of switch expression is compared with case constant in the order specified </a:t>
            </a:r>
            <a:r>
              <a:rPr lang="en-US" altLang="en-US" sz="1800" dirty="0" err="1">
                <a:latin typeface="Montserrat" panose="020B0604020202020204" charset="0"/>
              </a:rPr>
              <a:t>i.e</a:t>
            </a:r>
            <a:r>
              <a:rPr lang="en-US" altLang="en-US" sz="1800" dirty="0">
                <a:latin typeface="Montserrat" panose="020B0604020202020204" charset="0"/>
              </a:rPr>
              <a:t> from top to bottom.</a:t>
            </a:r>
            <a:r>
              <a:rPr lang="en-IN" sz="1800" dirty="0">
                <a:latin typeface="Montserrat" panose="020B0604020202020204" charset="0"/>
              </a:rPr>
              <a:t> </a:t>
            </a:r>
          </a:p>
          <a:p>
            <a:r>
              <a:rPr lang="en-IN" sz="1800" dirty="0">
                <a:latin typeface="Montserrat" panose="020B0604020202020204" charset="0"/>
              </a:rPr>
              <a:t>To denote the end of a particular case statement, break statement must be used.</a:t>
            </a:r>
          </a:p>
          <a:p>
            <a:pPr lvl="1"/>
            <a:r>
              <a:rPr lang="en-US" sz="1400" dirty="0">
                <a:latin typeface="Montserrat" panose="020B0604020202020204" charset="0"/>
              </a:rPr>
              <a:t>Without break statement, the control flows from one case to the consecutive case</a:t>
            </a:r>
          </a:p>
          <a:p>
            <a:pPr lvl="1"/>
            <a:r>
              <a:rPr lang="en-US" sz="1400" dirty="0">
                <a:latin typeface="Montserrat" panose="020B0604020202020204" charset="0"/>
              </a:rPr>
              <a:t>With break the control will go out of the </a:t>
            </a:r>
            <a:r>
              <a:rPr lang="en-US" sz="1400">
                <a:latin typeface="Montserrat" panose="020B0604020202020204" charset="0"/>
              </a:rPr>
              <a:t>switch block</a:t>
            </a:r>
            <a:endParaRPr lang="en-US" altLang="en-US" sz="14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7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4681-5DBB-498C-811D-E036AFC1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73"/>
            <a:ext cx="10515600" cy="6173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Switch Statement- </a:t>
            </a:r>
            <a:r>
              <a:rPr lang="en-US" sz="4000" dirty="0">
                <a:latin typeface="Montserrat" panose="020B0604020202020204" charset="0"/>
                <a:ea typeface="Times New Roman" panose="02020603050405020304" pitchFamily="18" charset="0"/>
              </a:rPr>
              <a:t>Calculator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7C25-11F8-4EBB-828F-BADB8E385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5934" y="1427867"/>
            <a:ext cx="4489704" cy="506500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4400" dirty="0" err="1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 ()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num1, num2, result;                                                                            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char operator;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printf ("Enter two numbers");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de-DE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 ("%d %d", &amp;num1, &amp;num2);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 ("Enter an operator") ;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dirty="0" err="1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("%c", &amp;operator)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switch (operator)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case '+':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result = num1 + num2;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break;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case '-':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result = num1 - num2; 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break;</a:t>
            </a:r>
            <a:endParaRPr lang="en-IN" sz="4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66BC5-A17A-4D40-8DE6-6B6A2CAB3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36575"/>
            <a:ext cx="4489704" cy="5821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case '*':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result = num1 * num2;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break;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case '/':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if (num2 != 0)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result = num1 / num2;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else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{        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printf ("warning : division by zero \n");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result = 0;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break;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printf ("\n unknown operator");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result = 0; </a:t>
            </a:r>
            <a:endParaRPr lang="en-IN" sz="1400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printf ("%d", result) ;</a:t>
            </a:r>
          </a:p>
          <a:p>
            <a:pPr marL="0"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IN" sz="1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592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4681-5DBB-498C-811D-E036AFC1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9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Switch Statement- Example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7C25-11F8-4EBB-828F-BADB8E385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5933" y="925034"/>
            <a:ext cx="4867545" cy="567778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int number;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printf ("Enter a number: ");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("%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d",&amp;number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switch(number%2)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0: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printf("Even");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1: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printf("Odd");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66BC5-A17A-4D40-8DE6-6B6A2CAB3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85357"/>
            <a:ext cx="4489704" cy="5331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Case1 </a:t>
            </a:r>
          </a:p>
          <a:p>
            <a:pPr marL="0"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number:</a:t>
            </a:r>
            <a:r>
              <a:rPr lang="en-IN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indent="0">
              <a:buNone/>
            </a:pPr>
            <a:r>
              <a:rPr lang="en-IN" sz="2000" dirty="0">
                <a:latin typeface="Montserrat" panose="020B0604020202020204" charset="0"/>
                <a:cs typeface="Times New Roman" panose="02020603050405020304" pitchFamily="18" charset="0"/>
              </a:rPr>
              <a:t>Odd</a:t>
            </a:r>
          </a:p>
          <a:p>
            <a:pPr marL="0" indent="0">
              <a:buNone/>
            </a:pPr>
            <a:r>
              <a:rPr lang="en-IN" sz="2000" dirty="0">
                <a:latin typeface="Montserrat" panose="020B0604020202020204" charset="0"/>
                <a:cs typeface="Times New Roman" panose="02020603050405020304" pitchFamily="18" charset="0"/>
              </a:rPr>
              <a:t>Case 2</a:t>
            </a:r>
          </a:p>
          <a:p>
            <a:pPr marL="0"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number:</a:t>
            </a:r>
            <a:r>
              <a:rPr lang="en-IN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0" indent="0">
              <a:buNone/>
            </a:pPr>
            <a:r>
              <a:rPr lang="en-IN" sz="2000" dirty="0">
                <a:latin typeface="Montserrat" panose="020B0604020202020204" charset="0"/>
                <a:cs typeface="Times New Roman" panose="02020603050405020304" pitchFamily="18" charset="0"/>
              </a:rPr>
              <a:t>Even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43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F65E05-0CE8-4D59-988F-88A260F1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nested if else and switch statements 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D706C84-991E-4083-9BF5-5CEC43201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966068"/>
              </p:ext>
            </p:extLst>
          </p:nvPr>
        </p:nvGraphicFramePr>
        <p:xfrm>
          <a:off x="1551432" y="2067475"/>
          <a:ext cx="8962203" cy="3867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Nested if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375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if-else statement can check any condition like equal to, less than, greater than or equal to, not equal to,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etc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 ..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switch statement can check only for equality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11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Expression in if-else can result to a value of any data 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Expression in switch should result to either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data type or char data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 type 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More than one</a:t>
                      </a:r>
                      <a:r>
                        <a:rPr lang="en-IN" baseline="0" dirty="0"/>
                        <a:t> similar condition can be specified in if-else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Case value specified in switch</a:t>
                      </a:r>
                      <a:r>
                        <a:rPr lang="en-IN" baseline="0" dirty="0"/>
                        <a:t> must be unique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211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else</a:t>
                      </a:r>
                      <a:r>
                        <a:rPr lang="en-IN" baseline="0" dirty="0"/>
                        <a:t> statement at the end can be used to denote any condition other than specified previously.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default case can</a:t>
                      </a:r>
                      <a:r>
                        <a:rPr lang="en-IN" baseline="0" dirty="0"/>
                        <a:t> be used to denote any value other than specified previously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2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1986-398D-4469-8C76-EC558FDC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/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F18A-F4D2-48A6-8A1B-7F65C8A2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latin typeface="+mj-lt"/>
              </a:rPr>
              <a:t>Loop - A segment of the program that is executed repeatedly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latin typeface="+mj-lt"/>
              </a:rPr>
              <a:t>Some portion of the program needs to be specified several times or until a particular condition is satisfied.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latin typeface="+mj-lt"/>
              </a:rPr>
              <a:t>Types of looping statements in C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sz="2800" dirty="0">
                <a:latin typeface="+mj-lt"/>
              </a:rPr>
              <a:t>while loop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sz="2800" dirty="0">
                <a:latin typeface="+mj-lt"/>
              </a:rPr>
              <a:t>do…while loop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sz="2800" dirty="0">
                <a:latin typeface="+mj-lt"/>
              </a:rPr>
              <a:t>for loop</a:t>
            </a:r>
            <a:r>
              <a:rPr lang="en-US" altLang="en-US" dirty="0">
                <a:latin typeface="+mj-lt"/>
              </a:rPr>
              <a:t> </a:t>
            </a:r>
          </a:p>
          <a:p>
            <a:endParaRPr lang="en-IN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6240E6-AEB4-43C6-B4CE-8CA3340D55DE}"/>
                  </a:ext>
                </a:extLst>
              </p14:cNvPr>
              <p14:cNvContentPartPr/>
              <p14:nvPr/>
            </p14:nvContentPartPr>
            <p14:xfrm>
              <a:off x="9947520" y="5384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6240E6-AEB4-43C6-B4CE-8CA3340D5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8160" y="5375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00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4CBB-FFFD-41D9-99D9-8BA8A9B9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/ Iteration –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CFF-3109-4BA7-A38C-0EF2E4428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548" y="1690687"/>
            <a:ext cx="10825717" cy="48021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5000"/>
              </a:lnSpc>
              <a:buNone/>
            </a:pPr>
            <a:r>
              <a:rPr lang="en-US" altLang="en-US" dirty="0">
                <a:latin typeface="+mj-lt"/>
              </a:rPr>
              <a:t>Two parts:</a:t>
            </a:r>
          </a:p>
          <a:p>
            <a:pPr>
              <a:lnSpc>
                <a:spcPct val="105000"/>
              </a:lnSpc>
              <a:buNone/>
            </a:pPr>
            <a:r>
              <a:rPr lang="en-US" altLang="en-US" dirty="0">
                <a:latin typeface="+mj-lt"/>
              </a:rPr>
              <a:t>Control expressions: One or more control expressions which control the execution of the loop </a:t>
            </a:r>
          </a:p>
          <a:p>
            <a:pPr>
              <a:lnSpc>
                <a:spcPct val="105000"/>
              </a:lnSpc>
              <a:buNone/>
            </a:pPr>
            <a:r>
              <a:rPr lang="en-US" altLang="en-US" dirty="0">
                <a:latin typeface="+mj-lt"/>
              </a:rPr>
              <a:t>Body: which is the statement or set of statements which is executed over and over </a:t>
            </a:r>
          </a:p>
          <a:p>
            <a:pPr>
              <a:lnSpc>
                <a:spcPct val="105000"/>
              </a:lnSpc>
              <a:buNone/>
            </a:pPr>
            <a:r>
              <a:rPr lang="en-US" altLang="en-US" dirty="0">
                <a:latin typeface="+mj-lt"/>
              </a:rPr>
              <a:t>Steps</a:t>
            </a:r>
          </a:p>
          <a:p>
            <a:pPr>
              <a:lnSpc>
                <a:spcPct val="105000"/>
              </a:lnSpc>
            </a:pPr>
            <a:r>
              <a:rPr lang="en-US" altLang="en-US" dirty="0">
                <a:latin typeface="+mj-lt"/>
              </a:rPr>
              <a:t>Initialization of a condition variable</a:t>
            </a:r>
          </a:p>
          <a:p>
            <a:pPr>
              <a:lnSpc>
                <a:spcPct val="105000"/>
              </a:lnSpc>
            </a:pPr>
            <a:r>
              <a:rPr lang="en-US" altLang="en-US" dirty="0">
                <a:latin typeface="+mj-lt"/>
              </a:rPr>
              <a:t>Test the control statement</a:t>
            </a:r>
          </a:p>
          <a:p>
            <a:pPr>
              <a:lnSpc>
                <a:spcPct val="105000"/>
              </a:lnSpc>
            </a:pPr>
            <a:r>
              <a:rPr lang="en-US" altLang="en-US" dirty="0">
                <a:latin typeface="+mj-lt"/>
              </a:rPr>
              <a:t>Executing the body of the loop depending on the condition</a:t>
            </a:r>
          </a:p>
          <a:p>
            <a:pPr>
              <a:lnSpc>
                <a:spcPct val="105000"/>
              </a:lnSpc>
            </a:pPr>
            <a:r>
              <a:rPr lang="en-US" altLang="en-US" dirty="0">
                <a:latin typeface="+mj-lt"/>
              </a:rPr>
              <a:t>Updating the condition variable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0494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B789-A6FE-4C03-A790-E977F4C9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  <a:r>
              <a:rPr lang="en-US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while 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tatement</a:t>
            </a:r>
            <a:endParaRPr lang="en-IN" dirty="0">
              <a:latin typeface="Montserrat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0D01-D0AA-47AE-BDD9-6F463BD1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15078"/>
            <a:ext cx="5181600" cy="2651428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Montserrat" panose="020B0604020202020204" charset="0"/>
              </a:rPr>
              <a:t>Entry controlled loop statement </a:t>
            </a:r>
          </a:p>
          <a:p>
            <a:r>
              <a:rPr lang="en-US" sz="2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Expression or condition is evaluated, and the body of the loop is executed until the expression or condition 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</a:rPr>
              <a:t>become</a:t>
            </a:r>
            <a:r>
              <a:rPr lang="en-US" sz="2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s false. </a:t>
            </a:r>
          </a:p>
          <a:p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</a:rPr>
              <a:t>When the expression or condition becomes false, t</a:t>
            </a:r>
            <a:r>
              <a:rPr lang="en-US" sz="2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he control is transferred out of the loop.</a:t>
            </a:r>
            <a:endParaRPr lang="en-IN" sz="2000" dirty="0">
              <a:latin typeface="Montserrat" panose="020B060402020202020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82EA56-A33C-4E11-9FB2-4022EB475BBA}"/>
              </a:ext>
            </a:extLst>
          </p:cNvPr>
          <p:cNvGrpSpPr/>
          <p:nvPr/>
        </p:nvGrpSpPr>
        <p:grpSpPr>
          <a:xfrm>
            <a:off x="6618072" y="1470991"/>
            <a:ext cx="5221357" cy="5021884"/>
            <a:chOff x="3733799" y="215347"/>
            <a:chExt cx="6096000" cy="6324600"/>
          </a:xfrm>
          <a:solidFill>
            <a:schemeClr val="bg1"/>
          </a:solidFill>
        </p:grpSpPr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FED74B3D-87D6-49C7-9635-3F1C15CF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798" y="2286000"/>
              <a:ext cx="1981200" cy="1752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Test Condition</a:t>
              </a:r>
            </a:p>
          </p:txBody>
        </p:sp>
        <p:sp>
          <p:nvSpPr>
            <p:cNvPr id="58" name="AutoShape 7">
              <a:extLst>
                <a:ext uri="{FF2B5EF4-FFF2-40B4-BE49-F238E27FC236}">
                  <a16:creationId xmlns:a16="http://schemas.microsoft.com/office/drawing/2014/main" id="{D0CFDC80-B9AB-45F7-8E12-17218EF94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599" y="3810000"/>
              <a:ext cx="1600200" cy="6858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Stop</a:t>
              </a:r>
            </a:p>
          </p:txBody>
        </p:sp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2B9C6BF6-4F2C-4615-8246-A3A810144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7999" y="3124200"/>
              <a:ext cx="2133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>
              <a:extLst>
                <a:ext uri="{FF2B5EF4-FFF2-40B4-BE49-F238E27FC236}">
                  <a16:creationId xmlns:a16="http://schemas.microsoft.com/office/drawing/2014/main" id="{E333E095-B8D9-4913-8FA5-93EBCAB9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599" y="3124200"/>
              <a:ext cx="0" cy="685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D42BA603-F3B6-4F3D-A027-9A79F64C2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398" y="2713045"/>
              <a:ext cx="1219201" cy="417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62" name="AutoShape 2">
              <a:extLst>
                <a:ext uri="{FF2B5EF4-FFF2-40B4-BE49-F238E27FC236}">
                  <a16:creationId xmlns:a16="http://schemas.microsoft.com/office/drawing/2014/main" id="{66FCB9D5-8384-4C84-99AF-EC8F7AF6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99" y="215347"/>
              <a:ext cx="1600200" cy="6858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9910585E-63A4-48A8-916B-393429FB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99" y="1205947"/>
              <a:ext cx="1600200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8116E1F2-8523-4236-AA69-D79C0A24C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901147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9F09341B-48EC-40A4-AF24-6FD07FC4C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1815547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D7F31457-7913-401D-A3CF-78C0783FC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6539947"/>
              <a:ext cx="2133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93E927A9-08D8-4DC1-9C60-A31F30336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799" y="2044147"/>
              <a:ext cx="2133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02E98351-B151-45EA-9C44-1CF889760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399" y="4482547"/>
              <a:ext cx="2362200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Body of Loop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6B6CE608-42F1-438C-9B13-C7768CD27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5" y="5645256"/>
              <a:ext cx="4162133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updation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 of the control variable</a:t>
              </a:r>
            </a:p>
          </p:txBody>
        </p:sp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3B6FAC64-B059-4452-9E35-D0FB5DF4E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4025347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1C961F28-1EA9-4D21-9D55-2108DAA47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5092147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18">
              <a:extLst>
                <a:ext uri="{FF2B5EF4-FFF2-40B4-BE49-F238E27FC236}">
                  <a16:creationId xmlns:a16="http://schemas.microsoft.com/office/drawing/2014/main" id="{F95C1331-68DA-4572-A936-241FF23C8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1537" y="4025345"/>
              <a:ext cx="1142996" cy="417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73" name="Line 19">
              <a:extLst>
                <a:ext uri="{FF2B5EF4-FFF2-40B4-BE49-F238E27FC236}">
                  <a16:creationId xmlns:a16="http://schemas.microsoft.com/office/drawing/2014/main" id="{8D204555-0BC2-4320-8F67-1FA06ED0C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799" y="2044147"/>
              <a:ext cx="0" cy="4495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A6211310-9D39-43FB-B8E3-5F92BD0A6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399" y="6235147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30E7AC-5B4A-445F-AD09-B8F744CFCA2C}"/>
              </a:ext>
            </a:extLst>
          </p:cNvPr>
          <p:cNvSpPr/>
          <p:nvPr/>
        </p:nvSpPr>
        <p:spPr>
          <a:xfrm>
            <a:off x="1108213" y="1470991"/>
            <a:ext cx="4363812" cy="1855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/>
              <a:t>Syntax</a:t>
            </a:r>
          </a:p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(expression/condition) 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of the loop;</a:t>
            </a:r>
          </a:p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increment control variable;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E7D-313B-4792-A96B-DF4EF7E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438203-3391-45C4-BA2E-4BFB30B5B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61335"/>
              </p:ext>
            </p:extLst>
          </p:nvPr>
        </p:nvGraphicFramePr>
        <p:xfrm>
          <a:off x="1137410" y="1126779"/>
          <a:ext cx="8454646" cy="505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33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3F53-1F98-41BC-86FA-69D8F200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95"/>
            <a:ext cx="10515600" cy="5705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Montserrat" panose="020B0604020202020204" charset="0"/>
                <a:ea typeface="Times New Roman" panose="02020603050405020304" pitchFamily="18" charset="0"/>
              </a:rPr>
              <a:t>w</a:t>
            </a:r>
            <a:r>
              <a:rPr lang="en-US" sz="4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hile Statement - Example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7992-3EB4-4CD4-A59B-A435DDAB0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6174"/>
            <a:ext cx="5914292" cy="59010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enerating ‘N’  numbers using while loop:  </a:t>
            </a:r>
            <a:endParaRPr lang="en-IN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int n,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printf("Enter the upper limit number:");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while(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&lt;= n)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printf(“\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A6BA5-333E-49BC-8BAC-186F0D58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6388" y="1825625"/>
            <a:ext cx="351551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Enter the upper limit number:6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1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D7D4-4563-4C43-86AE-89238E67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02032" cy="4702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Montserrat" panose="020B0604020202020204" charset="0"/>
                <a:ea typeface="Times New Roman" panose="02020603050405020304" pitchFamily="18" charset="0"/>
              </a:rPr>
              <a:t>d</a:t>
            </a:r>
            <a:r>
              <a:rPr lang="en-US" sz="4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o-while statement</a:t>
            </a:r>
            <a:endParaRPr lang="en-IN" sz="4000" dirty="0">
              <a:latin typeface="Montserrat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562D-3E79-4643-9351-368E056C7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172930"/>
            <a:ext cx="5717345" cy="3514947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+mj-lt"/>
              </a:rPr>
              <a:t>Exit controlled loop statement</a:t>
            </a:r>
          </a:p>
          <a:p>
            <a:pPr algn="just"/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statements in the body of the loop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are executed  first, and then the expression or condition is evaluated</a:t>
            </a:r>
          </a:p>
          <a:p>
            <a:pPr algn="just"/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If the condition or expression is true, then the body of the loop is executed again, and this process continues till the condition or expression becomes false</a:t>
            </a:r>
          </a:p>
          <a:p>
            <a:pPr algn="just"/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When the expression becomes false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 loop terminates, and t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he control is transferred out of the loop</a:t>
            </a:r>
          </a:p>
          <a:p>
            <a:pPr algn="just"/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000" b="1" dirty="0">
                <a:latin typeface="+mj-lt"/>
              </a:rPr>
              <a:t>do while ends in a ; (semicolon)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4E071E-A993-47F3-9421-2592AD88B1DC}"/>
              </a:ext>
            </a:extLst>
          </p:cNvPr>
          <p:cNvGrpSpPr/>
          <p:nvPr/>
        </p:nvGrpSpPr>
        <p:grpSpPr>
          <a:xfrm>
            <a:off x="8033437" y="598280"/>
            <a:ext cx="3741691" cy="5894595"/>
            <a:chOff x="3733800" y="228600"/>
            <a:chExt cx="4038600" cy="6629400"/>
          </a:xfrm>
          <a:solidFill>
            <a:schemeClr val="bg1"/>
          </a:solidFill>
        </p:grpSpPr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2101ABA0-C479-4768-B146-10A29A68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28600"/>
              <a:ext cx="1600200" cy="6858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584B9FE1-108E-44C4-A8F2-03974E98E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219200"/>
              <a:ext cx="1600200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1CABE67A-830A-43CC-B0C6-DD2955D8F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43400"/>
              <a:ext cx="1981200" cy="1752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Test Condition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8FC8CAC-FF8F-472D-882C-CF0CCBA5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286000"/>
              <a:ext cx="2362200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Body of Loop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18630B7D-D7CF-4744-8FA2-ED4C7C93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276600"/>
              <a:ext cx="3505200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updation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 of the control variable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D67BB22-2DD4-4B39-96B2-3E8422F0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6400800"/>
              <a:ext cx="1295400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Stop</a:t>
              </a: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22C69BF9-0C5A-413D-82AF-99CD46342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9144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3BEDBB9F-A5F9-4F61-AC17-699C99BE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1828800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BF4AE2D5-AD23-4ABF-996B-CFEB595A9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895600"/>
              <a:ext cx="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6EF08DC8-0584-40C9-B0B4-1E3B7309E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886200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F35D878D-49C1-4E26-ABFD-FC052770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5181600"/>
              <a:ext cx="1143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6050CDE0-5965-412E-9A68-EB192A157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057400"/>
              <a:ext cx="2133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26F2D4BA-60DC-454E-84AA-885F8E98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60960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8CEE8041-2B84-4189-A3DD-0C753F35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689" y="6019800"/>
              <a:ext cx="981898" cy="34614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C7CB8C0D-FFF7-4404-ABE8-C46137A64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4876800"/>
              <a:ext cx="609600" cy="3048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CFEAA8BB-F40E-4288-A81F-8F188824C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057400"/>
              <a:ext cx="0" cy="3124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72EBEA-4562-4432-88B1-D53955B7DB4F}"/>
              </a:ext>
            </a:extLst>
          </p:cNvPr>
          <p:cNvSpPr/>
          <p:nvPr/>
        </p:nvSpPr>
        <p:spPr>
          <a:xfrm>
            <a:off x="1893073" y="1241942"/>
            <a:ext cx="3792099" cy="17277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Syntax</a:t>
            </a:r>
          </a:p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body of the loop; 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while(expression/condition);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7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A90F-99C7-4E41-9B5A-391BB608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02" y="216268"/>
            <a:ext cx="6016267" cy="5599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Montserrat" panose="020B0604020202020204" charset="0"/>
                <a:ea typeface="Times New Roman" panose="02020603050405020304" pitchFamily="18" charset="0"/>
              </a:rPr>
              <a:t>d</a:t>
            </a:r>
            <a:r>
              <a:rPr lang="en-US" sz="4000" dirty="0">
                <a:effectLst/>
                <a:latin typeface="Montserrat" panose="020B0604020202020204" charset="0"/>
                <a:ea typeface="Times New Roman" panose="02020603050405020304" pitchFamily="18" charset="0"/>
              </a:rPr>
              <a:t>o-while - Example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AF7B-4C15-4151-B6CE-889BFE868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6268"/>
            <a:ext cx="6016266" cy="64254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Program to illustrate the do-while loop*/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4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inchar</a:t>
            </a: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printf("Input y or n\n");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%c",&amp;</a:t>
            </a:r>
            <a:r>
              <a:rPr lang="en-US" sz="24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inchar</a:t>
            </a: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}while(</a:t>
            </a:r>
            <a:r>
              <a:rPr lang="en-US" sz="24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inchar</a:t>
            </a: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!='y' &amp;&amp; </a:t>
            </a:r>
            <a:r>
              <a:rPr lang="en-US" sz="24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inchar</a:t>
            </a: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'n');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sz="24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inchar</a:t>
            </a: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=='y’){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printf("you pressed y\n");}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printf("You pressed n\n");}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effectLst/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96F0-EDEA-431A-8B48-FAF4A6A7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2278" y="1825625"/>
            <a:ext cx="3751521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8000" b="1" dirty="0"/>
              <a:t>Output:</a:t>
            </a:r>
          </a:p>
          <a:p>
            <a:pPr marL="0" indent="0">
              <a:buNone/>
            </a:pPr>
            <a:r>
              <a:rPr lang="en-US" sz="8000" dirty="0"/>
              <a:t>Input y or n</a:t>
            </a:r>
          </a:p>
          <a:p>
            <a:pPr marL="0" indent="0">
              <a:buNone/>
            </a:pPr>
            <a:r>
              <a:rPr lang="en-US" sz="8000" dirty="0"/>
              <a:t>a</a:t>
            </a:r>
          </a:p>
          <a:p>
            <a:pPr marL="0" indent="0">
              <a:buNone/>
            </a:pPr>
            <a:r>
              <a:rPr lang="en-US" sz="8000" dirty="0"/>
              <a:t>Input y or n</a:t>
            </a:r>
          </a:p>
          <a:p>
            <a:pPr marL="0" indent="0">
              <a:buNone/>
            </a:pPr>
            <a:r>
              <a:rPr lang="en-US" sz="8000" dirty="0"/>
              <a:t>b</a:t>
            </a:r>
          </a:p>
          <a:p>
            <a:pPr marL="0" indent="0">
              <a:buNone/>
            </a:pPr>
            <a:r>
              <a:rPr lang="en-US" sz="8000" dirty="0"/>
              <a:t>Input y or n</a:t>
            </a:r>
          </a:p>
          <a:p>
            <a:pPr marL="0" indent="0">
              <a:buNone/>
            </a:pPr>
            <a:r>
              <a:rPr lang="en-US" sz="8000" dirty="0"/>
              <a:t>r</a:t>
            </a:r>
          </a:p>
          <a:p>
            <a:pPr marL="0" indent="0">
              <a:buNone/>
            </a:pPr>
            <a:r>
              <a:rPr lang="en-US" sz="8000" dirty="0"/>
              <a:t>Input y or n</a:t>
            </a:r>
          </a:p>
          <a:p>
            <a:pPr marL="0" indent="0">
              <a:buNone/>
            </a:pPr>
            <a:r>
              <a:rPr lang="en-US" sz="8000" dirty="0"/>
              <a:t>y</a:t>
            </a:r>
          </a:p>
          <a:p>
            <a:pPr marL="0" indent="0">
              <a:buNone/>
            </a:pPr>
            <a:r>
              <a:rPr lang="en-US" sz="8000" dirty="0"/>
              <a:t>you pressed y</a:t>
            </a:r>
          </a:p>
        </p:txBody>
      </p:sp>
    </p:spTree>
    <p:extLst>
      <p:ext uri="{BB962C8B-B14F-4D97-AF65-F5344CB8AC3E}">
        <p14:creationId xmlns:p14="http://schemas.microsoft.com/office/powerpoint/2010/main" val="394688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2BB7-6902-4E8E-9E2C-E514D28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“while” and “do…while” statement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E649BC-CA94-4A0E-9E14-9BB204947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306076"/>
              </p:ext>
            </p:extLst>
          </p:nvPr>
        </p:nvGraphicFramePr>
        <p:xfrm>
          <a:off x="1198527" y="1843778"/>
          <a:ext cx="9509230" cy="4328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1899">
                  <a:extLst>
                    <a:ext uri="{9D8B030D-6E8A-4147-A177-3AD203B41FA5}">
                      <a16:colId xmlns:a16="http://schemas.microsoft.com/office/drawing/2014/main" val="1250212237"/>
                    </a:ext>
                  </a:extLst>
                </a:gridCol>
                <a:gridCol w="4757331">
                  <a:extLst>
                    <a:ext uri="{9D8B030D-6E8A-4147-A177-3AD203B41FA5}">
                      <a16:colId xmlns:a16="http://schemas.microsoft.com/office/drawing/2014/main" val="4186679031"/>
                    </a:ext>
                  </a:extLst>
                </a:gridCol>
              </a:tblGrid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while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do…while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693678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entry controlled</a:t>
                      </a:r>
                      <a:endParaRPr kumimoji="0" lang="en-I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exit controlled</a:t>
                      </a:r>
                      <a:endParaRPr kumimoji="0" lang="en-I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366450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Tests the condition before each iteration</a:t>
                      </a:r>
                    </a:p>
                    <a:p>
                      <a:pPr algn="l"/>
                      <a:endParaRPr kumimoji="0" lang="en-I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Tests the condition after the first iteration.</a:t>
                      </a:r>
                    </a:p>
                    <a:p>
                      <a:pPr algn="l"/>
                      <a:endParaRPr kumimoji="0" lang="en-I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70214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If the condition fails initially, the loop is skipped entirely even in the first iteration.</a:t>
                      </a:r>
                    </a:p>
                    <a:p>
                      <a:pPr algn="l"/>
                      <a:endParaRPr kumimoji="0" lang="en-I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Even if the condition fails initially, the body loop is executed once.</a:t>
                      </a:r>
                    </a:p>
                    <a:p>
                      <a:pPr algn="l"/>
                      <a:endParaRPr kumimoji="0" lang="en-I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5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D9CE-652D-4F93-8623-4EFFDAFA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5"/>
            <a:ext cx="10515600" cy="68233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DD15-2A9C-4E63-88F0-DB37AA7A1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297" y="3242930"/>
            <a:ext cx="5922449" cy="2243470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Used to execute a set of instructions repeatedly until the expression or condition becomes false.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68715B-8EE3-4838-BDCB-ED62496EEC44}"/>
              </a:ext>
            </a:extLst>
          </p:cNvPr>
          <p:cNvGrpSpPr/>
          <p:nvPr/>
        </p:nvGrpSpPr>
        <p:grpSpPr>
          <a:xfrm>
            <a:off x="7511220" y="1470991"/>
            <a:ext cx="4455807" cy="5021884"/>
            <a:chOff x="3733799" y="215347"/>
            <a:chExt cx="5202212" cy="6324600"/>
          </a:xfrm>
          <a:solidFill>
            <a:schemeClr val="bg1"/>
          </a:solidFill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58BD323E-BEB6-4F58-B3BA-56E48F84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798" y="2286000"/>
              <a:ext cx="1981200" cy="1752600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Test Condition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4585A574-948E-46F0-9B7F-06CB578A5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813" y="3810000"/>
              <a:ext cx="1600198" cy="6858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Stop</a:t>
              </a:r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560C36F3-1189-4CB6-94F0-E8388DFFE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7998" y="3117593"/>
              <a:ext cx="1295401" cy="66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5F5AA286-05D7-4FB5-BB3A-6225939AA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7477" y="3117593"/>
              <a:ext cx="0" cy="69240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7BA6A479-D613-4637-B5DD-5517727D4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1777" y="2686262"/>
              <a:ext cx="1219201" cy="417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1" name="AutoShape 2">
              <a:extLst>
                <a:ext uri="{FF2B5EF4-FFF2-40B4-BE49-F238E27FC236}">
                  <a16:creationId xmlns:a16="http://schemas.microsoft.com/office/drawing/2014/main" id="{0885E07B-7F8C-4A1B-AB25-B3FDA494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99" y="215347"/>
              <a:ext cx="1600200" cy="6858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D28EFA10-07AD-44A7-ACEE-D71E7F36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99" y="1205947"/>
              <a:ext cx="1600200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Initialize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C09BB802-A166-467B-9B29-BC4261BB3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901147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0B3EA12-E3E7-4999-8F14-CB43A90DF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1815547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DA35B76F-E608-4596-A4AF-C4E6295BB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6539947"/>
              <a:ext cx="2133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A0A4841D-DBF9-4E80-9AA9-971A23179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799" y="2044147"/>
              <a:ext cx="21336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1D21F01D-70D9-402E-B023-98C40D099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399" y="4482547"/>
              <a:ext cx="2362200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Body of Loop</a:t>
              </a: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04AEFC7F-CF43-4DD1-89FE-23F5F513B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5" y="5645256"/>
              <a:ext cx="4162133" cy="609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latin typeface="Times New Roman" panose="02020603050405020304" pitchFamily="18" charset="0"/>
                </a:rPr>
                <a:t>updation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 of the control variable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42E93CE2-4042-432C-A47B-263637069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4025347"/>
              <a:ext cx="0" cy="457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C796454F-391D-4D92-BEF7-2919F244C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399" y="5092147"/>
              <a:ext cx="0" cy="5334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93120F17-553D-46F3-B068-3F5F9E116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883" y="4025345"/>
              <a:ext cx="1142996" cy="417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16394FBD-C414-4C28-A448-6DB00F67C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799" y="2044147"/>
              <a:ext cx="0" cy="4495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A5C8D284-F998-4720-A209-96CEFA169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399" y="6235147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1B5DC-54D3-4605-AA47-4183E0E9CE65}"/>
              </a:ext>
            </a:extLst>
          </p:cNvPr>
          <p:cNvSpPr/>
          <p:nvPr/>
        </p:nvSpPr>
        <p:spPr>
          <a:xfrm>
            <a:off x="287079" y="867953"/>
            <a:ext cx="8260719" cy="1873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(initialization; expression /condition; 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control variable) </a:t>
            </a:r>
            <a:b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b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body of the loop ;</a:t>
            </a:r>
            <a:b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0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2383-3858-452B-AF82-2E7E8F7A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236" y="248165"/>
            <a:ext cx="5920563" cy="6130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for loop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B6-8E00-4CD4-A116-590C42ACF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151" y="382772"/>
            <a:ext cx="7958551" cy="6305107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sum=0,sum_of_squares=0;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&lt;=30; 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+=2)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sum+=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sum_of_squares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printf("Sum of first 15 positive even numbers=%d\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n",sum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printf("Sum of their squares=%d\n",</a:t>
            </a:r>
            <a:r>
              <a:rPr lang="en-US" sz="20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sum_of_squares</a:t>
            </a: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indent="0">
              <a:buNone/>
            </a:pPr>
            <a:r>
              <a:rPr lang="en-US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EBC15-C9EC-45F1-AEEC-16E84828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689" y="1825625"/>
            <a:ext cx="5081954" cy="1736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US" sz="1800" dirty="0"/>
              <a:t>Sum of first 15 positive even numbers=240</a:t>
            </a:r>
          </a:p>
          <a:p>
            <a:pPr marL="0" indent="0">
              <a:buNone/>
            </a:pPr>
            <a:r>
              <a:rPr lang="en-US" sz="1800" dirty="0"/>
              <a:t>Sum of their squares=4960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5201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Additional Features of for Loop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sz="3200" b="1" dirty="0"/>
              <a:t>Note 1:</a:t>
            </a:r>
          </a:p>
          <a:p>
            <a:pPr>
              <a:buFontTx/>
              <a:buNone/>
            </a:pPr>
            <a:r>
              <a:rPr lang="en-US" altLang="en-US" sz="3200" dirty="0"/>
              <a:t>The statement</a:t>
            </a:r>
          </a:p>
          <a:p>
            <a:pPr>
              <a:buFontTx/>
              <a:buNone/>
            </a:pPr>
            <a:r>
              <a:rPr lang="en-US" altLang="en-US" sz="3200" dirty="0"/>
              <a:t>		p = 1;</a:t>
            </a:r>
          </a:p>
          <a:p>
            <a:pPr>
              <a:buFontTx/>
              <a:buNone/>
            </a:pPr>
            <a:r>
              <a:rPr lang="en-US" altLang="en-US" sz="3200" dirty="0"/>
              <a:t>		for (n = 0; n &lt; 17; ++ n)</a:t>
            </a:r>
          </a:p>
          <a:p>
            <a:pPr>
              <a:buFontTx/>
              <a:buNone/>
            </a:pPr>
            <a:r>
              <a:rPr lang="en-US" altLang="en-US" sz="3200" dirty="0"/>
              <a:t>		</a:t>
            </a:r>
          </a:p>
          <a:p>
            <a:pPr>
              <a:buFontTx/>
              <a:buNone/>
            </a:pPr>
            <a:r>
              <a:rPr lang="en-US" altLang="en-US" sz="3200" dirty="0"/>
              <a:t>can be rewritten as </a:t>
            </a:r>
          </a:p>
          <a:p>
            <a:pPr>
              <a:buFontTx/>
              <a:buNone/>
            </a:pPr>
            <a:r>
              <a:rPr lang="en-US" altLang="en-US" sz="3200" dirty="0"/>
              <a:t>	for (p = 1, n = 0; n &lt; 17;++n)</a:t>
            </a:r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r>
              <a:rPr lang="en-US" altLang="en-US" sz="3200" dirty="0"/>
              <a:t>	</a:t>
            </a:r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2C822-BB69-45EF-B02F-6644C5E96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1793" y="1825625"/>
            <a:ext cx="5334000" cy="435133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sz="2800" b="1" dirty="0"/>
              <a:t>Note</a:t>
            </a:r>
            <a:r>
              <a:rPr lang="en-US" altLang="en-US" b="1" dirty="0"/>
              <a:t> 2:</a:t>
            </a:r>
          </a:p>
          <a:p>
            <a:r>
              <a:rPr lang="en-US" altLang="en-US" dirty="0"/>
              <a:t>The test – condition may have any compound relation and the testing need not be limited only to the loop control variable.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sum = 0;</a:t>
            </a:r>
          </a:p>
          <a:p>
            <a:pPr>
              <a:buFontTx/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</a:t>
            </a:r>
            <a:r>
              <a:rPr lang="en-US" altLang="en-US" dirty="0"/>
              <a:t> = 1; </a:t>
            </a:r>
            <a:r>
              <a:rPr lang="en-US" altLang="en-US" dirty="0" err="1"/>
              <a:t>i</a:t>
            </a:r>
            <a:r>
              <a:rPr lang="en-US" altLang="en-US" dirty="0"/>
              <a:t> &lt; 20 &amp;&amp; sum &lt; 100; ++ </a:t>
            </a:r>
            <a:r>
              <a:rPr lang="en-US" altLang="en-US" dirty="0" err="1"/>
              <a:t>i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r>
              <a:rPr lang="en-US" altLang="en-US" dirty="0"/>
              <a:t>{</a:t>
            </a:r>
          </a:p>
          <a:p>
            <a:pPr>
              <a:buFontTx/>
              <a:buNone/>
            </a:pPr>
            <a:r>
              <a:rPr lang="en-US" altLang="en-US" dirty="0"/>
              <a:t>		sum = sum +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pPr>
              <a:buFontTx/>
              <a:buNone/>
            </a:pPr>
            <a:r>
              <a:rPr lang="en-US" altLang="en-US" dirty="0"/>
              <a:t>		printf(“%d %d\n”, </a:t>
            </a:r>
            <a:r>
              <a:rPr lang="en-US" altLang="en-US" dirty="0" err="1"/>
              <a:t>i</a:t>
            </a:r>
            <a:r>
              <a:rPr lang="en-US" altLang="en-US" dirty="0"/>
              <a:t>, sum);</a:t>
            </a:r>
          </a:p>
          <a:p>
            <a:pPr>
              <a:buFontTx/>
              <a:buNone/>
            </a:pPr>
            <a:r>
              <a:rPr lang="en-US" altLang="en-US" dirty="0"/>
              <a:t>}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21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/>
              <a:t>Additional Features of for Loop </a:t>
            </a:r>
            <a:r>
              <a:rPr lang="en-US" altLang="en-US" sz="2800" b="1" dirty="0" err="1"/>
              <a:t>Contd</a:t>
            </a:r>
            <a:r>
              <a:rPr lang="en-US" altLang="en-US" sz="2800" b="1" dirty="0"/>
              <a:t>…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286539"/>
            <a:ext cx="5642378" cy="42636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Note 3:</a:t>
            </a:r>
          </a:p>
          <a:p>
            <a:r>
              <a:rPr lang="en-US" altLang="en-US" dirty="0"/>
              <a:t>It is also permissible to use expressions in the assignment statements of initialization and </a:t>
            </a:r>
            <a:r>
              <a:rPr lang="en-US" altLang="en-US" dirty="0" err="1"/>
              <a:t>updation</a:t>
            </a:r>
            <a:r>
              <a:rPr lang="en-US" altLang="en-US" dirty="0"/>
              <a:t> sections.</a:t>
            </a:r>
          </a:p>
          <a:p>
            <a:r>
              <a:rPr lang="en-US" altLang="en-US" dirty="0"/>
              <a:t>For 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for (x = (m + n) / 2; x &gt; 0; x = x / 2)</a:t>
            </a:r>
            <a:endParaRPr lang="en-US" altLang="en-US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  <a:buFontTx/>
              <a:buNone/>
            </a:pPr>
            <a:endParaRPr lang="en-US" alt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ADC4-7975-4242-AE44-FD8BF3BC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1423" y="1286544"/>
            <a:ext cx="4489704" cy="50398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en-US" sz="2400" b="1" dirty="0"/>
              <a:t>Note 4:</a:t>
            </a:r>
          </a:p>
          <a:p>
            <a:r>
              <a:rPr lang="en-US" altLang="en-US" sz="2400" dirty="0"/>
              <a:t>Another unique aspect of for loop is that one or more sections can be omitted, if necessary.</a:t>
            </a:r>
          </a:p>
          <a:p>
            <a:r>
              <a:rPr lang="en-US" altLang="en-US" sz="2400" dirty="0"/>
              <a:t>For Example:</a:t>
            </a:r>
          </a:p>
          <a:p>
            <a:pPr>
              <a:buNone/>
            </a:pPr>
            <a:r>
              <a:rPr lang="en-US" altLang="en-US" sz="2400" dirty="0"/>
              <a:t>	m = 5;</a:t>
            </a:r>
          </a:p>
          <a:p>
            <a:pPr>
              <a:buNone/>
            </a:pPr>
            <a:r>
              <a:rPr lang="en-US" altLang="en-US" sz="2400" dirty="0"/>
              <a:t>	for ( ; m ! = 100 ;)    {</a:t>
            </a:r>
          </a:p>
          <a:p>
            <a:pPr>
              <a:buNone/>
            </a:pPr>
            <a:r>
              <a:rPr lang="en-US" altLang="en-US" sz="2400" dirty="0"/>
              <a:t>		printf(“%d\</a:t>
            </a:r>
            <a:r>
              <a:rPr lang="en-US" altLang="en-US" sz="2400" dirty="0" err="1"/>
              <a:t>n”,m</a:t>
            </a:r>
            <a:r>
              <a:rPr lang="en-US" altLang="en-US" sz="2400" dirty="0"/>
              <a:t>);</a:t>
            </a:r>
          </a:p>
          <a:p>
            <a:pPr>
              <a:buNone/>
            </a:pPr>
            <a:r>
              <a:rPr lang="en-US" altLang="en-US" sz="2400" dirty="0"/>
              <a:t>		m = m + 5;</a:t>
            </a:r>
          </a:p>
          <a:p>
            <a:pPr marL="0" indent="0">
              <a:buNone/>
            </a:pPr>
            <a:r>
              <a:rPr lang="en-IN" sz="24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65789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E2278E-1322-8E26-C10E-83C265EE31E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199" y="1070712"/>
            <a:ext cx="10515599" cy="499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b="1" dirty="0"/>
              <a:t>Note 4 contd..</a:t>
            </a:r>
          </a:p>
          <a:p>
            <a:pPr algn="just">
              <a:buNone/>
            </a:pPr>
            <a:r>
              <a:rPr lang="en-IN" b="1" dirty="0"/>
              <a:t>for(;;) – Infinite loop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dirty="0"/>
              <a:t>Both the initialization and increment sections are omitted in this for statement.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dirty="0"/>
              <a:t>The initialization has been done before the for statement and the control variable is incremented inside the loop. In such cases, the sections are left ‘blank’.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dirty="0"/>
              <a:t>However, the semicolons separating the sections must remain. If the test – condition is not present, then the for statement sets up an ‘infinite’ loop.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dirty="0"/>
              <a:t>Such loops can be broken using break or </a:t>
            </a:r>
            <a:r>
              <a:rPr lang="en-US" altLang="en-US" dirty="0" err="1"/>
              <a:t>goto</a:t>
            </a:r>
            <a:r>
              <a:rPr lang="en-US" altLang="en-US" dirty="0"/>
              <a:t> statements in the loop.</a:t>
            </a:r>
          </a:p>
        </p:txBody>
      </p:sp>
    </p:spTree>
    <p:extLst>
      <p:ext uri="{BB962C8B-B14F-4D97-AF65-F5344CB8AC3E}">
        <p14:creationId xmlns:p14="http://schemas.microsoft.com/office/powerpoint/2010/main" val="412581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EBD5-22F8-4EE8-8861-B0B56D6B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Additional Features of for Loop </a:t>
            </a:r>
            <a:r>
              <a:rPr lang="en-US" altLang="en-US" sz="3200" b="1" dirty="0" err="1"/>
              <a:t>Contd</a:t>
            </a:r>
            <a:r>
              <a:rPr lang="en-US" altLang="en-US" sz="3200" b="1" dirty="0"/>
              <a:t>…</a:t>
            </a:r>
            <a:endParaRPr lang="en-IN" sz="3200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Note 5:</a:t>
            </a:r>
          </a:p>
          <a:p>
            <a:r>
              <a:rPr lang="en-US" altLang="en-US" sz="2400" dirty="0"/>
              <a:t>We can set up time delay loops using the null statement as follows: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for ( j = 1000; j &gt; 0; j = j –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	;</a:t>
            </a:r>
          </a:p>
          <a:p>
            <a:r>
              <a:rPr lang="en-US" altLang="en-US" sz="2400" dirty="0"/>
              <a:t>This loop is executed 1000 times without producing any output; it simply causes a time delay.</a:t>
            </a:r>
          </a:p>
          <a:p>
            <a:r>
              <a:rPr lang="en-US" altLang="en-US" sz="2400" dirty="0"/>
              <a:t>Notice that the body of the loop contains only a semicolon, known as a null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BC72-7C64-4F2A-9B51-27370110B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b="1" dirty="0"/>
              <a:t>Note 6:</a:t>
            </a:r>
          </a:p>
          <a:p>
            <a:pPr>
              <a:buNone/>
            </a:pPr>
            <a:r>
              <a:rPr lang="en-US" altLang="en-US" b="1" dirty="0"/>
              <a:t>	</a:t>
            </a:r>
            <a:r>
              <a:rPr lang="en-US" altLang="en-US" sz="2400" dirty="0"/>
              <a:t>for ( j = 1000; j &gt; 0; j = j – 1);</a:t>
            </a:r>
          </a:p>
          <a:p>
            <a:pPr algn="just">
              <a:buNone/>
            </a:pPr>
            <a:endParaRPr lang="en-US" altLang="en-US" dirty="0"/>
          </a:p>
          <a:p>
            <a:pPr algn="just"/>
            <a:r>
              <a:rPr lang="en-US" altLang="en-US" sz="2400" dirty="0"/>
              <a:t>This implies that the C compiler will not give an error message if we place a semicolon by mistake (or consciously as in the case 5) at the end of a for statement. The semicolon will be considered as a null statement.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7455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5715-5E31-4B97-B654-89A9F98B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42" y="351874"/>
            <a:ext cx="8753856" cy="763764"/>
          </a:xfrm>
        </p:spPr>
        <p:txBody>
          <a:bodyPr>
            <a:normAutofit/>
          </a:bodyPr>
          <a:lstStyle/>
          <a:p>
            <a:r>
              <a:rPr lang="en-IN" sz="4000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6187-A0C1-4848-8DF4-270D0D9B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3823254"/>
            <a:ext cx="11698741" cy="28752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400" dirty="0"/>
              <a:t>One – way decision / branching</a:t>
            </a:r>
          </a:p>
          <a:p>
            <a:pPr algn="just"/>
            <a:r>
              <a:rPr lang="en-US" sz="3400" dirty="0"/>
              <a:t>The ‘statements’ can be any valid C language statement</a:t>
            </a:r>
          </a:p>
          <a:p>
            <a:pPr algn="just"/>
            <a:r>
              <a:rPr lang="en-US" sz="3400" dirty="0"/>
              <a:t>‘condition’ is any valid C’ language expression, often logical operators are used in the condition statement</a:t>
            </a:r>
          </a:p>
          <a:p>
            <a:pPr algn="just"/>
            <a:r>
              <a:rPr lang="en-US" sz="3400" dirty="0"/>
              <a:t>If the condition is true then perform the following statement or if the condition is false the computer skips the statement and moves on to the next instruction in the program</a:t>
            </a:r>
          </a:p>
          <a:p>
            <a:pPr marL="514350" indent="-28575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05CC30-405F-4DFD-A91A-67A6D38FADCA}"/>
              </a:ext>
            </a:extLst>
          </p:cNvPr>
          <p:cNvGrpSpPr/>
          <p:nvPr/>
        </p:nvGrpSpPr>
        <p:grpSpPr>
          <a:xfrm>
            <a:off x="7018565" y="2202244"/>
            <a:ext cx="979002" cy="1291986"/>
            <a:chOff x="8030203" y="2137004"/>
            <a:chExt cx="979002" cy="1291986"/>
          </a:xfrm>
        </p:grpSpPr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0744D2CA-7AF7-485C-8C35-EA03A5F85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0203" y="2137004"/>
              <a:ext cx="2" cy="1291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962FCF85-EC5B-40B8-AFC3-8CFD34D3E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205" y="2152653"/>
              <a:ext cx="9790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False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700C75-1B61-4ED6-B797-5FC3FD7BD10C}"/>
              </a:ext>
            </a:extLst>
          </p:cNvPr>
          <p:cNvGrpSpPr/>
          <p:nvPr/>
        </p:nvGrpSpPr>
        <p:grpSpPr>
          <a:xfrm>
            <a:off x="7867037" y="1483447"/>
            <a:ext cx="1827475" cy="473513"/>
            <a:chOff x="8878675" y="1418217"/>
            <a:chExt cx="1827475" cy="473513"/>
          </a:xfrm>
        </p:grpSpPr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76ABE937-81F3-44FC-AB34-42DFA1F0F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8675" y="1418217"/>
              <a:ext cx="1827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4CEB6E41-4234-49C3-B309-377E576D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6150" y="1418217"/>
              <a:ext cx="0" cy="47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00EA46-C39F-49C5-B845-4A10653F0E55}"/>
              </a:ext>
            </a:extLst>
          </p:cNvPr>
          <p:cNvSpPr txBox="1"/>
          <p:nvPr/>
        </p:nvSpPr>
        <p:spPr>
          <a:xfrm>
            <a:off x="6096000" y="3426055"/>
            <a:ext cx="202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code</a:t>
            </a:r>
          </a:p>
        </p:txBody>
      </p:sp>
      <p:sp>
        <p:nvSpPr>
          <p:cNvPr id="58" name="Text Box 17">
            <a:extLst>
              <a:ext uri="{FF2B5EF4-FFF2-40B4-BE49-F238E27FC236}">
                <a16:creationId xmlns:a16="http://schemas.microsoft.com/office/drawing/2014/main" id="{757125BC-141A-458C-A5C5-11A47A7B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567" y="1153326"/>
            <a:ext cx="10442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28" name="AutoShape 4">
            <a:extLst>
              <a:ext uri="{FF2B5EF4-FFF2-40B4-BE49-F238E27FC236}">
                <a16:creationId xmlns:a16="http://schemas.microsoft.com/office/drawing/2014/main" id="{602EF93F-E4A7-4BE5-8867-6413C521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48" y="790354"/>
            <a:ext cx="1696941" cy="1391606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</a:rPr>
              <a:t>Test Condition</a:t>
            </a: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9D4E0ECE-3949-49E7-B016-395754E7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873" y="1960215"/>
            <a:ext cx="2023276" cy="484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</a:rPr>
              <a:t>statement(s)</a:t>
            </a:r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CB1B8570-5FE6-4EF0-9425-16AA760F5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565" y="454869"/>
            <a:ext cx="0" cy="3630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2AC26F-9B6C-4FC3-9404-135497D2124B}"/>
              </a:ext>
            </a:extLst>
          </p:cNvPr>
          <p:cNvGrpSpPr/>
          <p:nvPr/>
        </p:nvGrpSpPr>
        <p:grpSpPr>
          <a:xfrm>
            <a:off x="7018566" y="2445390"/>
            <a:ext cx="2675946" cy="731163"/>
            <a:chOff x="8030204" y="2382277"/>
            <a:chExt cx="2675945" cy="10800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F82540E-F7F1-48E2-812B-51E90625F84A}"/>
                </a:ext>
              </a:extLst>
            </p:cNvPr>
            <p:cNvCxnSpPr/>
            <p:nvPr/>
          </p:nvCxnSpPr>
          <p:spPr>
            <a:xfrm>
              <a:off x="10706149" y="2382277"/>
              <a:ext cx="0" cy="1080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91C7D31-9FC8-47DE-A240-5FEF08B47121}"/>
                </a:ext>
              </a:extLst>
            </p:cNvPr>
            <p:cNvCxnSpPr/>
            <p:nvPr/>
          </p:nvCxnSpPr>
          <p:spPr>
            <a:xfrm flipH="1">
              <a:off x="8030204" y="3462325"/>
              <a:ext cx="26759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 Box 18">
            <a:extLst>
              <a:ext uri="{FF2B5EF4-FFF2-40B4-BE49-F238E27FC236}">
                <a16:creationId xmlns:a16="http://schemas.microsoft.com/office/drawing/2014/main" id="{6ACDB96A-F31C-4B37-9D47-860015324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567" y="2215776"/>
            <a:ext cx="979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ED7D52-42CE-40FD-8E70-9F119745F5DB}"/>
              </a:ext>
            </a:extLst>
          </p:cNvPr>
          <p:cNvSpPr/>
          <p:nvPr/>
        </p:nvSpPr>
        <p:spPr>
          <a:xfrm>
            <a:off x="2271921" y="1357127"/>
            <a:ext cx="3212864" cy="1677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16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if(condition)</a:t>
            </a:r>
            <a:endParaRPr lang="en-US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statement(s);</a:t>
            </a:r>
          </a:p>
          <a:p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256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D652-42A0-49CB-B5DA-B1B0994B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CC6F-C11B-46F3-8BD9-39D7F5D7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8" y="1607380"/>
            <a:ext cx="5105400" cy="4504588"/>
          </a:xfrm>
        </p:spPr>
        <p:txBody>
          <a:bodyPr>
            <a:normAutofit/>
          </a:bodyPr>
          <a:lstStyle/>
          <a:p>
            <a:r>
              <a:rPr lang="en-US" sz="3200" dirty="0"/>
              <a:t>The looping of statements inside another loop</a:t>
            </a:r>
          </a:p>
          <a:p>
            <a:r>
              <a:rPr lang="en-US" sz="3200" dirty="0"/>
              <a:t>Any number of loops can be defined inside another loop</a:t>
            </a:r>
          </a:p>
          <a:p>
            <a:r>
              <a:rPr lang="en-US" sz="3200" b="1" dirty="0"/>
              <a:t>Any type of loop</a:t>
            </a:r>
            <a:r>
              <a:rPr lang="en-US" sz="3200" dirty="0"/>
              <a:t> can be defined inside another loop</a:t>
            </a:r>
          </a:p>
          <a:p>
            <a:r>
              <a:rPr lang="en-US" sz="3200" dirty="0"/>
              <a:t>For within for, for within while, do-while within while, etc..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A6102-51CD-4D23-80BC-B2BB3C6A7525}"/>
              </a:ext>
            </a:extLst>
          </p:cNvPr>
          <p:cNvSpPr/>
          <p:nvPr/>
        </p:nvSpPr>
        <p:spPr>
          <a:xfrm>
            <a:off x="5847908" y="445256"/>
            <a:ext cx="5783032" cy="5583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/>
              <a:t>Syntax:</a:t>
            </a:r>
          </a:p>
          <a:p>
            <a:r>
              <a:rPr lang="en-IN" sz="2800" dirty="0" err="1"/>
              <a:t>Outer_loop</a:t>
            </a:r>
            <a:r>
              <a:rPr lang="en-IN" sz="2800" dirty="0"/>
              <a:t>  </a:t>
            </a:r>
          </a:p>
          <a:p>
            <a:r>
              <a:rPr lang="en-IN" sz="2800" dirty="0"/>
              <a:t>{  </a:t>
            </a:r>
          </a:p>
          <a:p>
            <a:r>
              <a:rPr lang="en-IN" sz="2800" dirty="0"/>
              <a:t>    </a:t>
            </a:r>
            <a:r>
              <a:rPr lang="en-IN" sz="2800" dirty="0" err="1"/>
              <a:t>Inner_loop</a:t>
            </a:r>
            <a:r>
              <a:rPr lang="en-IN" sz="2800" dirty="0"/>
              <a:t>  </a:t>
            </a:r>
          </a:p>
          <a:p>
            <a:r>
              <a:rPr lang="en-IN" sz="2800" dirty="0"/>
              <a:t>   {  </a:t>
            </a:r>
          </a:p>
          <a:p>
            <a:r>
              <a:rPr lang="en-IN" sz="2800" dirty="0"/>
              <a:t>         // inner loop statements.  </a:t>
            </a:r>
          </a:p>
          <a:p>
            <a:r>
              <a:rPr lang="en-IN" sz="2800" dirty="0"/>
              <a:t>   }  </a:t>
            </a:r>
          </a:p>
          <a:p>
            <a:r>
              <a:rPr lang="en-IN" sz="2800" dirty="0"/>
              <a:t>       // outer loop statements.  </a:t>
            </a:r>
          </a:p>
          <a:p>
            <a:r>
              <a:rPr lang="en-IN" sz="2800" dirty="0"/>
              <a:t>} 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1586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D652-42A0-49CB-B5DA-B1B0994B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CC6F-C11B-46F3-8BD9-39D7F5D7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2507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while(condition) </a:t>
            </a:r>
          </a:p>
          <a:p>
            <a:pPr marL="0" indent="0">
              <a:buNone/>
            </a:pPr>
            <a:r>
              <a:rPr lang="en-IN" sz="2600" dirty="0"/>
              <a:t>{  </a:t>
            </a:r>
          </a:p>
          <a:p>
            <a:pPr marL="0" indent="0">
              <a:buNone/>
            </a:pPr>
            <a:r>
              <a:rPr lang="en-IN" sz="2600" dirty="0"/>
              <a:t>    do</a:t>
            </a:r>
          </a:p>
          <a:p>
            <a:pPr marL="0" indent="0">
              <a:buNone/>
            </a:pPr>
            <a:r>
              <a:rPr lang="en-IN" sz="2600" dirty="0"/>
              <a:t>   {  </a:t>
            </a:r>
          </a:p>
          <a:p>
            <a:pPr marL="0" indent="0">
              <a:buNone/>
            </a:pPr>
            <a:r>
              <a:rPr lang="en-IN" sz="2600" dirty="0"/>
              <a:t>          inner loop statement(s);  </a:t>
            </a:r>
          </a:p>
          <a:p>
            <a:pPr marL="0" indent="0">
              <a:buNone/>
            </a:pPr>
            <a:r>
              <a:rPr lang="en-IN" sz="2600" dirty="0"/>
              <a:t>   } </a:t>
            </a:r>
          </a:p>
          <a:p>
            <a:pPr marL="0" indent="0">
              <a:buNone/>
            </a:pPr>
            <a:r>
              <a:rPr lang="en-IN" sz="2600" dirty="0"/>
              <a:t>   while(condition) ;</a:t>
            </a:r>
          </a:p>
          <a:p>
            <a:pPr marL="0" indent="0">
              <a:buNone/>
            </a:pPr>
            <a:r>
              <a:rPr lang="en-IN" sz="2600" dirty="0"/>
              <a:t>       outer loop statement(s);  </a:t>
            </a:r>
          </a:p>
          <a:p>
            <a:pPr marL="0" indent="0">
              <a:buNone/>
            </a:pPr>
            <a:r>
              <a:rPr lang="en-IN" sz="2600" dirty="0"/>
              <a:t>}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51C2-5B97-4340-830C-1FBAB9A7D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9957" y="1825625"/>
            <a:ext cx="6183569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for(</a:t>
            </a:r>
            <a:r>
              <a:rPr lang="en-IN" sz="2600" dirty="0" err="1"/>
              <a:t>initialization;condition</a:t>
            </a:r>
            <a:r>
              <a:rPr lang="en-IN" sz="2600" dirty="0"/>
              <a:t>; </a:t>
            </a:r>
            <a:r>
              <a:rPr lang="en-IN" sz="2600" dirty="0" err="1"/>
              <a:t>updation</a:t>
            </a:r>
            <a:r>
              <a:rPr lang="en-IN" sz="2600" dirty="0"/>
              <a:t>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       while(condition)</a:t>
            </a:r>
          </a:p>
          <a:p>
            <a:pPr marL="0" indent="0">
              <a:buNone/>
            </a:pPr>
            <a:r>
              <a:rPr lang="en-IN" sz="2600" dirty="0"/>
              <a:t>        {</a:t>
            </a:r>
          </a:p>
          <a:p>
            <a:pPr marL="0" indent="0">
              <a:buNone/>
            </a:pPr>
            <a:r>
              <a:rPr lang="en-IN" sz="2600" dirty="0"/>
              <a:t>	 inner loop statement(s);</a:t>
            </a:r>
          </a:p>
          <a:p>
            <a:pPr marL="0" indent="0">
              <a:buNone/>
            </a:pPr>
            <a:r>
              <a:rPr lang="en-IN" sz="2600" dirty="0"/>
              <a:t>        }</a:t>
            </a:r>
          </a:p>
          <a:p>
            <a:pPr marL="0" indent="0">
              <a:buNone/>
            </a:pPr>
            <a:r>
              <a:rPr lang="en-IN" sz="2600" dirty="0"/>
              <a:t>        outer loop statement(s);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76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6853-CBA5-4496-9CE4-2C3BFDE3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1" y="365125"/>
            <a:ext cx="9368359" cy="1325563"/>
          </a:xfrm>
        </p:spPr>
        <p:txBody>
          <a:bodyPr/>
          <a:lstStyle/>
          <a:p>
            <a:pPr algn="ctr"/>
            <a:r>
              <a:rPr lang="en-IN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1CB0-3223-4154-96D4-E8EA6DC6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2" y="1431235"/>
            <a:ext cx="9110472" cy="47457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100" dirty="0"/>
              <a:t>The break statement is used to break any type of loop (while, do-while and for loop) or case in a switch statements</a:t>
            </a:r>
          </a:p>
          <a:p>
            <a:pPr algn="just"/>
            <a:r>
              <a:rPr lang="en-US" sz="3100" dirty="0"/>
              <a:t>break statement terminates the loop body immediately</a:t>
            </a:r>
          </a:p>
          <a:p>
            <a:pPr algn="just"/>
            <a:r>
              <a:rPr lang="en-US" altLang="en-US" sz="3100" dirty="0"/>
              <a:t>The break statement causes the control to transfer out of the entire switch statement. </a:t>
            </a:r>
          </a:p>
          <a:p>
            <a:pPr algn="just"/>
            <a:r>
              <a:rPr lang="en-US" sz="3100" dirty="0"/>
              <a:t>The continue statement is used to break the current iteration of the loop </a:t>
            </a:r>
            <a:r>
              <a:rPr lang="en-US" altLang="en-US" sz="3100" dirty="0"/>
              <a:t>by skipping the remaining part of the loop</a:t>
            </a:r>
            <a:endParaRPr lang="en-US" sz="3100" dirty="0"/>
          </a:p>
          <a:p>
            <a:pPr algn="just"/>
            <a:r>
              <a:rPr lang="en-US" sz="3100" dirty="0"/>
              <a:t>After continue statement, the control returns to the start of the loop for next iteration</a:t>
            </a:r>
          </a:p>
          <a:p>
            <a:pPr algn="just"/>
            <a:r>
              <a:rPr lang="en-US" altLang="en-US" sz="3100" dirty="0"/>
              <a:t>Both break and continue statements does not have any embedded expression or arguments.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3279490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AB9-CFDD-411D-B187-63D02C42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689" y="120575"/>
            <a:ext cx="5360581" cy="995842"/>
          </a:xfrm>
        </p:spPr>
        <p:txBody>
          <a:bodyPr/>
          <a:lstStyle/>
          <a:p>
            <a:r>
              <a:rPr lang="en-IN" dirty="0"/>
              <a:t>break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01FB-9E88-4EB6-8FF2-E2802BA52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453" y="797442"/>
            <a:ext cx="5440547" cy="593998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#include&lt;stdio.h&gt;</a:t>
            </a:r>
          </a:p>
          <a:p>
            <a:pPr marL="0" indent="0" algn="just">
              <a:buNone/>
            </a:pPr>
            <a:r>
              <a:rPr lang="en-US" dirty="0"/>
              <a:t>int main()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&lt;10;i++)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==4)</a:t>
            </a:r>
          </a:p>
          <a:p>
            <a:pPr marL="0" indent="0" algn="just">
              <a:buNone/>
            </a:pPr>
            <a:r>
              <a:rPr lang="en-US" dirty="0"/>
              <a:t>            break;</a:t>
            </a:r>
          </a:p>
          <a:p>
            <a:pPr marL="0" indent="0" algn="just">
              <a:buNone/>
            </a:pPr>
            <a:r>
              <a:rPr lang="en-US" dirty="0"/>
              <a:t>        printf("%d\n",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  }</a:t>
            </a:r>
          </a:p>
          <a:p>
            <a:pPr marL="0" indent="0" algn="just">
              <a:buNone/>
            </a:pPr>
            <a:r>
              <a:rPr lang="en-US" dirty="0"/>
              <a:t>return 0;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IN" dirty="0"/>
              <a:t>This program comes out of the loop when </a:t>
            </a:r>
            <a:r>
              <a:rPr lang="en-IN" dirty="0" err="1"/>
              <a:t>i</a:t>
            </a:r>
            <a:r>
              <a:rPr lang="en-IN" dirty="0"/>
              <a:t> equals 4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EFAA-DF9C-4117-81A4-F75D8FD7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3982" y="1825625"/>
            <a:ext cx="31479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dirty="0"/>
              <a:t>0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1488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9C67-78D4-4521-AA22-6CDF9179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362" y="343859"/>
            <a:ext cx="4403651" cy="666233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2AE3-96B6-48AE-B960-53E145BFE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5302"/>
            <a:ext cx="4966252" cy="62094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   while(</a:t>
            </a:r>
            <a:r>
              <a:rPr lang="en-IN" dirty="0" err="1"/>
              <a:t>i</a:t>
            </a:r>
            <a:r>
              <a:rPr lang="en-IN" dirty="0"/>
              <a:t>&lt;10)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if(</a:t>
            </a:r>
            <a:r>
              <a:rPr lang="en-IN" dirty="0" err="1"/>
              <a:t>i</a:t>
            </a:r>
            <a:r>
              <a:rPr lang="en-IN" dirty="0"/>
              <a:t>==4)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    continue;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</a:t>
            </a:r>
            <a:r>
              <a:rPr lang="en-IN" dirty="0"/>
              <a:t>=i+1;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86551-86C3-42F8-A5C3-7B2C7107B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dirty="0"/>
              <a:t>0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pPr marL="0" indent="0">
              <a:buNone/>
            </a:pPr>
            <a:r>
              <a:rPr lang="en-IN" dirty="0"/>
              <a:t>6</a:t>
            </a:r>
          </a:p>
          <a:p>
            <a:pPr marL="0" indent="0">
              <a:buNone/>
            </a:pPr>
            <a:r>
              <a:rPr lang="en-IN" dirty="0"/>
              <a:t>7</a:t>
            </a:r>
          </a:p>
          <a:p>
            <a:pPr marL="0" indent="0">
              <a:buNone/>
            </a:pPr>
            <a:r>
              <a:rPr lang="en-IN" dirty="0"/>
              <a:t>8</a:t>
            </a:r>
          </a:p>
          <a:p>
            <a:pPr marL="0" indent="0">
              <a:buNone/>
            </a:pPr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69230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6F2A-50E2-428C-8309-E60BCC7B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326217" cy="1325563"/>
          </a:xfrm>
        </p:spPr>
        <p:txBody>
          <a:bodyPr/>
          <a:lstStyle/>
          <a:p>
            <a:r>
              <a:rPr lang="en-IN" dirty="0"/>
              <a:t>break and continue - Difference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4DF578-B1BA-4C27-8FF4-8254DEF31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474430"/>
              </p:ext>
            </p:extLst>
          </p:nvPr>
        </p:nvGraphicFramePr>
        <p:xfrm>
          <a:off x="1551432" y="2067475"/>
          <a:ext cx="9514133" cy="2894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47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continue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44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It is used in loop and switch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It is used in loops and not in switch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7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It is used to terminate from the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It is used to continue to the next iteration in the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2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Control is transferred outside the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Control remains in the same loop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761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380B-C49E-484E-9241-D6278CDE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goto</a:t>
            </a:r>
            <a:r>
              <a:rPr lang="en-IN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3879-D782-414F-871E-9EB81DE4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1" y="1825625"/>
            <a:ext cx="1030763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goto</a:t>
            </a:r>
            <a:r>
              <a:rPr lang="en-US" dirty="0"/>
              <a:t> statement is used to transfer the program control from one statement to another statement</a:t>
            </a:r>
          </a:p>
          <a:p>
            <a:r>
              <a:rPr lang="en-IN" dirty="0"/>
              <a:t>A statement label is used which is followed by colon ( </a:t>
            </a:r>
            <a:r>
              <a:rPr lang="en-IN" dirty="0">
                <a:sym typeface="Wingdings" panose="05000000000000000000" pitchFamily="2" charset="2"/>
              </a:rPr>
              <a:t>: 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Types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Unconditional </a:t>
            </a:r>
            <a:r>
              <a:rPr lang="en-US" altLang="en-US" sz="2800" dirty="0" err="1"/>
              <a:t>goto</a:t>
            </a:r>
            <a:endParaRPr lang="en-US" altLang="en-US" sz="28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800" dirty="0"/>
              <a:t>Conditional </a:t>
            </a:r>
            <a:r>
              <a:rPr lang="en-US" altLang="en-US" sz="2800" dirty="0" err="1"/>
              <a:t>goto</a:t>
            </a:r>
            <a:r>
              <a:rPr lang="en-IN" sz="2800" dirty="0">
                <a:sym typeface="Wingdings" panose="05000000000000000000" pitchFamily="2" charset="2"/>
              </a:rPr>
              <a:t> </a:t>
            </a:r>
            <a:endParaRPr lang="en-IN" sz="2800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CE6A60-ACBC-4AD1-825D-DEE44CD02572}"/>
              </a:ext>
            </a:extLst>
          </p:cNvPr>
          <p:cNvSpPr/>
          <p:nvPr/>
        </p:nvSpPr>
        <p:spPr>
          <a:xfrm>
            <a:off x="6399873" y="3572540"/>
            <a:ext cx="4240696" cy="26044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Syntax:</a:t>
            </a:r>
          </a:p>
          <a:p>
            <a:pPr lvl="1"/>
            <a:r>
              <a:rPr lang="en-IN" sz="2400" dirty="0" err="1"/>
              <a:t>goto</a:t>
            </a:r>
            <a:r>
              <a:rPr lang="en-IN" sz="2400" dirty="0"/>
              <a:t> &lt;&lt;</a:t>
            </a:r>
            <a:r>
              <a:rPr lang="en-IN" sz="2400" dirty="0" err="1"/>
              <a:t>label_name</a:t>
            </a:r>
            <a:r>
              <a:rPr lang="en-IN" sz="2400" dirty="0"/>
              <a:t>&gt;&gt;;</a:t>
            </a:r>
          </a:p>
          <a:p>
            <a:pPr lvl="1"/>
            <a:r>
              <a:rPr lang="en-IN" sz="2400" dirty="0"/>
              <a:t>…..</a:t>
            </a:r>
          </a:p>
          <a:p>
            <a:pPr lvl="1"/>
            <a:r>
              <a:rPr lang="en-IN" sz="2400" dirty="0"/>
              <a:t>…..</a:t>
            </a:r>
          </a:p>
          <a:p>
            <a:pPr lvl="1"/>
            <a:r>
              <a:rPr lang="en-IN" sz="2400" dirty="0"/>
              <a:t>label:</a:t>
            </a:r>
          </a:p>
          <a:p>
            <a:pPr lvl="1"/>
            <a:r>
              <a:rPr lang="en-IN" sz="2400" dirty="0"/>
              <a:t>	statement(s);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9367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7AF47-8A2F-47AA-BBC6-784FFF1A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4369"/>
            <a:ext cx="10515600" cy="6874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/>
              <a:t>goto</a:t>
            </a:r>
            <a:r>
              <a:rPr lang="en-IN" dirty="0"/>
              <a:t>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1794-13FA-4DA3-AC63-9D4B7ACF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04" y="892980"/>
            <a:ext cx="5981611" cy="58586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000" b="1" dirty="0"/>
              <a:t>conditional </a:t>
            </a:r>
            <a:r>
              <a:rPr lang="en-IN" sz="3000" b="1" dirty="0" err="1"/>
              <a:t>goto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The control transfers from one block to another block with checking the test condition.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void main()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int n, sum = 0,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printf ("Enter a number:");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scanf</a:t>
            </a:r>
            <a:r>
              <a:rPr lang="en-US" sz="2400" dirty="0">
                <a:solidFill>
                  <a:schemeClr val="tx1"/>
                </a:solidFill>
              </a:rPr>
              <a:t> ("%d", &amp;n);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xyz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sum +=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if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n) </a:t>
            </a:r>
            <a:r>
              <a:rPr lang="en-US" sz="2400" dirty="0" err="1">
                <a:solidFill>
                  <a:schemeClr val="tx1"/>
                </a:solidFill>
              </a:rPr>
              <a:t>goto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xyz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    printf ("\</a:t>
            </a:r>
            <a:r>
              <a:rPr lang="en-US" sz="2400" dirty="0" err="1">
                <a:solidFill>
                  <a:schemeClr val="tx1"/>
                </a:solidFill>
              </a:rPr>
              <a:t>nSum</a:t>
            </a:r>
            <a:r>
              <a:rPr lang="en-US" sz="2400" dirty="0">
                <a:solidFill>
                  <a:schemeClr val="tx1"/>
                </a:solidFill>
              </a:rPr>
              <a:t> of first %d natural numbers = %d", n, sum);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486C77-69A0-4C20-B781-BBF6C5BE3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5910" y="850447"/>
            <a:ext cx="4094687" cy="50612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/>
              <a:t>unconditional </a:t>
            </a:r>
            <a:r>
              <a:rPr lang="en-IN" sz="3200" b="1" dirty="0" err="1"/>
              <a:t>goto</a:t>
            </a:r>
            <a:endParaRPr lang="en-US" altLang="en-US" sz="3600" b="1" dirty="0">
              <a:latin typeface="+mj-lt"/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The control transfers from one block to another block without checking the test  condition.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#include &lt;</a:t>
            </a:r>
            <a:r>
              <a:rPr lang="en-US" altLang="en-US" sz="2400" dirty="0" err="1">
                <a:solidFill>
                  <a:schemeClr val="tx1"/>
                </a:solidFill>
              </a:rPr>
              <a:t>stdio.h</a:t>
            </a:r>
            <a:r>
              <a:rPr lang="en-US" altLang="en-US" sz="2400" dirty="0">
                <a:solidFill>
                  <a:schemeClr val="tx1"/>
                </a:solidFill>
              </a:rPr>
              <a:t>&gt;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main()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Start: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   printf("Welcome\n");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</a:rPr>
              <a:t>goto</a:t>
            </a:r>
            <a:r>
              <a:rPr lang="en-US" altLang="en-US" sz="2400" dirty="0">
                <a:solidFill>
                  <a:schemeClr val="tx1"/>
                </a:solidFill>
              </a:rPr>
              <a:t> Start;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18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017F-B2AC-44CF-8553-2C00728E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if statement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266F-5CD1-4B69-9566-2D85AE644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4" y="1553201"/>
            <a:ext cx="6073492" cy="50921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sz="2000" b="0" dirty="0" err="1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number;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dirty="0" err="1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 a number</a:t>
            </a:r>
            <a:r>
              <a:rPr lang="en-IN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dirty="0" err="1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("%d", &amp;number);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if(number&lt;0)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number= -number;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printf("The absolute value is %</a:t>
            </a:r>
            <a:r>
              <a:rPr lang="en-IN" sz="2000" b="0" dirty="0" err="1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d",number</a:t>
            </a: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eturn 0;</a:t>
            </a:r>
          </a:p>
          <a:p>
            <a:pPr marL="0" indent="0" algn="just">
              <a:buNone/>
            </a:pPr>
            <a:r>
              <a:rPr lang="en-IN" sz="2000" b="0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DCFCA-81EC-4C44-8ECC-11ED6EF9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4861" y="1825625"/>
            <a:ext cx="460013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Output</a:t>
            </a:r>
          </a:p>
          <a:p>
            <a:r>
              <a:rPr lang="en-IN" dirty="0"/>
              <a:t>Case 1:</a:t>
            </a:r>
          </a:p>
          <a:p>
            <a:pPr marL="0" indent="0">
              <a:buNone/>
            </a:pPr>
            <a:r>
              <a:rPr lang="en-IN" dirty="0"/>
              <a:t>Enter a number: -10</a:t>
            </a:r>
          </a:p>
          <a:p>
            <a:pPr marL="0" indent="0">
              <a:buNone/>
            </a:pPr>
            <a:r>
              <a:rPr lang="en-IN" dirty="0"/>
              <a:t>The absolute value is 10 </a:t>
            </a:r>
          </a:p>
          <a:p>
            <a:r>
              <a:rPr lang="en-IN" dirty="0"/>
              <a:t>Case 2:</a:t>
            </a:r>
          </a:p>
          <a:p>
            <a:pPr marL="0" indent="0">
              <a:buNone/>
            </a:pPr>
            <a:r>
              <a:rPr lang="en-IN" dirty="0"/>
              <a:t>Enter a number: 9</a:t>
            </a:r>
          </a:p>
          <a:p>
            <a:pPr marL="0" indent="0">
              <a:buNone/>
            </a:pPr>
            <a:r>
              <a:rPr lang="en-IN" dirty="0"/>
              <a:t>The absolute value is 9</a:t>
            </a:r>
          </a:p>
        </p:txBody>
      </p:sp>
    </p:spTree>
    <p:extLst>
      <p:ext uri="{BB962C8B-B14F-4D97-AF65-F5344CB8AC3E}">
        <p14:creationId xmlns:p14="http://schemas.microsoft.com/office/powerpoint/2010/main" val="370998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749D-6FB1-46B9-93D5-5232C460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/>
              <a:t>if-else </a:t>
            </a:r>
            <a:r>
              <a:rPr lang="en-IN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EF30-358D-431A-A115-C475CAF2E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453" y="5007529"/>
            <a:ext cx="10121345" cy="1485346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100" dirty="0"/>
              <a:t>Two-way decision/branching</a:t>
            </a:r>
          </a:p>
          <a:p>
            <a:pPr algn="just">
              <a:lnSpc>
                <a:spcPct val="80000"/>
              </a:lnSpc>
            </a:pPr>
            <a:r>
              <a:rPr lang="en-US" sz="2100" dirty="0"/>
              <a:t>If the result of the condition is true, then program statement(s)_1 is executed, otherwise program statement(s)_2 will be executed</a:t>
            </a:r>
          </a:p>
          <a:p>
            <a:endParaRPr lang="en-IN" dirty="0"/>
          </a:p>
        </p:txBody>
      </p: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50637CC9-2C65-49F0-BE58-FD6C9CCE133A}"/>
              </a:ext>
            </a:extLst>
          </p:cNvPr>
          <p:cNvGrpSpPr/>
          <p:nvPr/>
        </p:nvGrpSpPr>
        <p:grpSpPr>
          <a:xfrm>
            <a:off x="6463284" y="1014653"/>
            <a:ext cx="5469728" cy="3435500"/>
            <a:chOff x="5036257" y="376387"/>
            <a:chExt cx="6681531" cy="2997316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id="{1B45139C-F63F-4133-9A55-0DC7719B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734" y="738150"/>
              <a:ext cx="1696941" cy="1391606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Test Condition</a:t>
              </a:r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40C65201-C04A-4A11-8026-01E5EBA5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4512" y="1882870"/>
              <a:ext cx="2023276" cy="484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statement(s)</a:t>
              </a:r>
            </a:p>
          </p:txBody>
        </p: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72546DBE-D0A0-41E2-AF3F-1D2E35097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0203" y="376387"/>
              <a:ext cx="0" cy="36302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0B523C-FEF8-4CBE-90BB-D01BB95E272A}"/>
                </a:ext>
              </a:extLst>
            </p:cNvPr>
            <p:cNvGrpSpPr/>
            <p:nvPr/>
          </p:nvGrpSpPr>
          <p:grpSpPr>
            <a:xfrm>
              <a:off x="8878675" y="1418217"/>
              <a:ext cx="1827475" cy="473513"/>
              <a:chOff x="8878675" y="1418217"/>
              <a:chExt cx="1827475" cy="473513"/>
            </a:xfrm>
          </p:grpSpPr>
          <p:sp>
            <p:nvSpPr>
              <p:cNvPr id="43" name="Line 14">
                <a:extLst>
                  <a:ext uri="{FF2B5EF4-FFF2-40B4-BE49-F238E27FC236}">
                    <a16:creationId xmlns:a16="http://schemas.microsoft.com/office/drawing/2014/main" id="{0CA25056-B618-45FF-A169-0CF710823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8675" y="1418217"/>
                <a:ext cx="1827475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5">
                <a:extLst>
                  <a:ext uri="{FF2B5EF4-FFF2-40B4-BE49-F238E27FC236}">
                    <a16:creationId xmlns:a16="http://schemas.microsoft.com/office/drawing/2014/main" id="{487159A4-6913-4F89-B27E-4695E6E71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06150" y="1418217"/>
                <a:ext cx="0" cy="473513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1B78BAC5-9EAA-4970-93CE-72824D6A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257" y="1891730"/>
              <a:ext cx="2023276" cy="484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</a:rPr>
                <a:t>statement(s)</a:t>
              </a:r>
            </a:p>
          </p:txBody>
        </p:sp>
        <p:grpSp>
          <p:nvGrpSpPr>
            <p:cNvPr id="2053" name="Group 2052">
              <a:extLst>
                <a:ext uri="{FF2B5EF4-FFF2-40B4-BE49-F238E27FC236}">
                  <a16:creationId xmlns:a16="http://schemas.microsoft.com/office/drawing/2014/main" id="{A24391EA-C8C5-4AD6-95D8-DA89B3D2A3F2}"/>
                </a:ext>
              </a:extLst>
            </p:cNvPr>
            <p:cNvGrpSpPr/>
            <p:nvPr/>
          </p:nvGrpSpPr>
          <p:grpSpPr>
            <a:xfrm>
              <a:off x="6004095" y="1433953"/>
              <a:ext cx="1212069" cy="462170"/>
              <a:chOff x="6004095" y="1433953"/>
              <a:chExt cx="1212069" cy="462170"/>
            </a:xfrm>
          </p:grpSpPr>
          <p:cxnSp>
            <p:nvCxnSpPr>
              <p:cNvPr id="2048" name="Straight Connector 2047">
                <a:extLst>
                  <a:ext uri="{FF2B5EF4-FFF2-40B4-BE49-F238E27FC236}">
                    <a16:creationId xmlns:a16="http://schemas.microsoft.com/office/drawing/2014/main" id="{F654F71A-F31E-4EA2-B909-539DEAE45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095" y="1433953"/>
                <a:ext cx="121206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51" name="Straight Arrow Connector 2050">
                <a:extLst>
                  <a:ext uri="{FF2B5EF4-FFF2-40B4-BE49-F238E27FC236}">
                    <a16:creationId xmlns:a16="http://schemas.microsoft.com/office/drawing/2014/main" id="{0703D31D-610B-4D4F-A4B9-842C6A64AB48}"/>
                  </a:ext>
                </a:extLst>
              </p:cNvPr>
              <p:cNvCxnSpPr/>
              <p:nvPr/>
            </p:nvCxnSpPr>
            <p:spPr>
              <a:xfrm>
                <a:off x="6004095" y="1447206"/>
                <a:ext cx="0" cy="448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9DE0066D-E525-470D-9F52-54A6746B5F36}"/>
                </a:ext>
              </a:extLst>
            </p:cNvPr>
            <p:cNvSpPr/>
            <p:nvPr/>
          </p:nvSpPr>
          <p:spPr>
            <a:xfrm>
              <a:off x="8030203" y="2822438"/>
              <a:ext cx="652654" cy="55126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19CC5E2E-3422-4339-AD95-F8390D743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2041" y="1081817"/>
              <a:ext cx="1044272" cy="3077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60" name="Text Box 17">
              <a:extLst>
                <a:ext uri="{FF2B5EF4-FFF2-40B4-BE49-F238E27FC236}">
                  <a16:creationId xmlns:a16="http://schemas.microsoft.com/office/drawing/2014/main" id="{4C4F4F14-B3BE-488B-BA63-3926FB766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319" y="1114417"/>
              <a:ext cx="1044272" cy="3077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 dirty="0">
                  <a:latin typeface="Times New Roman" panose="02020603050405020304" pitchFamily="18" charset="0"/>
                </a:rPr>
                <a:t>False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D2D3414-4310-4562-BA35-22155C5A8581}"/>
                </a:ext>
              </a:extLst>
            </p:cNvPr>
            <p:cNvGrpSpPr/>
            <p:nvPr/>
          </p:nvGrpSpPr>
          <p:grpSpPr>
            <a:xfrm>
              <a:off x="8682857" y="2366907"/>
              <a:ext cx="2104392" cy="731163"/>
              <a:chOff x="8030204" y="2382277"/>
              <a:chExt cx="2675945" cy="108004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4EA4503-8344-45E2-866D-95366EAD059C}"/>
                  </a:ext>
                </a:extLst>
              </p:cNvPr>
              <p:cNvCxnSpPr/>
              <p:nvPr/>
            </p:nvCxnSpPr>
            <p:spPr>
              <a:xfrm>
                <a:off x="10706149" y="2382277"/>
                <a:ext cx="0" cy="108004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F731BB6-130D-4328-89F2-34BCBF53466F}"/>
                  </a:ext>
                </a:extLst>
              </p:cNvPr>
              <p:cNvCxnSpPr/>
              <p:nvPr/>
            </p:nvCxnSpPr>
            <p:spPr>
              <a:xfrm flipH="1">
                <a:off x="8030204" y="3462325"/>
                <a:ext cx="2675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61" name="Group 2060">
              <a:extLst>
                <a:ext uri="{FF2B5EF4-FFF2-40B4-BE49-F238E27FC236}">
                  <a16:creationId xmlns:a16="http://schemas.microsoft.com/office/drawing/2014/main" id="{A04F0498-AF9C-423A-AF30-7A835A1C405E}"/>
                </a:ext>
              </a:extLst>
            </p:cNvPr>
            <p:cNvGrpSpPr/>
            <p:nvPr/>
          </p:nvGrpSpPr>
          <p:grpSpPr>
            <a:xfrm>
              <a:off x="6047895" y="2375767"/>
              <a:ext cx="1982308" cy="722304"/>
              <a:chOff x="6047895" y="2375767"/>
              <a:chExt cx="1982308" cy="722304"/>
            </a:xfrm>
          </p:grpSpPr>
          <p:cxnSp>
            <p:nvCxnSpPr>
              <p:cNvPr id="2055" name="Straight Connector 2054">
                <a:extLst>
                  <a:ext uri="{FF2B5EF4-FFF2-40B4-BE49-F238E27FC236}">
                    <a16:creationId xmlns:a16="http://schemas.microsoft.com/office/drawing/2014/main" id="{95B2D98A-BA4D-4BD3-8E1A-F3C26C7D9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7895" y="2375767"/>
                <a:ext cx="0" cy="7223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75C223-001E-402C-9476-5F735C5A3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7895" y="3098070"/>
                <a:ext cx="19823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BFA7F4-F018-4760-B277-2BBF35C83153}"/>
              </a:ext>
            </a:extLst>
          </p:cNvPr>
          <p:cNvSpPr/>
          <p:nvPr/>
        </p:nvSpPr>
        <p:spPr>
          <a:xfrm>
            <a:off x="2290624" y="1307567"/>
            <a:ext cx="2970489" cy="3145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Syntax:</a:t>
            </a:r>
          </a:p>
          <a:p>
            <a:r>
              <a:rPr lang="en-IN" dirty="0"/>
              <a:t>if ( condition)</a:t>
            </a:r>
          </a:p>
          <a:p>
            <a:r>
              <a:rPr lang="en-IN" dirty="0"/>
              <a:t>{		statement(s)_1;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else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statement(s)_2;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178C60-E522-46C7-BA8E-C822343D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27"/>
            <a:ext cx="10515600" cy="793824"/>
          </a:xfrm>
        </p:spPr>
        <p:txBody>
          <a:bodyPr/>
          <a:lstStyle/>
          <a:p>
            <a:pPr algn="ctr"/>
            <a:r>
              <a:rPr lang="en-IN" dirty="0"/>
              <a:t>if else statement - Example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A00D3-2669-4F08-A94B-95C8B0C5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158" y="1403497"/>
            <a:ext cx="7187609" cy="512127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number;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printf("Type a non zero number:");</a:t>
            </a:r>
          </a:p>
          <a:p>
            <a:pPr marL="0" indent="0" algn="just">
              <a:buNone/>
            </a:pP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d",&amp;number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if(number&gt;0){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printf("\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is positive");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printf("\</a:t>
            </a:r>
            <a:r>
              <a:rPr lang="en-US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nThe</a:t>
            </a: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is negative");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 algn="just">
              <a:buNone/>
            </a:pPr>
            <a:r>
              <a:rPr lang="en-US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E8D888-3222-43A8-B16D-BB9AE144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6042" y="1825625"/>
            <a:ext cx="395161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Output</a:t>
            </a:r>
          </a:p>
          <a:p>
            <a:r>
              <a:rPr lang="en-IN" dirty="0"/>
              <a:t>Case 1:</a:t>
            </a:r>
          </a:p>
          <a:p>
            <a:pPr marL="0" indent="0">
              <a:buNone/>
            </a:pPr>
            <a:r>
              <a:rPr lang="en-US" sz="26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a non zero number: 60</a:t>
            </a:r>
          </a:p>
          <a:p>
            <a:pPr marL="0" indent="0">
              <a:buNone/>
            </a:pPr>
            <a:r>
              <a:rPr lang="en-US" sz="26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is positive</a:t>
            </a:r>
          </a:p>
          <a:p>
            <a:pPr marL="0" indent="0">
              <a:buNone/>
            </a:pPr>
            <a:endParaRPr lang="en-US" sz="2600" b="1" dirty="0">
              <a:latin typeface="Montserrat" panose="020B060402020202020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Montserrat" panose="020B0604020202020204" charset="0"/>
                <a:cs typeface="Times New Roman" panose="02020603050405020304" pitchFamily="18" charset="0"/>
              </a:rPr>
              <a:t>Case 2:</a:t>
            </a:r>
          </a:p>
          <a:p>
            <a:pPr marL="0" indent="0">
              <a:buNone/>
            </a:pPr>
            <a:r>
              <a:rPr lang="en-US" sz="26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a non zero number: -13</a:t>
            </a:r>
          </a:p>
          <a:p>
            <a:pPr marL="0" indent="0">
              <a:buNone/>
            </a:pPr>
            <a:r>
              <a:rPr lang="en-US" sz="26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is negative</a:t>
            </a:r>
          </a:p>
          <a:p>
            <a:pPr marL="0" indent="0">
              <a:buNone/>
            </a:pPr>
            <a:endParaRPr lang="en-US" dirty="0">
              <a:latin typeface="Montserrat" panose="020B060402020202020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66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AB19-FA96-4347-813E-53358935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2" y="365126"/>
            <a:ext cx="8913368" cy="8653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latin typeface="Montserrat" panose="020B0604020202020204" charset="0"/>
              </a:rPr>
              <a:t>Nested if-else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70C-85A8-40B2-9ABF-E01F486DB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364" y="1253331"/>
            <a:ext cx="10608210" cy="766856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>
                <a:latin typeface="Arial Narrow" panose="020B0606020202030204" pitchFamily="34" charset="0"/>
              </a:rPr>
              <a:t>We can write an entire if…else statement in another if…else statement called nesting</a:t>
            </a:r>
            <a:endParaRPr lang="en-IN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89065-2CB2-4DBB-8A1E-5EE4325C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0532" y="1253330"/>
            <a:ext cx="4504267" cy="466204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4800" b="1" dirty="0">
                <a:effectLst/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80CF9-1AEA-4C31-BF23-D3D8185B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44" y="1727284"/>
            <a:ext cx="6419530" cy="44084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D1A691-CFCA-4346-9762-ED2F281CAB65}"/>
              </a:ext>
            </a:extLst>
          </p:cNvPr>
          <p:cNvSpPr/>
          <p:nvPr/>
        </p:nvSpPr>
        <p:spPr>
          <a:xfrm>
            <a:off x="712382" y="1727285"/>
            <a:ext cx="4698462" cy="49076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400" b="1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endParaRPr lang="en-IN" sz="1400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(condition1)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FF0000"/>
                </a:solidFill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statement(s);</a:t>
            </a:r>
            <a:endParaRPr lang="en-IN" sz="1400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  if (condition2){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   	statement(s);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}</a:t>
            </a:r>
          </a:p>
          <a:p>
            <a:pPr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else{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    	statement(s);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400" dirty="0">
              <a:solidFill>
                <a:srgbClr val="FF0000"/>
              </a:solidFill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indent="0">
              <a:buNone/>
            </a:pPr>
            <a:r>
              <a:rPr lang="en-US" sz="1400" dirty="0">
                <a:solidFill>
                  <a:srgbClr val="FF0000"/>
                </a:solidFill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statement(s);</a:t>
            </a:r>
          </a:p>
          <a:p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 (condition3){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   	statement(s);</a:t>
            </a:r>
          </a:p>
          <a:p>
            <a:pPr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indent="0">
              <a:buNone/>
            </a:pP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else{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    	statement(s);</a:t>
            </a:r>
            <a:b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}</a:t>
            </a:r>
          </a:p>
          <a:p>
            <a:r>
              <a:rPr lang="en-US" sz="14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850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4E6F-614D-479A-8A96-99A04F62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470" y="365126"/>
            <a:ext cx="7079434" cy="7878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ontserrat" panose="020B0604020202020204" charset="0"/>
              </a:rPr>
              <a:t>Nested if-else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A3B0-B249-470A-A1D0-8FB6A52C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545" y="-48317"/>
            <a:ext cx="6806532" cy="66192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2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22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a,b,c,big</a:t>
            </a: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printf("Enter three different numbers:");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2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d%d%d</a:t>
            </a: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sz="22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a,&amp;b,&amp;c</a:t>
            </a: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(a&gt;b){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if(a&gt;c)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{ big = a;}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{ big = c;}}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(b&gt;c)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{big = b;}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{ big = </a:t>
            </a:r>
            <a:r>
              <a:rPr lang="en-US" sz="220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c;}}</a:t>
            </a:r>
            <a:endParaRPr lang="en-US" sz="2200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printf("Largest of %d %d %d is %d",</a:t>
            </a:r>
            <a:r>
              <a:rPr lang="en-US" sz="2200" dirty="0" err="1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a,b,c,big</a:t>
            </a: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Montserrat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Montserrat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9C39-C88B-4020-B8A3-5E4D42E9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0502" y="1825625"/>
            <a:ext cx="36132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US" sz="2000" dirty="0"/>
              <a:t>Enter three different numbers:56 78 40</a:t>
            </a:r>
          </a:p>
          <a:p>
            <a:pPr marL="0" indent="0">
              <a:buNone/>
            </a:pPr>
            <a:r>
              <a:rPr lang="en-US" sz="2000" dirty="0"/>
              <a:t>Largest of 56 78 40 is 78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197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AA82-BECD-4665-B2FD-D0AE0A98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80"/>
            <a:ext cx="10515600" cy="74805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latin typeface="Montserrat" panose="020B0604020202020204" charset="0"/>
              </a:rPr>
              <a:t>The else-if ladder</a:t>
            </a:r>
            <a:endParaRPr lang="en-IN" dirty="0"/>
          </a:p>
        </p:txBody>
      </p:sp>
      <p:pic>
        <p:nvPicPr>
          <p:cNvPr id="2050" name="Picture 2" descr="Decision Making Statements In Python">
            <a:extLst>
              <a:ext uri="{FF2B5EF4-FFF2-40B4-BE49-F238E27FC236}">
                <a16:creationId xmlns:a16="http://schemas.microsoft.com/office/drawing/2014/main" id="{FF99611C-F229-4F67-A459-DD38691C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14" y="1020549"/>
            <a:ext cx="6591003" cy="56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26E97-633B-39E7-C721-F0E4CC4EE581}"/>
              </a:ext>
            </a:extLst>
          </p:cNvPr>
          <p:cNvSpPr txBox="1"/>
          <p:nvPr/>
        </p:nvSpPr>
        <p:spPr>
          <a:xfrm>
            <a:off x="626166" y="964099"/>
            <a:ext cx="3925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</a:t>
            </a:r>
          </a:p>
          <a:p>
            <a:r>
              <a:rPr lang="en-US" dirty="0"/>
              <a:t>if (condition_1) 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statement(s)_1; 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 if (condition_2) 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statement(s)_2;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	.</a:t>
            </a:r>
          </a:p>
          <a:p>
            <a:r>
              <a:rPr lang="en-US" dirty="0"/>
              <a:t>	.	</a:t>
            </a:r>
          </a:p>
          <a:p>
            <a:r>
              <a:rPr lang="en-US" dirty="0"/>
              <a:t>	.	</a:t>
            </a:r>
            <a:br>
              <a:rPr lang="en-US" dirty="0"/>
            </a:br>
            <a:r>
              <a:rPr lang="en-US" dirty="0"/>
              <a:t>else if (</a:t>
            </a:r>
            <a:r>
              <a:rPr lang="en-US" dirty="0" err="1"/>
              <a:t>condition_n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statement(s)_n;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statement(s)_default;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43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0.7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3416</Words>
  <Application>Microsoft Office PowerPoint</Application>
  <PresentationFormat>Widescreen</PresentationFormat>
  <Paragraphs>589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Narrow</vt:lpstr>
      <vt:lpstr>Calibri</vt:lpstr>
      <vt:lpstr>Calibri Light</vt:lpstr>
      <vt:lpstr>Montserrat</vt:lpstr>
      <vt:lpstr>Times New Roman</vt:lpstr>
      <vt:lpstr>Verdana</vt:lpstr>
      <vt:lpstr>Wingdings</vt:lpstr>
      <vt:lpstr>Office Theme</vt:lpstr>
      <vt:lpstr>Control Statements</vt:lpstr>
      <vt:lpstr>Types</vt:lpstr>
      <vt:lpstr>if statement</vt:lpstr>
      <vt:lpstr>if statement - Example </vt:lpstr>
      <vt:lpstr>if-else statement</vt:lpstr>
      <vt:lpstr>if else statement - Example </vt:lpstr>
      <vt:lpstr>Nested if-else Statement</vt:lpstr>
      <vt:lpstr>Nested if-else - Example</vt:lpstr>
      <vt:lpstr>The else-if ladder</vt:lpstr>
      <vt:lpstr>The else-if ladder - Example</vt:lpstr>
      <vt:lpstr> Switch Statement</vt:lpstr>
      <vt:lpstr>Switch Statement</vt:lpstr>
      <vt:lpstr>switch statement - Rules</vt:lpstr>
      <vt:lpstr>Switch Statement- Calculator</vt:lpstr>
      <vt:lpstr>Switch Statement- Example</vt:lpstr>
      <vt:lpstr>Difference between nested if else and switch statements </vt:lpstr>
      <vt:lpstr>Looping / Iteration</vt:lpstr>
      <vt:lpstr>Looping / Iteration – contd…</vt:lpstr>
      <vt:lpstr>                    while statement</vt:lpstr>
      <vt:lpstr>while Statement - Example</vt:lpstr>
      <vt:lpstr>do-while statement</vt:lpstr>
      <vt:lpstr>do-while - Example</vt:lpstr>
      <vt:lpstr>“while” and “do…while” statement</vt:lpstr>
      <vt:lpstr>for loop</vt:lpstr>
      <vt:lpstr>for loop – Example</vt:lpstr>
      <vt:lpstr>Additional Features of for Loop</vt:lpstr>
      <vt:lpstr>Additional Features of for Loop Contd…</vt:lpstr>
      <vt:lpstr>PowerPoint Presentation</vt:lpstr>
      <vt:lpstr>Additional Features of for Loop Contd…</vt:lpstr>
      <vt:lpstr>Nested loops</vt:lpstr>
      <vt:lpstr>Nested loops - Example</vt:lpstr>
      <vt:lpstr>break and continue statements</vt:lpstr>
      <vt:lpstr>break - Example</vt:lpstr>
      <vt:lpstr>continue - Example</vt:lpstr>
      <vt:lpstr>break and continue - Difference</vt:lpstr>
      <vt:lpstr>goto statement</vt:lpstr>
      <vt:lpstr>goto statement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USING C</dc:title>
  <dc:creator>SUGUNA M</dc:creator>
  <cp:lastModifiedBy>Dr. Mohammad Arif</cp:lastModifiedBy>
  <cp:revision>252</cp:revision>
  <dcterms:created xsi:type="dcterms:W3CDTF">2022-02-14T03:15:46Z</dcterms:created>
  <dcterms:modified xsi:type="dcterms:W3CDTF">2024-01-12T01:10:40Z</dcterms:modified>
</cp:coreProperties>
</file>