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57" r:id="rId6"/>
    <p:sldId id="259" r:id="rId7"/>
    <p:sldId id="262" r:id="rId8"/>
    <p:sldId id="266" r:id="rId9"/>
    <p:sldId id="263" r:id="rId10"/>
    <p:sldId id="264"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81" d="100"/>
          <a:sy n="81" d="100"/>
        </p:scale>
        <p:origin x="-246"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69CA3-547B-4C11-A82D-6F698C3894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742D43B-7EAA-4456-B9D0-22B0817CF7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B53E7FD-61AC-444D-8438-456A1FFD94CE}"/>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5" name="Footer Placeholder 4">
            <a:extLst>
              <a:ext uri="{FF2B5EF4-FFF2-40B4-BE49-F238E27FC236}">
                <a16:creationId xmlns:a16="http://schemas.microsoft.com/office/drawing/2014/main" xmlns="" id="{9907AD3B-6ABE-4453-A52C-BD71CBA3B8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A3D6A37-06A2-431D-B456-E1708CD3745A}"/>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335180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AC4C5A-8B6E-4532-A9CB-690637FA55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7314808-BDC9-46F5-9746-E41B79F52BB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9ED7A3-DEBB-41C6-BE8D-D77258493E96}"/>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5" name="Footer Placeholder 4">
            <a:extLst>
              <a:ext uri="{FF2B5EF4-FFF2-40B4-BE49-F238E27FC236}">
                <a16:creationId xmlns:a16="http://schemas.microsoft.com/office/drawing/2014/main" xmlns="" id="{790E0539-13CD-4893-90F8-C6535CC95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BEC8605-2D24-4E7B-A919-8441699055B1}"/>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248482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0B18C70-7D56-48D5-B34E-CB6214E6D1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3CC71D1-A38D-46F3-A228-43788A35306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F74884-BD8A-4E15-9A2A-BB0BE609E1AC}"/>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5" name="Footer Placeholder 4">
            <a:extLst>
              <a:ext uri="{FF2B5EF4-FFF2-40B4-BE49-F238E27FC236}">
                <a16:creationId xmlns:a16="http://schemas.microsoft.com/office/drawing/2014/main" xmlns="" id="{99B6FB4A-08AA-44C7-9431-060D6848CF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AA18E3B-94D8-4828-991A-569E309EAA6B}"/>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2450228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340F9B-5ECF-419D-B2D1-0B38B2CC78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2827D5F-512D-453D-B88D-86513A5586D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7099F32-C59E-4CEB-9B69-FC73890B4F95}"/>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5" name="Footer Placeholder 4">
            <a:extLst>
              <a:ext uri="{FF2B5EF4-FFF2-40B4-BE49-F238E27FC236}">
                <a16:creationId xmlns:a16="http://schemas.microsoft.com/office/drawing/2014/main" xmlns="" id="{B8EDA059-3237-4F58-BD4C-252757B03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B897381-DA58-4AA7-9CB3-860E089F1281}"/>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235357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1EEDF-E6B4-4407-A608-AD20C95E2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8EAD591-638B-4CE5-8FBF-5488AD7D53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BE9857DE-38CF-4F0A-96D6-5BF9E96D6961}"/>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5" name="Footer Placeholder 4">
            <a:extLst>
              <a:ext uri="{FF2B5EF4-FFF2-40B4-BE49-F238E27FC236}">
                <a16:creationId xmlns:a16="http://schemas.microsoft.com/office/drawing/2014/main" xmlns="" id="{B1D52263-7A25-4549-A0C1-6E69DA8EF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2828428-625C-4301-B56D-19EF261AFA12}"/>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194205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74F370-CB55-4D8C-AB61-0C99472D11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952DD97-41ED-4BEF-8EF8-499CF248E0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B6EA84B-5A87-4C99-AB76-EA6DF767990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03FA46EB-BEFD-4246-87FA-DE897CDEBC33}"/>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6" name="Footer Placeholder 5">
            <a:extLst>
              <a:ext uri="{FF2B5EF4-FFF2-40B4-BE49-F238E27FC236}">
                <a16:creationId xmlns:a16="http://schemas.microsoft.com/office/drawing/2014/main" xmlns="" id="{D39C09EA-8AEC-4052-AAD1-032A0192D5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52D6818-E39E-4857-ACB9-2316C83F0586}"/>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196409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418AC6-422E-465F-8051-B7754DEDA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401C052-E056-4D3C-AB1D-C62B61D98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26EECD8-525E-4C57-A96E-71DE9D6BE6E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4D19585-F56C-41B0-9A0B-447C28B99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C138D99E-02B8-43A8-B92E-FE88D093E2D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4C37E57-7B1B-46B8-8659-6FAAAF4310DD}"/>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8" name="Footer Placeholder 7">
            <a:extLst>
              <a:ext uri="{FF2B5EF4-FFF2-40B4-BE49-F238E27FC236}">
                <a16:creationId xmlns:a16="http://schemas.microsoft.com/office/drawing/2014/main" xmlns="" id="{3D543C0F-4ED2-464F-9EFC-24B4E8DE12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5ECB686-40C6-41FD-B2D5-B69EA2352038}"/>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314137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5F9481-901E-4E96-9513-87F23D47F6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9D248C7-BD5B-4583-96A1-D28BBC9BA65C}"/>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4" name="Footer Placeholder 3">
            <a:extLst>
              <a:ext uri="{FF2B5EF4-FFF2-40B4-BE49-F238E27FC236}">
                <a16:creationId xmlns:a16="http://schemas.microsoft.com/office/drawing/2014/main" xmlns="" id="{5043DE74-3817-45E4-B6C2-39BD3A8D7F8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B95330AC-3B86-46DA-88D6-18894B8B59F3}"/>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3457888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7D4BA4-D0A9-4E2B-A06F-A2C8ABD2B2DE}"/>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3" name="Footer Placeholder 2">
            <a:extLst>
              <a:ext uri="{FF2B5EF4-FFF2-40B4-BE49-F238E27FC236}">
                <a16:creationId xmlns:a16="http://schemas.microsoft.com/office/drawing/2014/main" xmlns="" id="{54B5C26C-95BC-46EB-B0CA-172DE983D1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DCE21D4-DBFC-4F14-A448-FEB81A19E77A}"/>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1141288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A053A9-4881-4CD1-9FF1-D5A88DA59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E50CC9-A499-4A89-BED8-EECD12C68B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BA0CADD-F5D7-4012-B30D-AEA2FC4E1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991E368-AA18-41F2-8A7C-6C77963DB9ED}"/>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6" name="Footer Placeholder 5">
            <a:extLst>
              <a:ext uri="{FF2B5EF4-FFF2-40B4-BE49-F238E27FC236}">
                <a16:creationId xmlns:a16="http://schemas.microsoft.com/office/drawing/2014/main" xmlns="" id="{9B720ACF-0EF5-4D13-8E4A-A2E431A616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374682-83B1-43E2-AE13-5390A27BE52D}"/>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2605193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109DF-7011-45C9-8FBA-8D04FCE4A6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3C9C92C-A101-4747-978C-B53D5FB1C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4B969AD-BC58-4BB3-B1AE-FD562FB04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E47AC98-48E1-40E7-80CE-BB4F686076AE}"/>
              </a:ext>
            </a:extLst>
          </p:cNvPr>
          <p:cNvSpPr>
            <a:spLocks noGrp="1"/>
          </p:cNvSpPr>
          <p:nvPr>
            <p:ph type="dt" sz="half" idx="10"/>
          </p:nvPr>
        </p:nvSpPr>
        <p:spPr/>
        <p:txBody>
          <a:bodyPr/>
          <a:lstStyle/>
          <a:p>
            <a:fld id="{6F5ED549-9B01-4FF7-AA0D-A7948FAFE086}" type="datetimeFigureOut">
              <a:rPr lang="en-IN" smtClean="0"/>
              <a:t>08-07-2018</a:t>
            </a:fld>
            <a:endParaRPr lang="en-IN"/>
          </a:p>
        </p:txBody>
      </p:sp>
      <p:sp>
        <p:nvSpPr>
          <p:cNvPr id="6" name="Footer Placeholder 5">
            <a:extLst>
              <a:ext uri="{FF2B5EF4-FFF2-40B4-BE49-F238E27FC236}">
                <a16:creationId xmlns:a16="http://schemas.microsoft.com/office/drawing/2014/main" xmlns="" id="{9E96ED70-EF3C-4F7A-BAB9-6F7BA06E07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629090F-712B-432D-A9C6-74931002CB15}"/>
              </a:ext>
            </a:extLst>
          </p:cNvPr>
          <p:cNvSpPr>
            <a:spLocks noGrp="1"/>
          </p:cNvSpPr>
          <p:nvPr>
            <p:ph type="sldNum" sz="quarter" idx="12"/>
          </p:nvPr>
        </p:nvSpPr>
        <p:spPr/>
        <p:txBody>
          <a:bodyPr/>
          <a:lstStyle/>
          <a:p>
            <a:fld id="{F3373BFD-3B44-4867-8655-1F74BB04E00C}" type="slidenum">
              <a:rPr lang="en-IN" smtClean="0"/>
              <a:t>‹#›</a:t>
            </a:fld>
            <a:endParaRPr lang="en-IN"/>
          </a:p>
        </p:txBody>
      </p:sp>
    </p:spTree>
    <p:extLst>
      <p:ext uri="{BB962C8B-B14F-4D97-AF65-F5344CB8AC3E}">
        <p14:creationId xmlns:p14="http://schemas.microsoft.com/office/powerpoint/2010/main" val="428205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3FFF62D-C1E7-4CD7-9CC3-B457415504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987C751-BFD1-46A0-B170-DE0777CDD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3C35B3B-DB93-4766-9CF3-1592C2E90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5ED549-9B01-4FF7-AA0D-A7948FAFE086}" type="datetimeFigureOut">
              <a:rPr lang="en-IN" smtClean="0"/>
              <a:t>08-07-2018</a:t>
            </a:fld>
            <a:endParaRPr lang="en-IN"/>
          </a:p>
        </p:txBody>
      </p:sp>
      <p:sp>
        <p:nvSpPr>
          <p:cNvPr id="5" name="Footer Placeholder 4">
            <a:extLst>
              <a:ext uri="{FF2B5EF4-FFF2-40B4-BE49-F238E27FC236}">
                <a16:creationId xmlns:a16="http://schemas.microsoft.com/office/drawing/2014/main" xmlns="" id="{40DC328E-1308-47E9-9E8B-6B2F8A539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F857AF8-41FD-43C0-97D2-7B169248F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73BFD-3B44-4867-8655-1F74BB04E00C}" type="slidenum">
              <a:rPr lang="en-IN" smtClean="0"/>
              <a:t>‹#›</a:t>
            </a:fld>
            <a:endParaRPr lang="en-IN"/>
          </a:p>
        </p:txBody>
      </p:sp>
    </p:spTree>
    <p:extLst>
      <p:ext uri="{BB962C8B-B14F-4D97-AF65-F5344CB8AC3E}">
        <p14:creationId xmlns:p14="http://schemas.microsoft.com/office/powerpoint/2010/main" val="1955614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17FB539-C003-4DF1-B9FD-ACBED6CDA40D}"/>
              </a:ext>
            </a:extLst>
          </p:cNvPr>
          <p:cNvPicPr>
            <a:picLocks noChangeAspect="1"/>
          </p:cNvPicPr>
          <p:nvPr/>
        </p:nvPicPr>
        <p:blipFill>
          <a:blip r:embed="rId2"/>
          <a:stretch>
            <a:fillRect/>
          </a:stretch>
        </p:blipFill>
        <p:spPr>
          <a:xfrm>
            <a:off x="1" y="869141"/>
            <a:ext cx="12191999" cy="5853289"/>
          </a:xfrm>
          <a:prstGeom prst="rect">
            <a:avLst/>
          </a:prstGeom>
        </p:spPr>
      </p:pic>
      <p:sp>
        <p:nvSpPr>
          <p:cNvPr id="3" name="Subtitle 2">
            <a:extLst>
              <a:ext uri="{FF2B5EF4-FFF2-40B4-BE49-F238E27FC236}">
                <a16:creationId xmlns:a16="http://schemas.microsoft.com/office/drawing/2014/main" xmlns="" id="{78348DCC-56C8-4243-92C6-99B083C75DBD}"/>
              </a:ext>
            </a:extLst>
          </p:cNvPr>
          <p:cNvSpPr>
            <a:spLocks noGrp="1"/>
          </p:cNvSpPr>
          <p:nvPr>
            <p:ph type="subTitle" idx="1"/>
          </p:nvPr>
        </p:nvSpPr>
        <p:spPr>
          <a:xfrm>
            <a:off x="0" y="0"/>
            <a:ext cx="12192000" cy="5257799"/>
          </a:xfrm>
        </p:spPr>
        <p:txBody>
          <a:bodyPr/>
          <a:lstStyle/>
          <a:p>
            <a:r>
              <a:rPr lang="en-IN" b="1" i="1" u="sng" dirty="0"/>
              <a:t>Garbage Monitoring System Using IOT </a:t>
            </a:r>
            <a:endParaRPr lang="en-IN" b="1" i="1" u="sng" dirty="0" smtClean="0"/>
          </a:p>
          <a:p>
            <a:r>
              <a:rPr lang="en-IN" b="1" i="1" u="sng" dirty="0" smtClean="0"/>
              <a:t>Smart bin</a:t>
            </a:r>
          </a:p>
          <a:p>
            <a:endParaRPr lang="en-IN" b="1" i="1" u="sng" dirty="0"/>
          </a:p>
        </p:txBody>
      </p:sp>
      <p:sp>
        <p:nvSpPr>
          <p:cNvPr id="7" name="TextBox 6">
            <a:extLst>
              <a:ext uri="{FF2B5EF4-FFF2-40B4-BE49-F238E27FC236}">
                <a16:creationId xmlns:a16="http://schemas.microsoft.com/office/drawing/2014/main" xmlns="" id="{688D079D-789B-4845-900C-4F78D89C33F3}"/>
              </a:ext>
            </a:extLst>
          </p:cNvPr>
          <p:cNvSpPr txBox="1"/>
          <p:nvPr/>
        </p:nvSpPr>
        <p:spPr>
          <a:xfrm>
            <a:off x="1" y="5305778"/>
            <a:ext cx="12101688" cy="1128889"/>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xmlns="" id="{2FAE644D-017B-4E88-87EC-D37D05FE666A}"/>
              </a:ext>
            </a:extLst>
          </p:cNvPr>
          <p:cNvSpPr txBox="1"/>
          <p:nvPr/>
        </p:nvSpPr>
        <p:spPr>
          <a:xfrm>
            <a:off x="9533466" y="3627971"/>
            <a:ext cx="2658533" cy="1477328"/>
          </a:xfrm>
          <a:prstGeom prst="rect">
            <a:avLst/>
          </a:prstGeom>
          <a:noFill/>
        </p:spPr>
        <p:txBody>
          <a:bodyPr wrap="square" rtlCol="0">
            <a:spAutoFit/>
          </a:bodyPr>
          <a:lstStyle/>
          <a:p>
            <a:r>
              <a:rPr lang="en-IN" dirty="0"/>
              <a:t>Aayush Gupta</a:t>
            </a:r>
          </a:p>
          <a:p>
            <a:r>
              <a:rPr lang="en-IN" dirty="0"/>
              <a:t>Gaurav Rai</a:t>
            </a:r>
          </a:p>
          <a:p>
            <a:r>
              <a:rPr lang="en-IN" dirty="0" err="1"/>
              <a:t>Rasik</a:t>
            </a:r>
            <a:r>
              <a:rPr lang="en-IN" dirty="0"/>
              <a:t> Modi</a:t>
            </a:r>
          </a:p>
          <a:p>
            <a:r>
              <a:rPr lang="en-IN" dirty="0" err="1"/>
              <a:t>Shivam</a:t>
            </a:r>
            <a:r>
              <a:rPr lang="en-IN" dirty="0"/>
              <a:t> Upadhyay</a:t>
            </a:r>
          </a:p>
          <a:p>
            <a:r>
              <a:rPr lang="en-IN" dirty="0" err="1"/>
              <a:t>Swaranjali</a:t>
            </a:r>
            <a:r>
              <a:rPr lang="en-IN" dirty="0"/>
              <a:t> Rawat</a:t>
            </a:r>
          </a:p>
        </p:txBody>
      </p:sp>
      <p:pic>
        <p:nvPicPr>
          <p:cNvPr id="10" name="Picture 9">
            <a:extLst>
              <a:ext uri="{FF2B5EF4-FFF2-40B4-BE49-F238E27FC236}">
                <a16:creationId xmlns:a16="http://schemas.microsoft.com/office/drawing/2014/main" xmlns="" id="{3EC60B21-946C-45A2-8E54-F9A6CAF07F1F}"/>
              </a:ext>
            </a:extLst>
          </p:cNvPr>
          <p:cNvPicPr>
            <a:picLocks noChangeAspect="1"/>
          </p:cNvPicPr>
          <p:nvPr/>
        </p:nvPicPr>
        <p:blipFill>
          <a:blip r:embed="rId3"/>
          <a:stretch>
            <a:fillRect/>
          </a:stretch>
        </p:blipFill>
        <p:spPr>
          <a:xfrm flipV="1">
            <a:off x="-1" y="5153278"/>
            <a:ext cx="12192001" cy="1569152"/>
          </a:xfrm>
          <a:prstGeom prst="rect">
            <a:avLst/>
          </a:prstGeom>
        </p:spPr>
      </p:pic>
    </p:spTree>
    <p:extLst>
      <p:ext uri="{BB962C8B-B14F-4D97-AF65-F5344CB8AC3E}">
        <p14:creationId xmlns:p14="http://schemas.microsoft.com/office/powerpoint/2010/main" val="3000875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9F20F-BD10-4228-803F-0CEDE6B92DE6}"/>
              </a:ext>
            </a:extLst>
          </p:cNvPr>
          <p:cNvSpPr>
            <a:spLocks noGrp="1"/>
          </p:cNvSpPr>
          <p:nvPr>
            <p:ph type="title"/>
          </p:nvPr>
        </p:nvSpPr>
        <p:spPr>
          <a:xfrm>
            <a:off x="838200" y="365126"/>
            <a:ext cx="10515600" cy="583142"/>
          </a:xfrm>
        </p:spPr>
        <p:txBody>
          <a:bodyPr>
            <a:normAutofit fontScale="90000"/>
          </a:bodyPr>
          <a:lstStyle/>
          <a:p>
            <a:r>
              <a:rPr lang="en-IN" dirty="0"/>
              <a:t>Impact of this technology </a:t>
            </a:r>
          </a:p>
        </p:txBody>
      </p:sp>
      <p:sp>
        <p:nvSpPr>
          <p:cNvPr id="3" name="Content Placeholder 2">
            <a:extLst>
              <a:ext uri="{FF2B5EF4-FFF2-40B4-BE49-F238E27FC236}">
                <a16:creationId xmlns:a16="http://schemas.microsoft.com/office/drawing/2014/main" xmlns="" id="{A3FD416F-994D-4A4B-BAE1-7AF78715E4DB}"/>
              </a:ext>
            </a:extLst>
          </p:cNvPr>
          <p:cNvSpPr>
            <a:spLocks noGrp="1"/>
          </p:cNvSpPr>
          <p:nvPr>
            <p:ph idx="1"/>
          </p:nvPr>
        </p:nvSpPr>
        <p:spPr/>
        <p:txBody>
          <a:bodyPr/>
          <a:lstStyle/>
          <a:p>
            <a:r>
              <a:rPr lang="en-IN" dirty="0"/>
              <a:t>Proper monitoring </a:t>
            </a:r>
          </a:p>
          <a:p>
            <a:r>
              <a:rPr lang="en-IN" dirty="0"/>
              <a:t>Reduces the human errors </a:t>
            </a:r>
          </a:p>
          <a:p>
            <a:r>
              <a:rPr lang="en-IN" dirty="0"/>
              <a:t>Makes the system automated</a:t>
            </a:r>
          </a:p>
          <a:p>
            <a:r>
              <a:rPr lang="en-IN" dirty="0"/>
              <a:t>Proper waste management </a:t>
            </a:r>
          </a:p>
          <a:p>
            <a:r>
              <a:rPr lang="en-IN" dirty="0"/>
              <a:t>Saves money</a:t>
            </a:r>
          </a:p>
          <a:p>
            <a:r>
              <a:rPr lang="en-IN" dirty="0"/>
              <a:t> makes the system Distance independent </a:t>
            </a:r>
          </a:p>
          <a:p>
            <a:r>
              <a:rPr lang="en-IN" dirty="0" err="1"/>
              <a:t>Easly</a:t>
            </a:r>
            <a:r>
              <a:rPr lang="en-IN" dirty="0"/>
              <a:t> accessible </a:t>
            </a:r>
          </a:p>
        </p:txBody>
      </p:sp>
    </p:spTree>
    <p:extLst>
      <p:ext uri="{BB962C8B-B14F-4D97-AF65-F5344CB8AC3E}">
        <p14:creationId xmlns:p14="http://schemas.microsoft.com/office/powerpoint/2010/main" val="3263783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ASPECT</a:t>
            </a:r>
            <a:endParaRPr lang="en-US" dirty="0"/>
          </a:p>
        </p:txBody>
      </p:sp>
      <p:sp>
        <p:nvSpPr>
          <p:cNvPr id="3" name="Content Placeholder 2"/>
          <p:cNvSpPr>
            <a:spLocks noGrp="1"/>
          </p:cNvSpPr>
          <p:nvPr>
            <p:ph idx="1"/>
          </p:nvPr>
        </p:nvSpPr>
        <p:spPr/>
        <p:txBody>
          <a:bodyPr/>
          <a:lstStyle/>
          <a:p>
            <a:r>
              <a:rPr lang="en-US" dirty="0" smtClean="0"/>
              <a:t>We can use GPS system to get the locations of the bins in the various area of the city.</a:t>
            </a:r>
          </a:p>
          <a:p>
            <a:r>
              <a:rPr lang="en-US" dirty="0" smtClean="0"/>
              <a:t>Some work can be done to distinguish the type of the waste and can be used for further processing like </a:t>
            </a:r>
            <a:r>
              <a:rPr lang="en-US" dirty="0" err="1" smtClean="0"/>
              <a:t>recyling</a:t>
            </a:r>
            <a:r>
              <a:rPr lang="en-US" dirty="0" smtClean="0"/>
              <a:t> and reduce.</a:t>
            </a:r>
          </a:p>
          <a:p>
            <a:r>
              <a:rPr lang="en-US" dirty="0" smtClean="0"/>
              <a:t>Push notification can also be send to the mobile phone of the sweepers.</a:t>
            </a:r>
            <a:endParaRPr lang="en-US" dirty="0"/>
          </a:p>
        </p:txBody>
      </p:sp>
    </p:spTree>
    <p:extLst>
      <p:ext uri="{BB962C8B-B14F-4D97-AF65-F5344CB8AC3E}">
        <p14:creationId xmlns:p14="http://schemas.microsoft.com/office/powerpoint/2010/main" val="1810158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DAF708-BFC1-4EA3-9F6B-6FE24D016A28}"/>
              </a:ext>
            </a:extLst>
          </p:cNvPr>
          <p:cNvSpPr>
            <a:spLocks noGrp="1"/>
          </p:cNvSpPr>
          <p:nvPr>
            <p:ph type="title"/>
          </p:nvPr>
        </p:nvSpPr>
        <p:spPr>
          <a:xfrm>
            <a:off x="838200" y="365125"/>
            <a:ext cx="10515600" cy="583141"/>
          </a:xfrm>
        </p:spPr>
        <p:txBody>
          <a:bodyPr>
            <a:normAutofit fontScale="90000"/>
          </a:bodyPr>
          <a:lstStyle/>
          <a:p>
            <a:r>
              <a:rPr lang="en-IN" dirty="0"/>
              <a:t>Conclusion </a:t>
            </a:r>
          </a:p>
        </p:txBody>
      </p:sp>
      <p:sp>
        <p:nvSpPr>
          <p:cNvPr id="3" name="Content Placeholder 2">
            <a:extLst>
              <a:ext uri="{FF2B5EF4-FFF2-40B4-BE49-F238E27FC236}">
                <a16:creationId xmlns:a16="http://schemas.microsoft.com/office/drawing/2014/main" xmlns="" id="{E3E8060B-4AA9-4156-84B8-D3CE5209E06B}"/>
              </a:ext>
            </a:extLst>
          </p:cNvPr>
          <p:cNvSpPr>
            <a:spLocks noGrp="1"/>
          </p:cNvSpPr>
          <p:nvPr>
            <p:ph idx="1"/>
          </p:nvPr>
        </p:nvSpPr>
        <p:spPr/>
        <p:txBody>
          <a:bodyPr/>
          <a:lstStyle/>
          <a:p>
            <a:r>
              <a:rPr lang="en-IN" dirty="0"/>
              <a:t>So we conclude here that this technology makes a valuable and desirable  change in the garbage monitoring and handling which makes the system more efficient and </a:t>
            </a:r>
            <a:r>
              <a:rPr lang="en-IN"/>
              <a:t>highly reliable </a:t>
            </a:r>
            <a:endParaRPr lang="en-IN" dirty="0"/>
          </a:p>
        </p:txBody>
      </p:sp>
    </p:spTree>
    <p:extLst>
      <p:ext uri="{BB962C8B-B14F-4D97-AF65-F5344CB8AC3E}">
        <p14:creationId xmlns:p14="http://schemas.microsoft.com/office/powerpoint/2010/main" val="18433911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ABA4C-CDF5-4F39-8DB5-3367D3C9D7E1}"/>
              </a:ext>
            </a:extLst>
          </p:cNvPr>
          <p:cNvSpPr>
            <a:spLocks noGrp="1"/>
          </p:cNvSpPr>
          <p:nvPr>
            <p:ph type="title"/>
          </p:nvPr>
        </p:nvSpPr>
        <p:spPr/>
        <p:txBody>
          <a:bodyPr/>
          <a:lstStyle/>
          <a:p>
            <a:r>
              <a:rPr lang="en-IN" dirty="0"/>
              <a:t>Presentation Outline </a:t>
            </a:r>
          </a:p>
        </p:txBody>
      </p:sp>
      <p:sp>
        <p:nvSpPr>
          <p:cNvPr id="3" name="Content Placeholder 2">
            <a:extLst>
              <a:ext uri="{FF2B5EF4-FFF2-40B4-BE49-F238E27FC236}">
                <a16:creationId xmlns:a16="http://schemas.microsoft.com/office/drawing/2014/main" xmlns="" id="{BCE0806B-531F-4D04-B6ED-54096C99700B}"/>
              </a:ext>
            </a:extLst>
          </p:cNvPr>
          <p:cNvSpPr>
            <a:spLocks noGrp="1"/>
          </p:cNvSpPr>
          <p:nvPr>
            <p:ph idx="1"/>
          </p:nvPr>
        </p:nvSpPr>
        <p:spPr/>
        <p:txBody>
          <a:bodyPr/>
          <a:lstStyle/>
          <a:p>
            <a:r>
              <a:rPr lang="en-IN" dirty="0"/>
              <a:t>Problems </a:t>
            </a:r>
          </a:p>
          <a:p>
            <a:r>
              <a:rPr lang="en-IN" dirty="0"/>
              <a:t>Solutions </a:t>
            </a:r>
          </a:p>
          <a:p>
            <a:r>
              <a:rPr lang="en-IN" dirty="0"/>
              <a:t>Introduction of project</a:t>
            </a:r>
          </a:p>
          <a:p>
            <a:r>
              <a:rPr lang="en-IN" dirty="0"/>
              <a:t>Block Diagram </a:t>
            </a:r>
          </a:p>
          <a:p>
            <a:r>
              <a:rPr lang="en-IN" dirty="0"/>
              <a:t>Working </a:t>
            </a:r>
          </a:p>
          <a:p>
            <a:r>
              <a:rPr lang="en-IN" dirty="0"/>
              <a:t>Advantage </a:t>
            </a:r>
          </a:p>
          <a:p>
            <a:r>
              <a:rPr lang="en-IN" dirty="0"/>
              <a:t>Impact of project </a:t>
            </a:r>
          </a:p>
          <a:p>
            <a:r>
              <a:rPr lang="en-IN" dirty="0"/>
              <a:t>Conclusion </a:t>
            </a:r>
          </a:p>
          <a:p>
            <a:endParaRPr lang="en-IN" dirty="0"/>
          </a:p>
        </p:txBody>
      </p:sp>
    </p:spTree>
    <p:extLst>
      <p:ext uri="{BB962C8B-B14F-4D97-AF65-F5344CB8AC3E}">
        <p14:creationId xmlns:p14="http://schemas.microsoft.com/office/powerpoint/2010/main" val="214069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399D0-FED5-486C-A24C-D93989C765F1}"/>
              </a:ext>
            </a:extLst>
          </p:cNvPr>
          <p:cNvSpPr>
            <a:spLocks noGrp="1"/>
          </p:cNvSpPr>
          <p:nvPr>
            <p:ph type="title"/>
          </p:nvPr>
        </p:nvSpPr>
        <p:spPr>
          <a:xfrm>
            <a:off x="838200" y="365125"/>
            <a:ext cx="10515600" cy="797631"/>
          </a:xfrm>
        </p:spPr>
        <p:txBody>
          <a:bodyPr/>
          <a:lstStyle/>
          <a:p>
            <a:r>
              <a:rPr lang="en-IN" dirty="0"/>
              <a:t>Problems </a:t>
            </a:r>
          </a:p>
        </p:txBody>
      </p:sp>
      <p:sp>
        <p:nvSpPr>
          <p:cNvPr id="3" name="Content Placeholder 2">
            <a:extLst>
              <a:ext uri="{FF2B5EF4-FFF2-40B4-BE49-F238E27FC236}">
                <a16:creationId xmlns:a16="http://schemas.microsoft.com/office/drawing/2014/main" xmlns="" id="{8425A46C-A800-4528-A412-F24FB99312DB}"/>
              </a:ext>
            </a:extLst>
          </p:cNvPr>
          <p:cNvSpPr>
            <a:spLocks noGrp="1"/>
          </p:cNvSpPr>
          <p:nvPr>
            <p:ph idx="1"/>
          </p:nvPr>
        </p:nvSpPr>
        <p:spPr>
          <a:xfrm>
            <a:off x="838200" y="3047999"/>
            <a:ext cx="10515600" cy="3128963"/>
          </a:xfrm>
        </p:spPr>
        <p:txBody>
          <a:bodyPr/>
          <a:lstStyle/>
          <a:p>
            <a:r>
              <a:rPr lang="en-IN" dirty="0"/>
              <a:t>Collection </a:t>
            </a:r>
          </a:p>
          <a:p>
            <a:r>
              <a:rPr lang="en-IN" dirty="0"/>
              <a:t>Transportation</a:t>
            </a:r>
          </a:p>
          <a:p>
            <a:r>
              <a:rPr lang="en-IN" dirty="0"/>
              <a:t>Segregation </a:t>
            </a:r>
          </a:p>
          <a:p>
            <a:r>
              <a:rPr lang="en-IN" dirty="0"/>
              <a:t>Reuse/recycle</a:t>
            </a:r>
          </a:p>
          <a:p>
            <a:r>
              <a:rPr lang="en-IN" dirty="0"/>
              <a:t>Disposal </a:t>
            </a:r>
          </a:p>
          <a:p>
            <a:endParaRPr lang="en-IN" dirty="0"/>
          </a:p>
        </p:txBody>
      </p:sp>
    </p:spTree>
    <p:extLst>
      <p:ext uri="{BB962C8B-B14F-4D97-AF65-F5344CB8AC3E}">
        <p14:creationId xmlns:p14="http://schemas.microsoft.com/office/powerpoint/2010/main" val="1484065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BCCFF8-0A7D-46E0-94CF-AA4770011833}"/>
              </a:ext>
            </a:extLst>
          </p:cNvPr>
          <p:cNvSpPr>
            <a:spLocks noGrp="1"/>
          </p:cNvSpPr>
          <p:nvPr>
            <p:ph type="title"/>
          </p:nvPr>
        </p:nvSpPr>
        <p:spPr>
          <a:xfrm>
            <a:off x="838200" y="365126"/>
            <a:ext cx="10515600" cy="865364"/>
          </a:xfrm>
        </p:spPr>
        <p:txBody>
          <a:bodyPr/>
          <a:lstStyle/>
          <a:p>
            <a:r>
              <a:rPr lang="en-IN" dirty="0" err="1"/>
              <a:t>Sollutions</a:t>
            </a:r>
            <a:r>
              <a:rPr lang="en-IN" dirty="0"/>
              <a:t> </a:t>
            </a:r>
          </a:p>
        </p:txBody>
      </p:sp>
      <p:sp>
        <p:nvSpPr>
          <p:cNvPr id="3" name="Content Placeholder 2">
            <a:extLst>
              <a:ext uri="{FF2B5EF4-FFF2-40B4-BE49-F238E27FC236}">
                <a16:creationId xmlns:a16="http://schemas.microsoft.com/office/drawing/2014/main" xmlns="" id="{4BC4F635-9EA2-45F9-8E05-1E10DACE6AD1}"/>
              </a:ext>
            </a:extLst>
          </p:cNvPr>
          <p:cNvSpPr>
            <a:spLocks noGrp="1"/>
          </p:cNvSpPr>
          <p:nvPr>
            <p:ph idx="1"/>
          </p:nvPr>
        </p:nvSpPr>
        <p:spPr/>
        <p:txBody>
          <a:bodyPr/>
          <a:lstStyle/>
          <a:p>
            <a:r>
              <a:rPr lang="en-IN" dirty="0"/>
              <a:t>Manual operating </a:t>
            </a:r>
          </a:p>
          <a:p>
            <a:r>
              <a:rPr lang="en-IN" dirty="0"/>
              <a:t>Increase the monitoring</a:t>
            </a:r>
          </a:p>
          <a:p>
            <a:r>
              <a:rPr lang="en-IN" dirty="0"/>
              <a:t>Improve transportation </a:t>
            </a:r>
          </a:p>
          <a:p>
            <a:r>
              <a:rPr lang="en-IN" dirty="0"/>
              <a:t>Automation using </a:t>
            </a:r>
            <a:r>
              <a:rPr lang="en-IN" dirty="0" err="1"/>
              <a:t>aurduno</a:t>
            </a:r>
            <a:endParaRPr lang="en-IN" dirty="0"/>
          </a:p>
          <a:p>
            <a:r>
              <a:rPr lang="en-IN" dirty="0"/>
              <a:t>Monitoring using Raspberry pi</a:t>
            </a:r>
          </a:p>
        </p:txBody>
      </p:sp>
    </p:spTree>
    <p:extLst>
      <p:ext uri="{BB962C8B-B14F-4D97-AF65-F5344CB8AC3E}">
        <p14:creationId xmlns:p14="http://schemas.microsoft.com/office/powerpoint/2010/main" val="3116789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7689721A-EA7E-4061-8933-8215AB3F5B08}"/>
              </a:ext>
            </a:extLst>
          </p:cNvPr>
          <p:cNvPicPr>
            <a:picLocks noChangeAspect="1"/>
          </p:cNvPicPr>
          <p:nvPr/>
        </p:nvPicPr>
        <p:blipFill>
          <a:blip r:embed="rId2"/>
          <a:stretch>
            <a:fillRect/>
          </a:stretch>
        </p:blipFill>
        <p:spPr>
          <a:xfrm>
            <a:off x="0" y="3770488"/>
            <a:ext cx="12112978" cy="3087511"/>
          </a:xfrm>
          <a:prstGeom prst="rect">
            <a:avLst/>
          </a:prstGeom>
        </p:spPr>
      </p:pic>
      <p:sp>
        <p:nvSpPr>
          <p:cNvPr id="8" name="TextBox 7">
            <a:extLst>
              <a:ext uri="{FF2B5EF4-FFF2-40B4-BE49-F238E27FC236}">
                <a16:creationId xmlns:a16="http://schemas.microsoft.com/office/drawing/2014/main" xmlns="" id="{A7CBC790-81C6-488C-8424-384A14E64885}"/>
              </a:ext>
            </a:extLst>
          </p:cNvPr>
          <p:cNvSpPr txBox="1"/>
          <p:nvPr/>
        </p:nvSpPr>
        <p:spPr>
          <a:xfrm>
            <a:off x="1072444" y="485422"/>
            <a:ext cx="2144889" cy="400110"/>
          </a:xfrm>
          <a:prstGeom prst="rect">
            <a:avLst/>
          </a:prstGeom>
          <a:noFill/>
        </p:spPr>
        <p:txBody>
          <a:bodyPr wrap="square" rtlCol="0">
            <a:spAutoFit/>
          </a:bodyPr>
          <a:lstStyle/>
          <a:p>
            <a:r>
              <a:rPr lang="en-IN" sz="2000" b="1" u="sng" dirty="0"/>
              <a:t>INTRODUCTION</a:t>
            </a:r>
          </a:p>
        </p:txBody>
      </p:sp>
      <p:sp>
        <p:nvSpPr>
          <p:cNvPr id="9" name="TextBox 8">
            <a:extLst>
              <a:ext uri="{FF2B5EF4-FFF2-40B4-BE49-F238E27FC236}">
                <a16:creationId xmlns:a16="http://schemas.microsoft.com/office/drawing/2014/main" xmlns="" id="{26AB2FD9-548C-4E43-9855-C3A228228795}"/>
              </a:ext>
            </a:extLst>
          </p:cNvPr>
          <p:cNvSpPr txBox="1"/>
          <p:nvPr/>
        </p:nvSpPr>
        <p:spPr>
          <a:xfrm>
            <a:off x="1207911" y="1253067"/>
            <a:ext cx="8861778" cy="1477328"/>
          </a:xfrm>
          <a:prstGeom prst="rect">
            <a:avLst/>
          </a:prstGeom>
          <a:noFill/>
        </p:spPr>
        <p:txBody>
          <a:bodyPr wrap="square" rtlCol="0">
            <a:spAutoFit/>
          </a:bodyPr>
          <a:lstStyle/>
          <a:p>
            <a:r>
              <a:rPr lang="en-IN" dirty="0"/>
              <a:t>This project is a very innovative  system which helps to keep the city clean.</a:t>
            </a:r>
          </a:p>
          <a:p>
            <a:r>
              <a:rPr lang="en-IN" dirty="0"/>
              <a:t>This system of monitoring the garbage bins  the information of level of the bin and the position of the bin  is  collected using the ultrasonic sensor and accelerometer and the collected information is send to a web serer for monitoring and a mail is send to the subscriber with the information about the bin .</a:t>
            </a:r>
          </a:p>
        </p:txBody>
      </p:sp>
    </p:spTree>
    <p:extLst>
      <p:ext uri="{BB962C8B-B14F-4D97-AF65-F5344CB8AC3E}">
        <p14:creationId xmlns:p14="http://schemas.microsoft.com/office/powerpoint/2010/main" val="2422870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C0D03A-D6C2-4AEB-8BBD-07CD7338EF18}"/>
              </a:ext>
            </a:extLst>
          </p:cNvPr>
          <p:cNvSpPr>
            <a:spLocks noGrp="1"/>
          </p:cNvSpPr>
          <p:nvPr>
            <p:ph type="title"/>
          </p:nvPr>
        </p:nvSpPr>
        <p:spPr>
          <a:xfrm>
            <a:off x="838200" y="365125"/>
            <a:ext cx="10515600" cy="684742"/>
          </a:xfrm>
        </p:spPr>
        <p:txBody>
          <a:bodyPr>
            <a:normAutofit fontScale="90000"/>
          </a:bodyPr>
          <a:lstStyle/>
          <a:p>
            <a:r>
              <a:rPr lang="en-IN" dirty="0"/>
              <a:t>Block Diagram </a:t>
            </a:r>
          </a:p>
        </p:txBody>
      </p:sp>
      <p:pic>
        <p:nvPicPr>
          <p:cNvPr id="4" name="Content Placeholder 3">
            <a:extLst>
              <a:ext uri="{FF2B5EF4-FFF2-40B4-BE49-F238E27FC236}">
                <a16:creationId xmlns:a16="http://schemas.microsoft.com/office/drawing/2014/main" xmlns="" id="{4721DFE0-FCEF-4202-B0FC-72F6F90F8CDD}"/>
              </a:ext>
            </a:extLst>
          </p:cNvPr>
          <p:cNvPicPr>
            <a:picLocks noGrp="1" noChangeAspect="1"/>
          </p:cNvPicPr>
          <p:nvPr>
            <p:ph idx="1"/>
          </p:nvPr>
        </p:nvPicPr>
        <p:blipFill>
          <a:blip r:embed="rId2"/>
          <a:stretch>
            <a:fillRect/>
          </a:stretch>
        </p:blipFill>
        <p:spPr>
          <a:xfrm>
            <a:off x="0" y="2141537"/>
            <a:ext cx="11458222" cy="4351338"/>
          </a:xfrm>
          <a:prstGeom prst="rect">
            <a:avLst/>
          </a:prstGeom>
        </p:spPr>
      </p:pic>
      <p:pic>
        <p:nvPicPr>
          <p:cNvPr id="9" name="Picture 8">
            <a:extLst>
              <a:ext uri="{FF2B5EF4-FFF2-40B4-BE49-F238E27FC236}">
                <a16:creationId xmlns:a16="http://schemas.microsoft.com/office/drawing/2014/main" xmlns="" id="{5C930620-1C3A-4BDA-83B1-05CB6ED3533F}"/>
              </a:ext>
            </a:extLst>
          </p:cNvPr>
          <p:cNvPicPr>
            <a:picLocks noChangeAspect="1"/>
          </p:cNvPicPr>
          <p:nvPr/>
        </p:nvPicPr>
        <p:blipFill>
          <a:blip r:embed="rId3"/>
          <a:stretch>
            <a:fillRect/>
          </a:stretch>
        </p:blipFill>
        <p:spPr>
          <a:xfrm>
            <a:off x="6710539" y="2912534"/>
            <a:ext cx="5007328" cy="3330222"/>
          </a:xfrm>
          <a:prstGeom prst="rect">
            <a:avLst/>
          </a:prstGeom>
        </p:spPr>
      </p:pic>
      <p:pic>
        <p:nvPicPr>
          <p:cNvPr id="11" name="Picture 10">
            <a:extLst>
              <a:ext uri="{FF2B5EF4-FFF2-40B4-BE49-F238E27FC236}">
                <a16:creationId xmlns:a16="http://schemas.microsoft.com/office/drawing/2014/main" xmlns="" id="{6292A4A2-CBC1-4BDA-8FF8-EC373CAEA3AE}"/>
              </a:ext>
            </a:extLst>
          </p:cNvPr>
          <p:cNvPicPr>
            <a:picLocks noChangeAspect="1"/>
          </p:cNvPicPr>
          <p:nvPr/>
        </p:nvPicPr>
        <p:blipFill>
          <a:blip r:embed="rId4"/>
          <a:stretch>
            <a:fillRect/>
          </a:stretch>
        </p:blipFill>
        <p:spPr>
          <a:xfrm>
            <a:off x="5370512" y="4686123"/>
            <a:ext cx="2466975" cy="1857375"/>
          </a:xfrm>
          <a:prstGeom prst="rect">
            <a:avLst/>
          </a:prstGeom>
        </p:spPr>
      </p:pic>
    </p:spTree>
    <p:extLst>
      <p:ext uri="{BB962C8B-B14F-4D97-AF65-F5344CB8AC3E}">
        <p14:creationId xmlns:p14="http://schemas.microsoft.com/office/powerpoint/2010/main" val="1023639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B75808-EFC8-4B40-AE79-FD7754E6E0DC}"/>
              </a:ext>
            </a:extLst>
          </p:cNvPr>
          <p:cNvSpPr>
            <a:spLocks noGrp="1"/>
          </p:cNvSpPr>
          <p:nvPr>
            <p:ph type="title"/>
          </p:nvPr>
        </p:nvSpPr>
        <p:spPr>
          <a:xfrm>
            <a:off x="838200" y="365125"/>
            <a:ext cx="10515600" cy="650875"/>
          </a:xfrm>
        </p:spPr>
        <p:txBody>
          <a:bodyPr>
            <a:normAutofit fontScale="90000"/>
          </a:bodyPr>
          <a:lstStyle/>
          <a:p>
            <a:r>
              <a:rPr lang="en-IN" dirty="0"/>
              <a:t>Working </a:t>
            </a:r>
          </a:p>
        </p:txBody>
      </p:sp>
      <p:pic>
        <p:nvPicPr>
          <p:cNvPr id="10" name="Content Placeholder 9">
            <a:extLst>
              <a:ext uri="{FF2B5EF4-FFF2-40B4-BE49-F238E27FC236}">
                <a16:creationId xmlns:a16="http://schemas.microsoft.com/office/drawing/2014/main" xmlns="" id="{1046A6BE-948C-4CD6-8FA9-9727A4A8A873}"/>
              </a:ext>
            </a:extLst>
          </p:cNvPr>
          <p:cNvPicPr>
            <a:picLocks noGrp="1" noChangeAspect="1"/>
          </p:cNvPicPr>
          <p:nvPr>
            <p:ph idx="1"/>
          </p:nvPr>
        </p:nvPicPr>
        <p:blipFill>
          <a:blip r:embed="rId2"/>
          <a:stretch>
            <a:fillRect/>
          </a:stretch>
        </p:blipFill>
        <p:spPr>
          <a:xfrm>
            <a:off x="90310" y="1873955"/>
            <a:ext cx="6649155" cy="4984045"/>
          </a:xfrm>
          <a:prstGeom prst="rect">
            <a:avLst/>
          </a:prstGeom>
        </p:spPr>
      </p:pic>
      <p:pic>
        <p:nvPicPr>
          <p:cNvPr id="11" name="Picture 10">
            <a:extLst>
              <a:ext uri="{FF2B5EF4-FFF2-40B4-BE49-F238E27FC236}">
                <a16:creationId xmlns:a16="http://schemas.microsoft.com/office/drawing/2014/main" xmlns="" id="{B327AE9F-3AE8-40BE-A6F9-39940CE6D98A}"/>
              </a:ext>
            </a:extLst>
          </p:cNvPr>
          <p:cNvPicPr>
            <a:picLocks noChangeAspect="1"/>
          </p:cNvPicPr>
          <p:nvPr/>
        </p:nvPicPr>
        <p:blipFill>
          <a:blip r:embed="rId3"/>
          <a:stretch>
            <a:fillRect/>
          </a:stretch>
        </p:blipFill>
        <p:spPr>
          <a:xfrm>
            <a:off x="90310" y="1873955"/>
            <a:ext cx="1309512" cy="609072"/>
          </a:xfrm>
          <a:prstGeom prst="rect">
            <a:avLst/>
          </a:prstGeom>
        </p:spPr>
      </p:pic>
      <p:pic>
        <p:nvPicPr>
          <p:cNvPr id="14" name="Picture 13">
            <a:extLst>
              <a:ext uri="{FF2B5EF4-FFF2-40B4-BE49-F238E27FC236}">
                <a16:creationId xmlns:a16="http://schemas.microsoft.com/office/drawing/2014/main" xmlns="" id="{3D950303-C1E7-46E6-B4C0-8A8D48BA3DB4}"/>
              </a:ext>
            </a:extLst>
          </p:cNvPr>
          <p:cNvPicPr>
            <a:picLocks noChangeAspect="1"/>
          </p:cNvPicPr>
          <p:nvPr/>
        </p:nvPicPr>
        <p:blipFill>
          <a:blip r:embed="rId4"/>
          <a:stretch>
            <a:fillRect/>
          </a:stretch>
        </p:blipFill>
        <p:spPr>
          <a:xfrm>
            <a:off x="1004089" y="3982128"/>
            <a:ext cx="1310754" cy="609653"/>
          </a:xfrm>
          <a:prstGeom prst="rect">
            <a:avLst/>
          </a:prstGeom>
        </p:spPr>
      </p:pic>
      <p:pic>
        <p:nvPicPr>
          <p:cNvPr id="15" name="Picture 14">
            <a:extLst>
              <a:ext uri="{FF2B5EF4-FFF2-40B4-BE49-F238E27FC236}">
                <a16:creationId xmlns:a16="http://schemas.microsoft.com/office/drawing/2014/main" xmlns="" id="{75891F0A-A490-46F5-B1F9-856B4714333B}"/>
              </a:ext>
            </a:extLst>
          </p:cNvPr>
          <p:cNvPicPr>
            <a:picLocks noChangeAspect="1"/>
          </p:cNvPicPr>
          <p:nvPr/>
        </p:nvPicPr>
        <p:blipFill>
          <a:blip r:embed="rId4"/>
          <a:stretch>
            <a:fillRect/>
          </a:stretch>
        </p:blipFill>
        <p:spPr>
          <a:xfrm>
            <a:off x="1004089" y="5619017"/>
            <a:ext cx="1310754" cy="609653"/>
          </a:xfrm>
          <a:prstGeom prst="rect">
            <a:avLst/>
          </a:prstGeom>
        </p:spPr>
      </p:pic>
      <p:pic>
        <p:nvPicPr>
          <p:cNvPr id="16" name="Picture 15">
            <a:extLst>
              <a:ext uri="{FF2B5EF4-FFF2-40B4-BE49-F238E27FC236}">
                <a16:creationId xmlns:a16="http://schemas.microsoft.com/office/drawing/2014/main" xmlns="" id="{8BA3094C-C601-4255-A22D-DFA24ED1381D}"/>
              </a:ext>
            </a:extLst>
          </p:cNvPr>
          <p:cNvPicPr>
            <a:picLocks noChangeAspect="1"/>
          </p:cNvPicPr>
          <p:nvPr/>
        </p:nvPicPr>
        <p:blipFill>
          <a:blip r:embed="rId5"/>
          <a:stretch>
            <a:fillRect/>
          </a:stretch>
        </p:blipFill>
        <p:spPr>
          <a:xfrm>
            <a:off x="1004089" y="3137414"/>
            <a:ext cx="1309513" cy="609072"/>
          </a:xfrm>
          <a:prstGeom prst="rect">
            <a:avLst/>
          </a:prstGeom>
        </p:spPr>
      </p:pic>
      <p:pic>
        <p:nvPicPr>
          <p:cNvPr id="17" name="Picture 16">
            <a:extLst>
              <a:ext uri="{FF2B5EF4-FFF2-40B4-BE49-F238E27FC236}">
                <a16:creationId xmlns:a16="http://schemas.microsoft.com/office/drawing/2014/main" xmlns="" id="{1B38B7B4-A166-4504-B1EF-34617902AEEF}"/>
              </a:ext>
            </a:extLst>
          </p:cNvPr>
          <p:cNvPicPr>
            <a:picLocks noChangeAspect="1"/>
          </p:cNvPicPr>
          <p:nvPr/>
        </p:nvPicPr>
        <p:blipFill>
          <a:blip r:embed="rId5"/>
          <a:stretch>
            <a:fillRect/>
          </a:stretch>
        </p:blipFill>
        <p:spPr>
          <a:xfrm>
            <a:off x="1004089" y="4773722"/>
            <a:ext cx="1219822" cy="888973"/>
          </a:xfrm>
          <a:prstGeom prst="rect">
            <a:avLst/>
          </a:prstGeom>
        </p:spPr>
      </p:pic>
      <p:pic>
        <p:nvPicPr>
          <p:cNvPr id="18" name="Picture 17">
            <a:extLst>
              <a:ext uri="{FF2B5EF4-FFF2-40B4-BE49-F238E27FC236}">
                <a16:creationId xmlns:a16="http://schemas.microsoft.com/office/drawing/2014/main" xmlns="" id="{8DA50CDC-EBDF-461E-8D0A-AFBF14B36252}"/>
              </a:ext>
            </a:extLst>
          </p:cNvPr>
          <p:cNvPicPr>
            <a:picLocks noChangeAspect="1"/>
          </p:cNvPicPr>
          <p:nvPr/>
        </p:nvPicPr>
        <p:blipFill>
          <a:blip r:embed="rId5"/>
          <a:stretch>
            <a:fillRect/>
          </a:stretch>
        </p:blipFill>
        <p:spPr>
          <a:xfrm>
            <a:off x="1039459" y="6206451"/>
            <a:ext cx="1184452" cy="572847"/>
          </a:xfrm>
          <a:prstGeom prst="rect">
            <a:avLst/>
          </a:prstGeom>
        </p:spPr>
      </p:pic>
      <p:pic>
        <p:nvPicPr>
          <p:cNvPr id="19" name="Picture 18">
            <a:extLst>
              <a:ext uri="{FF2B5EF4-FFF2-40B4-BE49-F238E27FC236}">
                <a16:creationId xmlns:a16="http://schemas.microsoft.com/office/drawing/2014/main" xmlns="" id="{9E6C41BB-AFAF-4D08-8ED4-E98480BBAE6D}"/>
              </a:ext>
            </a:extLst>
          </p:cNvPr>
          <p:cNvPicPr>
            <a:picLocks noChangeAspect="1"/>
          </p:cNvPicPr>
          <p:nvPr/>
        </p:nvPicPr>
        <p:blipFill>
          <a:blip r:embed="rId6"/>
          <a:stretch>
            <a:fillRect/>
          </a:stretch>
        </p:blipFill>
        <p:spPr>
          <a:xfrm>
            <a:off x="2223910" y="4374973"/>
            <a:ext cx="1309513" cy="779977"/>
          </a:xfrm>
          <a:prstGeom prst="rect">
            <a:avLst/>
          </a:prstGeom>
        </p:spPr>
      </p:pic>
    </p:spTree>
    <p:extLst>
      <p:ext uri="{BB962C8B-B14F-4D97-AF65-F5344CB8AC3E}">
        <p14:creationId xmlns:p14="http://schemas.microsoft.com/office/powerpoint/2010/main" val="26537402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863" y="246183"/>
            <a:ext cx="11512060" cy="6295293"/>
          </a:xfrm>
        </p:spPr>
      </p:pic>
    </p:spTree>
    <p:extLst>
      <p:ext uri="{BB962C8B-B14F-4D97-AF65-F5344CB8AC3E}">
        <p14:creationId xmlns:p14="http://schemas.microsoft.com/office/powerpoint/2010/main" val="3901607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746714-AE12-4E82-9021-0430C0FFE8C1}"/>
              </a:ext>
            </a:extLst>
          </p:cNvPr>
          <p:cNvSpPr>
            <a:spLocks noGrp="1"/>
          </p:cNvSpPr>
          <p:nvPr>
            <p:ph type="title"/>
          </p:nvPr>
        </p:nvSpPr>
        <p:spPr>
          <a:xfrm>
            <a:off x="838200" y="365125"/>
            <a:ext cx="10515600" cy="775053"/>
          </a:xfrm>
        </p:spPr>
        <p:txBody>
          <a:bodyPr/>
          <a:lstStyle/>
          <a:p>
            <a:r>
              <a:rPr lang="en-IN" dirty="0"/>
              <a:t>Advantage </a:t>
            </a:r>
          </a:p>
        </p:txBody>
      </p:sp>
      <p:sp>
        <p:nvSpPr>
          <p:cNvPr id="3" name="Content Placeholder 2">
            <a:extLst>
              <a:ext uri="{FF2B5EF4-FFF2-40B4-BE49-F238E27FC236}">
                <a16:creationId xmlns:a16="http://schemas.microsoft.com/office/drawing/2014/main" xmlns="" id="{A2800E1A-3E07-4C6B-B52C-FB646942B8C0}"/>
              </a:ext>
            </a:extLst>
          </p:cNvPr>
          <p:cNvSpPr>
            <a:spLocks noGrp="1"/>
          </p:cNvSpPr>
          <p:nvPr>
            <p:ph idx="1"/>
          </p:nvPr>
        </p:nvSpPr>
        <p:spPr/>
        <p:txBody>
          <a:bodyPr/>
          <a:lstStyle/>
          <a:p>
            <a:r>
              <a:rPr lang="en-IN" dirty="0"/>
              <a:t>Fully automated monitoring</a:t>
            </a:r>
          </a:p>
          <a:p>
            <a:r>
              <a:rPr lang="en-IN" dirty="0"/>
              <a:t>Very less maintenance cost </a:t>
            </a:r>
          </a:p>
          <a:p>
            <a:r>
              <a:rPr lang="en-IN" dirty="0"/>
              <a:t>Highly reliable system</a:t>
            </a:r>
          </a:p>
          <a:p>
            <a:r>
              <a:rPr lang="en-IN" dirty="0"/>
              <a:t>Reduce the human errors</a:t>
            </a:r>
          </a:p>
          <a:p>
            <a:r>
              <a:rPr lang="en-IN" dirty="0"/>
              <a:t>Highly productive </a:t>
            </a:r>
          </a:p>
          <a:p>
            <a:r>
              <a:rPr lang="en-IN" dirty="0"/>
              <a:t>Proper waste management </a:t>
            </a:r>
          </a:p>
          <a:p>
            <a:r>
              <a:rPr lang="en-IN" dirty="0"/>
              <a:t>Proper handling </a:t>
            </a:r>
          </a:p>
        </p:txBody>
      </p:sp>
    </p:spTree>
    <p:extLst>
      <p:ext uri="{BB962C8B-B14F-4D97-AF65-F5344CB8AC3E}">
        <p14:creationId xmlns:p14="http://schemas.microsoft.com/office/powerpoint/2010/main" val="860756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265</Words>
  <Application>Microsoft Office PowerPoint</Application>
  <PresentationFormat>Custom</PresentationFormat>
  <Paragraphs>55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Presentation Outline </vt:lpstr>
      <vt:lpstr>Problems </vt:lpstr>
      <vt:lpstr>Sollutions </vt:lpstr>
      <vt:lpstr>PowerPoint Presentation</vt:lpstr>
      <vt:lpstr>Block Diagram </vt:lpstr>
      <vt:lpstr>Working </vt:lpstr>
      <vt:lpstr>PowerPoint Presentation</vt:lpstr>
      <vt:lpstr>Advantage </vt:lpstr>
      <vt:lpstr>Impact of this technology </vt:lpstr>
      <vt:lpstr>FUTURE ASPECT</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UPADHYAY</dc:creator>
  <cp:lastModifiedBy>HP PC</cp:lastModifiedBy>
  <cp:revision>19</cp:revision>
  <dcterms:created xsi:type="dcterms:W3CDTF">2018-07-07T19:28:25Z</dcterms:created>
  <dcterms:modified xsi:type="dcterms:W3CDTF">2018-07-08T08:01:35Z</dcterms:modified>
</cp:coreProperties>
</file>