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Lst>
  <p:notesMasterIdLst>
    <p:notesMasterId r:id="rId11"/>
  </p:notesMasterIdLst>
  <p:sldIdLst>
    <p:sldId id="315" r:id="rId3"/>
    <p:sldId id="258" r:id="rId4"/>
    <p:sldId id="259" r:id="rId5"/>
    <p:sldId id="263" r:id="rId6"/>
    <p:sldId id="260" r:id="rId7"/>
    <p:sldId id="312" r:id="rId8"/>
    <p:sldId id="313" r:id="rId9"/>
    <p:sldId id="314" r:id="rId10"/>
  </p:sldIdLst>
  <p:sldSz cx="9144000" cy="5143500" type="screen16x9"/>
  <p:notesSz cx="6858000" cy="9144000"/>
  <p:embeddedFontLst>
    <p:embeddedFont>
      <p:font typeface="Staatliches" charset="0"/>
      <p:regular r:id="rId12"/>
    </p:embeddedFont>
    <p:embeddedFont>
      <p:font typeface="Roboto"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4C8CB5E-7E56-4AF0-B095-278E681C806C}">
  <a:tblStyle styleId="{24C8CB5E-7E56-4AF0-B095-278E681C80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8" autoAdjust="0"/>
    <p:restoredTop sz="94660"/>
  </p:normalViewPr>
  <p:slideViewPr>
    <p:cSldViewPr>
      <p:cViewPr varScale="1">
        <p:scale>
          <a:sx n="88" d="100"/>
          <a:sy n="88" d="100"/>
        </p:scale>
        <p:origin x="-882"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65ab82ad2b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65ab82ad2b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5a553ef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5a553ef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07cc8f7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07cc8f7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07cc8f77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07cc8f77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5a553ef2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5a553ef2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07cc8f7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07cc8f7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07cc8f7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07cc8f7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07cc8f7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07cc8f7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2989050" y="2124150"/>
            <a:ext cx="3165900" cy="12000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sz="1800">
                <a:solidFill>
                  <a:schemeClr val="lt1"/>
                </a:solidFill>
              </a:defRPr>
            </a:lvl1pPr>
            <a:lvl2pPr marL="914400" lvl="1" indent="-342900" algn="ctr" rtl="0">
              <a:spcBef>
                <a:spcPts val="1600"/>
              </a:spcBef>
              <a:spcAft>
                <a:spcPts val="0"/>
              </a:spcAft>
              <a:buClr>
                <a:schemeClr val="lt1"/>
              </a:buClr>
              <a:buSzPts val="1800"/>
              <a:buChar char="○"/>
              <a:defRPr sz="1800">
                <a:solidFill>
                  <a:schemeClr val="lt1"/>
                </a:solidFill>
              </a:defRPr>
            </a:lvl2pPr>
            <a:lvl3pPr marL="1371600" lvl="2" indent="-342900" algn="ctr" rtl="0">
              <a:spcBef>
                <a:spcPts val="1600"/>
              </a:spcBef>
              <a:spcAft>
                <a:spcPts val="0"/>
              </a:spcAft>
              <a:buClr>
                <a:schemeClr val="lt1"/>
              </a:buClr>
              <a:buSzPts val="1800"/>
              <a:buChar char="■"/>
              <a:defRPr sz="1800">
                <a:solidFill>
                  <a:schemeClr val="lt1"/>
                </a:solidFill>
              </a:defRPr>
            </a:lvl3pPr>
            <a:lvl4pPr marL="1828800" lvl="3" indent="-342900" algn="ctr" rtl="0">
              <a:spcBef>
                <a:spcPts val="1600"/>
              </a:spcBef>
              <a:spcAft>
                <a:spcPts val="0"/>
              </a:spcAft>
              <a:buClr>
                <a:schemeClr val="lt1"/>
              </a:buClr>
              <a:buSzPts val="1800"/>
              <a:buChar char="●"/>
              <a:defRPr sz="1800">
                <a:solidFill>
                  <a:schemeClr val="lt1"/>
                </a:solidFill>
              </a:defRPr>
            </a:lvl4pPr>
            <a:lvl5pPr marL="2286000" lvl="4" indent="-342900" algn="ctr" rtl="0">
              <a:spcBef>
                <a:spcPts val="1600"/>
              </a:spcBef>
              <a:spcAft>
                <a:spcPts val="0"/>
              </a:spcAft>
              <a:buClr>
                <a:schemeClr val="lt1"/>
              </a:buClr>
              <a:buSzPts val="1800"/>
              <a:buChar char="○"/>
              <a:defRPr sz="1800">
                <a:solidFill>
                  <a:schemeClr val="lt1"/>
                </a:solidFill>
              </a:defRPr>
            </a:lvl5pPr>
            <a:lvl6pPr marL="2743200" lvl="5" indent="-342900" algn="ctr" rtl="0">
              <a:spcBef>
                <a:spcPts val="1600"/>
              </a:spcBef>
              <a:spcAft>
                <a:spcPts val="0"/>
              </a:spcAft>
              <a:buClr>
                <a:schemeClr val="lt1"/>
              </a:buClr>
              <a:buSzPts val="1800"/>
              <a:buChar char="■"/>
              <a:defRPr sz="1800">
                <a:solidFill>
                  <a:schemeClr val="lt1"/>
                </a:solidFill>
              </a:defRPr>
            </a:lvl6pPr>
            <a:lvl7pPr marL="3200400" lvl="6" indent="-342900" algn="ctr" rtl="0">
              <a:spcBef>
                <a:spcPts val="1600"/>
              </a:spcBef>
              <a:spcAft>
                <a:spcPts val="0"/>
              </a:spcAft>
              <a:buClr>
                <a:schemeClr val="lt1"/>
              </a:buClr>
              <a:buSzPts val="1800"/>
              <a:buChar char="●"/>
              <a:defRPr sz="1800">
                <a:solidFill>
                  <a:schemeClr val="lt1"/>
                </a:solidFill>
              </a:defRPr>
            </a:lvl7pPr>
            <a:lvl8pPr marL="3657600" lvl="7" indent="-342900" algn="ctr" rtl="0">
              <a:spcBef>
                <a:spcPts val="1600"/>
              </a:spcBef>
              <a:spcAft>
                <a:spcPts val="0"/>
              </a:spcAft>
              <a:buClr>
                <a:schemeClr val="lt1"/>
              </a:buClr>
              <a:buSzPts val="1800"/>
              <a:buChar char="○"/>
              <a:defRPr sz="1800">
                <a:solidFill>
                  <a:schemeClr val="lt1"/>
                </a:solidFill>
              </a:defRPr>
            </a:lvl8pPr>
            <a:lvl9pPr marL="4114800" lvl="8" indent="-342900" algn="ctr" rtl="0">
              <a:spcBef>
                <a:spcPts val="1600"/>
              </a:spcBef>
              <a:spcAft>
                <a:spcPts val="1600"/>
              </a:spcAft>
              <a:buClr>
                <a:schemeClr val="lt1"/>
              </a:buClr>
              <a:buSzPts val="1800"/>
              <a:buChar char="■"/>
              <a:defRPr sz="1800">
                <a:solidFill>
                  <a:schemeClr val="lt1"/>
                </a:solidFill>
              </a:defRPr>
            </a:lvl9pPr>
          </a:lstStyle>
          <a:p>
            <a:endParaRPr/>
          </a:p>
        </p:txBody>
      </p:sp>
      <p:sp>
        <p:nvSpPr>
          <p:cNvPr id="18" name="Google Shape;18;p4"/>
          <p:cNvSpPr txBox="1">
            <a:spLocks noGrp="1"/>
          </p:cNvSpPr>
          <p:nvPr>
            <p:ph type="sldNum" idx="12"/>
          </p:nvPr>
        </p:nvSpPr>
        <p:spPr>
          <a:xfrm>
            <a:off x="4297658" y="4612917"/>
            <a:ext cx="548700" cy="393600"/>
          </a:xfrm>
          <a:prstGeom prst="rect">
            <a:avLst/>
          </a:prstGeom>
          <a:noFill/>
          <a:ln>
            <a:noFill/>
          </a:ln>
        </p:spPr>
        <p:txBody>
          <a:bodyPr spcFirstLastPara="1" wrap="square" lIns="91425" tIns="91425" rIns="91425" bIns="91425" anchor="ctr" anchorCtr="0">
            <a:noAutofit/>
          </a:bodyPr>
          <a:lstStyle>
            <a:lvl1pPr lvl="0" rtl="0">
              <a:buNone/>
              <a:defRPr>
                <a:solidFill>
                  <a:schemeClr val="lt1"/>
                </a:solidFill>
                <a:latin typeface="Roboto"/>
                <a:ea typeface="Roboto"/>
                <a:cs typeface="Roboto"/>
                <a:sym typeface="Roboto"/>
              </a:defRPr>
            </a:lvl1pPr>
            <a:lvl2pPr lvl="1" rtl="0">
              <a:buNone/>
              <a:defRPr>
                <a:solidFill>
                  <a:schemeClr val="lt1"/>
                </a:solidFill>
                <a:latin typeface="Roboto"/>
                <a:ea typeface="Roboto"/>
                <a:cs typeface="Roboto"/>
                <a:sym typeface="Roboto"/>
              </a:defRPr>
            </a:lvl2pPr>
            <a:lvl3pPr lvl="2" rtl="0">
              <a:buNone/>
              <a:defRPr>
                <a:solidFill>
                  <a:schemeClr val="lt1"/>
                </a:solidFill>
                <a:latin typeface="Roboto"/>
                <a:ea typeface="Roboto"/>
                <a:cs typeface="Roboto"/>
                <a:sym typeface="Roboto"/>
              </a:defRPr>
            </a:lvl3pPr>
            <a:lvl4pPr lvl="3" rtl="0">
              <a:buNone/>
              <a:defRPr>
                <a:solidFill>
                  <a:schemeClr val="lt1"/>
                </a:solidFill>
                <a:latin typeface="Roboto"/>
                <a:ea typeface="Roboto"/>
                <a:cs typeface="Roboto"/>
                <a:sym typeface="Roboto"/>
              </a:defRPr>
            </a:lvl4pPr>
            <a:lvl5pPr lvl="4" rtl="0">
              <a:buNone/>
              <a:defRPr>
                <a:solidFill>
                  <a:schemeClr val="lt1"/>
                </a:solidFill>
                <a:latin typeface="Roboto"/>
                <a:ea typeface="Roboto"/>
                <a:cs typeface="Roboto"/>
                <a:sym typeface="Roboto"/>
              </a:defRPr>
            </a:lvl5pPr>
            <a:lvl6pPr lvl="5" rtl="0">
              <a:buNone/>
              <a:defRPr>
                <a:solidFill>
                  <a:schemeClr val="lt1"/>
                </a:solidFill>
                <a:latin typeface="Roboto"/>
                <a:ea typeface="Roboto"/>
                <a:cs typeface="Roboto"/>
                <a:sym typeface="Roboto"/>
              </a:defRPr>
            </a:lvl6pPr>
            <a:lvl7pPr lvl="6" rtl="0">
              <a:buNone/>
              <a:defRPr>
                <a:solidFill>
                  <a:schemeClr val="lt1"/>
                </a:solidFill>
                <a:latin typeface="Roboto"/>
                <a:ea typeface="Roboto"/>
                <a:cs typeface="Roboto"/>
                <a:sym typeface="Roboto"/>
              </a:defRPr>
            </a:lvl7pPr>
            <a:lvl8pPr lvl="7" rtl="0">
              <a:buNone/>
              <a:defRPr>
                <a:solidFill>
                  <a:schemeClr val="lt1"/>
                </a:solidFill>
                <a:latin typeface="Roboto"/>
                <a:ea typeface="Roboto"/>
                <a:cs typeface="Roboto"/>
                <a:sym typeface="Roboto"/>
              </a:defRPr>
            </a:lvl8pPr>
            <a:lvl9pPr lvl="8" rtl="0">
              <a:buNone/>
              <a:defRPr>
                <a:solidFill>
                  <a:schemeClr val="lt1"/>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SECTION_HEADER_1_1">
    <p:bg>
      <p:bgPr>
        <a:blipFill>
          <a:blip r:embed="rId2">
            <a:alphaModFix/>
          </a:blip>
          <a:stretch>
            <a:fillRect/>
          </a:stretch>
        </a:blipFill>
        <a:effectLst/>
      </p:bgPr>
    </p:bg>
    <p:spTree>
      <p:nvGrpSpPr>
        <p:cNvPr id="1" name="Shape 19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59250" y="1241550"/>
            <a:ext cx="6025500" cy="20526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chemeClr val="lt1"/>
              </a:buClr>
              <a:buSzPts val="7200"/>
              <a:buNone/>
              <a:defRPr sz="7200">
                <a:solidFill>
                  <a:schemeClr val="lt1"/>
                </a:solidFill>
              </a:defRPr>
            </a:lvl1pPr>
            <a:lvl2pPr lvl="1" algn="ctr" rtl="0">
              <a:lnSpc>
                <a:spcPct val="70000"/>
              </a:lnSpc>
              <a:spcBef>
                <a:spcPts val="0"/>
              </a:spcBef>
              <a:spcAft>
                <a:spcPts val="0"/>
              </a:spcAft>
              <a:buClr>
                <a:schemeClr val="lt1"/>
              </a:buClr>
              <a:buSzPts val="5200"/>
              <a:buNone/>
              <a:defRPr sz="5200">
                <a:solidFill>
                  <a:schemeClr val="lt1"/>
                </a:solidFill>
              </a:defRPr>
            </a:lvl2pPr>
            <a:lvl3pPr lvl="2" algn="ctr" rtl="0">
              <a:lnSpc>
                <a:spcPct val="70000"/>
              </a:lnSpc>
              <a:spcBef>
                <a:spcPts val="0"/>
              </a:spcBef>
              <a:spcAft>
                <a:spcPts val="0"/>
              </a:spcAft>
              <a:buClr>
                <a:schemeClr val="lt1"/>
              </a:buClr>
              <a:buSzPts val="5200"/>
              <a:buNone/>
              <a:defRPr sz="5200">
                <a:solidFill>
                  <a:schemeClr val="lt1"/>
                </a:solidFill>
              </a:defRPr>
            </a:lvl3pPr>
            <a:lvl4pPr lvl="3" algn="ctr" rtl="0">
              <a:lnSpc>
                <a:spcPct val="70000"/>
              </a:lnSpc>
              <a:spcBef>
                <a:spcPts val="0"/>
              </a:spcBef>
              <a:spcAft>
                <a:spcPts val="0"/>
              </a:spcAft>
              <a:buClr>
                <a:schemeClr val="lt1"/>
              </a:buClr>
              <a:buSzPts val="5200"/>
              <a:buNone/>
              <a:defRPr sz="5200">
                <a:solidFill>
                  <a:schemeClr val="lt1"/>
                </a:solidFill>
              </a:defRPr>
            </a:lvl4pPr>
            <a:lvl5pPr lvl="4" algn="ctr" rtl="0">
              <a:lnSpc>
                <a:spcPct val="70000"/>
              </a:lnSpc>
              <a:spcBef>
                <a:spcPts val="0"/>
              </a:spcBef>
              <a:spcAft>
                <a:spcPts val="0"/>
              </a:spcAft>
              <a:buClr>
                <a:schemeClr val="lt1"/>
              </a:buClr>
              <a:buSzPts val="5200"/>
              <a:buNone/>
              <a:defRPr sz="5200">
                <a:solidFill>
                  <a:schemeClr val="lt1"/>
                </a:solidFill>
              </a:defRPr>
            </a:lvl5pPr>
            <a:lvl6pPr lvl="5" algn="ctr" rtl="0">
              <a:lnSpc>
                <a:spcPct val="70000"/>
              </a:lnSpc>
              <a:spcBef>
                <a:spcPts val="0"/>
              </a:spcBef>
              <a:spcAft>
                <a:spcPts val="0"/>
              </a:spcAft>
              <a:buClr>
                <a:schemeClr val="lt1"/>
              </a:buClr>
              <a:buSzPts val="5200"/>
              <a:buNone/>
              <a:defRPr sz="5200">
                <a:solidFill>
                  <a:schemeClr val="lt1"/>
                </a:solidFill>
              </a:defRPr>
            </a:lvl6pPr>
            <a:lvl7pPr lvl="6" algn="ctr" rtl="0">
              <a:lnSpc>
                <a:spcPct val="70000"/>
              </a:lnSpc>
              <a:spcBef>
                <a:spcPts val="0"/>
              </a:spcBef>
              <a:spcAft>
                <a:spcPts val="0"/>
              </a:spcAft>
              <a:buClr>
                <a:schemeClr val="lt1"/>
              </a:buClr>
              <a:buSzPts val="5200"/>
              <a:buNone/>
              <a:defRPr sz="5200">
                <a:solidFill>
                  <a:schemeClr val="lt1"/>
                </a:solidFill>
              </a:defRPr>
            </a:lvl7pPr>
            <a:lvl8pPr lvl="7" algn="ctr" rtl="0">
              <a:lnSpc>
                <a:spcPct val="70000"/>
              </a:lnSpc>
              <a:spcBef>
                <a:spcPts val="0"/>
              </a:spcBef>
              <a:spcAft>
                <a:spcPts val="0"/>
              </a:spcAft>
              <a:buClr>
                <a:schemeClr val="lt1"/>
              </a:buClr>
              <a:buSzPts val="5200"/>
              <a:buNone/>
              <a:defRPr sz="5200">
                <a:solidFill>
                  <a:schemeClr val="lt1"/>
                </a:solidFill>
              </a:defRPr>
            </a:lvl8pPr>
            <a:lvl9pPr lvl="8" algn="ctr" rtl="0">
              <a:lnSpc>
                <a:spcPct val="70000"/>
              </a:lnSpc>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1675950" y="3377250"/>
            <a:ext cx="57921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152200" y="2723225"/>
            <a:ext cx="48396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1950300" y="1178125"/>
            <a:ext cx="5243400" cy="148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4" name="Google Shape;14;p3"/>
          <p:cNvSpPr txBox="1">
            <a:spLocks noGrp="1"/>
          </p:cNvSpPr>
          <p:nvPr>
            <p:ph type="subTitle" idx="1"/>
          </p:nvPr>
        </p:nvSpPr>
        <p:spPr>
          <a:xfrm>
            <a:off x="2549400" y="3396937"/>
            <a:ext cx="40452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sz="18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2989050" y="2124150"/>
            <a:ext cx="3165900" cy="12000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sz="1800">
                <a:solidFill>
                  <a:schemeClr val="lt1"/>
                </a:solidFill>
              </a:defRPr>
            </a:lvl1pPr>
            <a:lvl2pPr marL="914400" lvl="1" indent="-342900" algn="ctr" rtl="0">
              <a:spcBef>
                <a:spcPts val="1600"/>
              </a:spcBef>
              <a:spcAft>
                <a:spcPts val="0"/>
              </a:spcAft>
              <a:buClr>
                <a:schemeClr val="lt1"/>
              </a:buClr>
              <a:buSzPts val="1800"/>
              <a:buChar char="○"/>
              <a:defRPr sz="1800">
                <a:solidFill>
                  <a:schemeClr val="lt1"/>
                </a:solidFill>
              </a:defRPr>
            </a:lvl2pPr>
            <a:lvl3pPr marL="1371600" lvl="2" indent="-342900" algn="ctr" rtl="0">
              <a:spcBef>
                <a:spcPts val="1600"/>
              </a:spcBef>
              <a:spcAft>
                <a:spcPts val="0"/>
              </a:spcAft>
              <a:buClr>
                <a:schemeClr val="lt1"/>
              </a:buClr>
              <a:buSzPts val="1800"/>
              <a:buChar char="■"/>
              <a:defRPr sz="1800">
                <a:solidFill>
                  <a:schemeClr val="lt1"/>
                </a:solidFill>
              </a:defRPr>
            </a:lvl3pPr>
            <a:lvl4pPr marL="1828800" lvl="3" indent="-342900" algn="ctr" rtl="0">
              <a:spcBef>
                <a:spcPts val="1600"/>
              </a:spcBef>
              <a:spcAft>
                <a:spcPts val="0"/>
              </a:spcAft>
              <a:buClr>
                <a:schemeClr val="lt1"/>
              </a:buClr>
              <a:buSzPts val="1800"/>
              <a:buChar char="●"/>
              <a:defRPr sz="1800">
                <a:solidFill>
                  <a:schemeClr val="lt1"/>
                </a:solidFill>
              </a:defRPr>
            </a:lvl4pPr>
            <a:lvl5pPr marL="2286000" lvl="4" indent="-342900" algn="ctr" rtl="0">
              <a:spcBef>
                <a:spcPts val="1600"/>
              </a:spcBef>
              <a:spcAft>
                <a:spcPts val="0"/>
              </a:spcAft>
              <a:buClr>
                <a:schemeClr val="lt1"/>
              </a:buClr>
              <a:buSzPts val="1800"/>
              <a:buChar char="○"/>
              <a:defRPr sz="1800">
                <a:solidFill>
                  <a:schemeClr val="lt1"/>
                </a:solidFill>
              </a:defRPr>
            </a:lvl5pPr>
            <a:lvl6pPr marL="2743200" lvl="5" indent="-342900" algn="ctr" rtl="0">
              <a:spcBef>
                <a:spcPts val="1600"/>
              </a:spcBef>
              <a:spcAft>
                <a:spcPts val="0"/>
              </a:spcAft>
              <a:buClr>
                <a:schemeClr val="lt1"/>
              </a:buClr>
              <a:buSzPts val="1800"/>
              <a:buChar char="■"/>
              <a:defRPr sz="1800">
                <a:solidFill>
                  <a:schemeClr val="lt1"/>
                </a:solidFill>
              </a:defRPr>
            </a:lvl6pPr>
            <a:lvl7pPr marL="3200400" lvl="6" indent="-342900" algn="ctr" rtl="0">
              <a:spcBef>
                <a:spcPts val="1600"/>
              </a:spcBef>
              <a:spcAft>
                <a:spcPts val="0"/>
              </a:spcAft>
              <a:buClr>
                <a:schemeClr val="lt1"/>
              </a:buClr>
              <a:buSzPts val="1800"/>
              <a:buChar char="●"/>
              <a:defRPr sz="1800">
                <a:solidFill>
                  <a:schemeClr val="lt1"/>
                </a:solidFill>
              </a:defRPr>
            </a:lvl7pPr>
            <a:lvl8pPr marL="3657600" lvl="7" indent="-342900" algn="ctr" rtl="0">
              <a:spcBef>
                <a:spcPts val="1600"/>
              </a:spcBef>
              <a:spcAft>
                <a:spcPts val="0"/>
              </a:spcAft>
              <a:buClr>
                <a:schemeClr val="lt1"/>
              </a:buClr>
              <a:buSzPts val="1800"/>
              <a:buChar char="○"/>
              <a:defRPr sz="1800">
                <a:solidFill>
                  <a:schemeClr val="lt1"/>
                </a:solidFill>
              </a:defRPr>
            </a:lvl8pPr>
            <a:lvl9pPr marL="4114800" lvl="8" indent="-342900" algn="ctr" rtl="0">
              <a:spcBef>
                <a:spcPts val="1600"/>
              </a:spcBef>
              <a:spcAft>
                <a:spcPts val="1600"/>
              </a:spcAft>
              <a:buClr>
                <a:schemeClr val="lt1"/>
              </a:buClr>
              <a:buSzPts val="1800"/>
              <a:buChar char="■"/>
              <a:defRPr sz="1800">
                <a:solidFill>
                  <a:schemeClr val="lt1"/>
                </a:solidFill>
              </a:defRPr>
            </a:lvl9pPr>
          </a:lstStyle>
          <a:p>
            <a:endParaRPr/>
          </a:p>
        </p:txBody>
      </p:sp>
      <p:sp>
        <p:nvSpPr>
          <p:cNvPr id="18" name="Google Shape;18;p4"/>
          <p:cNvSpPr txBox="1">
            <a:spLocks noGrp="1"/>
          </p:cNvSpPr>
          <p:nvPr>
            <p:ph type="sldNum" idx="12"/>
          </p:nvPr>
        </p:nvSpPr>
        <p:spPr>
          <a:xfrm>
            <a:off x="4297658" y="4612917"/>
            <a:ext cx="548700" cy="393600"/>
          </a:xfrm>
          <a:prstGeom prst="rect">
            <a:avLst/>
          </a:prstGeom>
          <a:noFill/>
          <a:ln>
            <a:noFill/>
          </a:ln>
        </p:spPr>
        <p:txBody>
          <a:bodyPr spcFirstLastPara="1" wrap="square" lIns="91425" tIns="91425" rIns="91425" bIns="91425" anchor="ctr" anchorCtr="0">
            <a:noAutofit/>
          </a:bodyPr>
          <a:lstStyle>
            <a:lvl1pPr lvl="0" rtl="0">
              <a:buNone/>
              <a:defRPr>
                <a:solidFill>
                  <a:schemeClr val="lt1"/>
                </a:solidFill>
                <a:latin typeface="Roboto"/>
                <a:ea typeface="Roboto"/>
                <a:cs typeface="Roboto"/>
                <a:sym typeface="Roboto"/>
              </a:defRPr>
            </a:lvl1pPr>
            <a:lvl2pPr lvl="1" rtl="0">
              <a:buNone/>
              <a:defRPr>
                <a:solidFill>
                  <a:schemeClr val="lt1"/>
                </a:solidFill>
                <a:latin typeface="Roboto"/>
                <a:ea typeface="Roboto"/>
                <a:cs typeface="Roboto"/>
                <a:sym typeface="Roboto"/>
              </a:defRPr>
            </a:lvl2pPr>
            <a:lvl3pPr lvl="2" rtl="0">
              <a:buNone/>
              <a:defRPr>
                <a:solidFill>
                  <a:schemeClr val="lt1"/>
                </a:solidFill>
                <a:latin typeface="Roboto"/>
                <a:ea typeface="Roboto"/>
                <a:cs typeface="Roboto"/>
                <a:sym typeface="Roboto"/>
              </a:defRPr>
            </a:lvl3pPr>
            <a:lvl4pPr lvl="3" rtl="0">
              <a:buNone/>
              <a:defRPr>
                <a:solidFill>
                  <a:schemeClr val="lt1"/>
                </a:solidFill>
                <a:latin typeface="Roboto"/>
                <a:ea typeface="Roboto"/>
                <a:cs typeface="Roboto"/>
                <a:sym typeface="Roboto"/>
              </a:defRPr>
            </a:lvl4pPr>
            <a:lvl5pPr lvl="4" rtl="0">
              <a:buNone/>
              <a:defRPr>
                <a:solidFill>
                  <a:schemeClr val="lt1"/>
                </a:solidFill>
                <a:latin typeface="Roboto"/>
                <a:ea typeface="Roboto"/>
                <a:cs typeface="Roboto"/>
                <a:sym typeface="Roboto"/>
              </a:defRPr>
            </a:lvl5pPr>
            <a:lvl6pPr lvl="5" rtl="0">
              <a:buNone/>
              <a:defRPr>
                <a:solidFill>
                  <a:schemeClr val="lt1"/>
                </a:solidFill>
                <a:latin typeface="Roboto"/>
                <a:ea typeface="Roboto"/>
                <a:cs typeface="Roboto"/>
                <a:sym typeface="Roboto"/>
              </a:defRPr>
            </a:lvl6pPr>
            <a:lvl7pPr lvl="6" rtl="0">
              <a:buNone/>
              <a:defRPr>
                <a:solidFill>
                  <a:schemeClr val="lt1"/>
                </a:solidFill>
                <a:latin typeface="Roboto"/>
                <a:ea typeface="Roboto"/>
                <a:cs typeface="Roboto"/>
                <a:sym typeface="Roboto"/>
              </a:defRPr>
            </a:lvl7pPr>
            <a:lvl8pPr lvl="7" rtl="0">
              <a:buNone/>
              <a:defRPr>
                <a:solidFill>
                  <a:schemeClr val="lt1"/>
                </a:solidFill>
                <a:latin typeface="Roboto"/>
                <a:ea typeface="Roboto"/>
                <a:cs typeface="Roboto"/>
                <a:sym typeface="Roboto"/>
              </a:defRPr>
            </a:lvl8pPr>
            <a:lvl9pPr lvl="8" rtl="0">
              <a:buNone/>
              <a:defRPr>
                <a:solidFill>
                  <a:schemeClr val="lt1"/>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1678738" y="885300"/>
            <a:ext cx="32277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326961" y="885300"/>
            <a:ext cx="32277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2" name="Google Shape;22;p5"/>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23" name="Google Shape;23;p5"/>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26" name="Google Shape;26;p6"/>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body" idx="1"/>
          </p:nvPr>
        </p:nvSpPr>
        <p:spPr>
          <a:xfrm>
            <a:off x="4869600" y="1731150"/>
            <a:ext cx="3019800" cy="1681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9" name="Google Shape;29;p7"/>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30" name="Google Shape;30;p7"/>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1"/>
        <p:cNvGrpSpPr/>
        <p:nvPr/>
      </p:nvGrpSpPr>
      <p:grpSpPr>
        <a:xfrm>
          <a:off x="0" y="0"/>
          <a:ext cx="0" cy="0"/>
          <a:chOff x="0" y="0"/>
          <a:chExt cx="0" cy="0"/>
        </a:xfrm>
      </p:grpSpPr>
      <p:grpSp>
        <p:nvGrpSpPr>
          <p:cNvPr id="2" name="Google Shape;32;p8"/>
          <p:cNvGrpSpPr/>
          <p:nvPr/>
        </p:nvGrpSpPr>
        <p:grpSpPr>
          <a:xfrm>
            <a:off x="-1176142" y="-883393"/>
            <a:ext cx="11626011" cy="6755492"/>
            <a:chOff x="238125" y="783925"/>
            <a:chExt cx="7127275" cy="4141425"/>
          </a:xfrm>
        </p:grpSpPr>
        <p:sp>
          <p:nvSpPr>
            <p:cNvPr id="33" name="Google Shape;33;p8"/>
            <p:cNvSpPr/>
            <p:nvPr/>
          </p:nvSpPr>
          <p:spPr>
            <a:xfrm>
              <a:off x="238125" y="2990775"/>
              <a:ext cx="2218000" cy="1934575"/>
            </a:xfrm>
            <a:custGeom>
              <a:avLst/>
              <a:gdLst/>
              <a:ahLst/>
              <a:cxnLst/>
              <a:rect l="l" t="t" r="r" b="b"/>
              <a:pathLst>
                <a:path w="88720" h="77383" extrusionOk="0">
                  <a:moveTo>
                    <a:pt x="28020" y="1"/>
                  </a:moveTo>
                  <a:cubicBezTo>
                    <a:pt x="11294" y="1"/>
                    <a:pt x="0" y="39029"/>
                    <a:pt x="0" y="49219"/>
                  </a:cubicBezTo>
                  <a:cubicBezTo>
                    <a:pt x="0" y="69098"/>
                    <a:pt x="22760" y="77383"/>
                    <a:pt x="37752" y="77383"/>
                  </a:cubicBezTo>
                  <a:cubicBezTo>
                    <a:pt x="37781" y="77383"/>
                    <a:pt x="88719" y="73054"/>
                    <a:pt x="88719" y="67651"/>
                  </a:cubicBezTo>
                  <a:cubicBezTo>
                    <a:pt x="88719" y="67393"/>
                    <a:pt x="88690" y="67121"/>
                    <a:pt x="88633" y="66848"/>
                  </a:cubicBezTo>
                  <a:cubicBezTo>
                    <a:pt x="82957" y="64641"/>
                    <a:pt x="81252" y="61416"/>
                    <a:pt x="81252" y="57690"/>
                  </a:cubicBezTo>
                  <a:cubicBezTo>
                    <a:pt x="81252" y="51813"/>
                    <a:pt x="85150" y="45751"/>
                    <a:pt x="85150" y="38398"/>
                  </a:cubicBezTo>
                  <a:cubicBezTo>
                    <a:pt x="85150" y="12656"/>
                    <a:pt x="58864" y="21973"/>
                    <a:pt x="47011" y="13545"/>
                  </a:cubicBezTo>
                  <a:cubicBezTo>
                    <a:pt x="40533" y="8916"/>
                    <a:pt x="37279" y="1"/>
                    <a:pt x="28020" y="1"/>
                  </a:cubicBezTo>
                  <a:close/>
                </a:path>
              </a:pathLst>
            </a:cu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8"/>
            <p:cNvSpPr/>
            <p:nvPr/>
          </p:nvSpPr>
          <p:spPr>
            <a:xfrm>
              <a:off x="589250" y="783925"/>
              <a:ext cx="3293325" cy="3996300"/>
            </a:xfrm>
            <a:custGeom>
              <a:avLst/>
              <a:gdLst/>
              <a:ahLst/>
              <a:cxnLst/>
              <a:rect l="l" t="t" r="r" b="b"/>
              <a:pathLst>
                <a:path w="131733" h="159852" extrusionOk="0">
                  <a:moveTo>
                    <a:pt x="19780" y="0"/>
                  </a:moveTo>
                  <a:cubicBezTo>
                    <a:pt x="11825" y="0"/>
                    <a:pt x="2438" y="8686"/>
                    <a:pt x="2438" y="25168"/>
                  </a:cubicBezTo>
                  <a:cubicBezTo>
                    <a:pt x="2438" y="39830"/>
                    <a:pt x="8687" y="57058"/>
                    <a:pt x="8687" y="68653"/>
                  </a:cubicBezTo>
                  <a:cubicBezTo>
                    <a:pt x="8687" y="82155"/>
                    <a:pt x="1" y="94180"/>
                    <a:pt x="1" y="107194"/>
                  </a:cubicBezTo>
                  <a:cubicBezTo>
                    <a:pt x="1" y="153216"/>
                    <a:pt x="69658" y="152915"/>
                    <a:pt x="69844" y="152944"/>
                  </a:cubicBezTo>
                  <a:cubicBezTo>
                    <a:pt x="78257" y="154391"/>
                    <a:pt x="84248" y="159852"/>
                    <a:pt x="92533" y="159852"/>
                  </a:cubicBezTo>
                  <a:cubicBezTo>
                    <a:pt x="93636" y="159852"/>
                    <a:pt x="94740" y="159752"/>
                    <a:pt x="95829" y="159565"/>
                  </a:cubicBezTo>
                  <a:cubicBezTo>
                    <a:pt x="87774" y="157286"/>
                    <a:pt x="83016" y="151439"/>
                    <a:pt x="83016" y="144631"/>
                  </a:cubicBezTo>
                  <a:cubicBezTo>
                    <a:pt x="83016" y="126357"/>
                    <a:pt x="113401" y="119592"/>
                    <a:pt x="113401" y="100945"/>
                  </a:cubicBezTo>
                  <a:cubicBezTo>
                    <a:pt x="113401" y="62175"/>
                    <a:pt x="46267" y="75074"/>
                    <a:pt x="46267" y="50537"/>
                  </a:cubicBezTo>
                  <a:cubicBezTo>
                    <a:pt x="46267" y="25369"/>
                    <a:pt x="131732" y="33667"/>
                    <a:pt x="131732" y="14576"/>
                  </a:cubicBezTo>
                  <a:cubicBezTo>
                    <a:pt x="131732" y="7654"/>
                    <a:pt x="116382" y="2279"/>
                    <a:pt x="100258" y="2279"/>
                  </a:cubicBezTo>
                  <a:cubicBezTo>
                    <a:pt x="84449" y="2279"/>
                    <a:pt x="68611" y="5690"/>
                    <a:pt x="52745" y="5690"/>
                  </a:cubicBezTo>
                  <a:cubicBezTo>
                    <a:pt x="35761" y="5690"/>
                    <a:pt x="30429" y="0"/>
                    <a:pt x="19780" y="0"/>
                  </a:cubicBezTo>
                  <a:close/>
                </a:path>
              </a:pathLst>
            </a:custGeom>
            <a:solidFill>
              <a:srgbClr val="B2E2E3">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8"/>
            <p:cNvSpPr/>
            <p:nvPr/>
          </p:nvSpPr>
          <p:spPr>
            <a:xfrm>
              <a:off x="4186050" y="1063050"/>
              <a:ext cx="2937500" cy="2960075"/>
            </a:xfrm>
            <a:custGeom>
              <a:avLst/>
              <a:gdLst/>
              <a:ahLst/>
              <a:cxnLst/>
              <a:rect l="l" t="t" r="r" b="b"/>
              <a:pathLst>
                <a:path w="117500" h="118403" extrusionOk="0">
                  <a:moveTo>
                    <a:pt x="106095" y="116177"/>
                  </a:moveTo>
                  <a:cubicBezTo>
                    <a:pt x="105103" y="116776"/>
                    <a:pt x="104177" y="117338"/>
                    <a:pt x="103525" y="118044"/>
                  </a:cubicBezTo>
                  <a:lnTo>
                    <a:pt x="106095" y="116177"/>
                  </a:lnTo>
                  <a:close/>
                  <a:moveTo>
                    <a:pt x="30156" y="0"/>
                  </a:moveTo>
                  <a:cubicBezTo>
                    <a:pt x="11724" y="0"/>
                    <a:pt x="0" y="12943"/>
                    <a:pt x="0" y="20295"/>
                  </a:cubicBezTo>
                  <a:cubicBezTo>
                    <a:pt x="0" y="57531"/>
                    <a:pt x="71076" y="28794"/>
                    <a:pt x="71076" y="69972"/>
                  </a:cubicBezTo>
                  <a:cubicBezTo>
                    <a:pt x="71076" y="76737"/>
                    <a:pt x="69184" y="83889"/>
                    <a:pt x="69184" y="91084"/>
                  </a:cubicBezTo>
                  <a:cubicBezTo>
                    <a:pt x="69184" y="107739"/>
                    <a:pt x="81395" y="118402"/>
                    <a:pt x="96631" y="118402"/>
                  </a:cubicBezTo>
                  <a:cubicBezTo>
                    <a:pt x="100558" y="118402"/>
                    <a:pt x="104299" y="117456"/>
                    <a:pt x="107294" y="115306"/>
                  </a:cubicBezTo>
                  <a:lnTo>
                    <a:pt x="107294" y="115306"/>
                  </a:lnTo>
                  <a:lnTo>
                    <a:pt x="106095" y="116177"/>
                  </a:lnTo>
                  <a:lnTo>
                    <a:pt x="106095" y="116177"/>
                  </a:lnTo>
                  <a:cubicBezTo>
                    <a:pt x="108588" y="114673"/>
                    <a:pt x="111494" y="112943"/>
                    <a:pt x="111494" y="108154"/>
                  </a:cubicBezTo>
                  <a:cubicBezTo>
                    <a:pt x="111494" y="100945"/>
                    <a:pt x="102866" y="94080"/>
                    <a:pt x="102866" y="84018"/>
                  </a:cubicBezTo>
                  <a:cubicBezTo>
                    <a:pt x="102866" y="68940"/>
                    <a:pt x="117499" y="64483"/>
                    <a:pt x="117499" y="41522"/>
                  </a:cubicBezTo>
                  <a:cubicBezTo>
                    <a:pt x="117499" y="29339"/>
                    <a:pt x="113859" y="4343"/>
                    <a:pt x="101633" y="4343"/>
                  </a:cubicBezTo>
                  <a:cubicBezTo>
                    <a:pt x="94137" y="4343"/>
                    <a:pt x="87358" y="10879"/>
                    <a:pt x="79346" y="10879"/>
                  </a:cubicBezTo>
                  <a:cubicBezTo>
                    <a:pt x="68539" y="10879"/>
                    <a:pt x="48831" y="0"/>
                    <a:pt x="30156" y="0"/>
                  </a:cubicBezTo>
                  <a:close/>
                </a:path>
              </a:pathLst>
            </a:cu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8"/>
            <p:cNvSpPr/>
            <p:nvPr/>
          </p:nvSpPr>
          <p:spPr>
            <a:xfrm>
              <a:off x="5137725" y="1079525"/>
              <a:ext cx="2227675" cy="1775175"/>
            </a:xfrm>
            <a:custGeom>
              <a:avLst/>
              <a:gdLst/>
              <a:ahLst/>
              <a:cxnLst/>
              <a:rect l="l" t="t" r="r" b="b"/>
              <a:pathLst>
                <a:path w="89107" h="71007" extrusionOk="0">
                  <a:moveTo>
                    <a:pt x="26731" y="0"/>
                  </a:moveTo>
                  <a:cubicBezTo>
                    <a:pt x="8844" y="0"/>
                    <a:pt x="1" y="14233"/>
                    <a:pt x="2050" y="21098"/>
                  </a:cubicBezTo>
                  <a:cubicBezTo>
                    <a:pt x="6637" y="36463"/>
                    <a:pt x="26502" y="31676"/>
                    <a:pt x="32077" y="35316"/>
                  </a:cubicBezTo>
                  <a:cubicBezTo>
                    <a:pt x="48790" y="46208"/>
                    <a:pt x="46877" y="71006"/>
                    <a:pt x="64540" y="71006"/>
                  </a:cubicBezTo>
                  <a:cubicBezTo>
                    <a:pt x="68447" y="71006"/>
                    <a:pt x="73311" y="69793"/>
                    <a:pt x="79547" y="66948"/>
                  </a:cubicBezTo>
                  <a:cubicBezTo>
                    <a:pt x="79876" y="63336"/>
                    <a:pt x="77569" y="60513"/>
                    <a:pt x="77569" y="57030"/>
                  </a:cubicBezTo>
                  <a:cubicBezTo>
                    <a:pt x="77569" y="48875"/>
                    <a:pt x="89107" y="41465"/>
                    <a:pt x="89107" y="31633"/>
                  </a:cubicBezTo>
                  <a:cubicBezTo>
                    <a:pt x="89107" y="789"/>
                    <a:pt x="44604" y="0"/>
                    <a:pt x="26731" y="0"/>
                  </a:cubicBezTo>
                  <a:close/>
                </a:path>
              </a:pathLst>
            </a:custGeom>
            <a:solidFill>
              <a:srgbClr val="B2E2E3">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p:nvPr/>
          </p:nvSpPr>
          <p:spPr>
            <a:xfrm>
              <a:off x="4477700" y="3095775"/>
              <a:ext cx="2566650" cy="1631075"/>
            </a:xfrm>
            <a:custGeom>
              <a:avLst/>
              <a:gdLst/>
              <a:ahLst/>
              <a:cxnLst/>
              <a:rect l="l" t="t" r="r" b="b"/>
              <a:pathLst>
                <a:path w="102666" h="65243" extrusionOk="0">
                  <a:moveTo>
                    <a:pt x="47714" y="0"/>
                  </a:moveTo>
                  <a:cubicBezTo>
                    <a:pt x="37595" y="301"/>
                    <a:pt x="44776" y="14820"/>
                    <a:pt x="27305" y="22646"/>
                  </a:cubicBezTo>
                  <a:cubicBezTo>
                    <a:pt x="19221" y="26258"/>
                    <a:pt x="1" y="33166"/>
                    <a:pt x="1" y="54335"/>
                  </a:cubicBezTo>
                  <a:cubicBezTo>
                    <a:pt x="1" y="63035"/>
                    <a:pt x="12184" y="65242"/>
                    <a:pt x="20841" y="65242"/>
                  </a:cubicBezTo>
                  <a:cubicBezTo>
                    <a:pt x="32479" y="65242"/>
                    <a:pt x="36965" y="62190"/>
                    <a:pt x="54952" y="62190"/>
                  </a:cubicBezTo>
                  <a:cubicBezTo>
                    <a:pt x="63265" y="62190"/>
                    <a:pt x="71635" y="62677"/>
                    <a:pt x="79963" y="62677"/>
                  </a:cubicBezTo>
                  <a:cubicBezTo>
                    <a:pt x="90684" y="62677"/>
                    <a:pt x="102666" y="62003"/>
                    <a:pt x="102666" y="51211"/>
                  </a:cubicBezTo>
                  <a:cubicBezTo>
                    <a:pt x="102666" y="50680"/>
                    <a:pt x="102565" y="50179"/>
                    <a:pt x="102264" y="49935"/>
                  </a:cubicBezTo>
                  <a:cubicBezTo>
                    <a:pt x="101720" y="49476"/>
                    <a:pt x="101017" y="49247"/>
                    <a:pt x="100415" y="48889"/>
                  </a:cubicBezTo>
                  <a:cubicBezTo>
                    <a:pt x="98925" y="49090"/>
                    <a:pt x="97463" y="49032"/>
                    <a:pt x="96044" y="49204"/>
                  </a:cubicBezTo>
                  <a:cubicBezTo>
                    <a:pt x="93146" y="49539"/>
                    <a:pt x="90449" y="49697"/>
                    <a:pt x="87937" y="49697"/>
                  </a:cubicBezTo>
                  <a:cubicBezTo>
                    <a:pt x="43443" y="49697"/>
                    <a:pt x="57132" y="0"/>
                    <a:pt x="47757" y="0"/>
                  </a:cubicBezTo>
                  <a:close/>
                </a:path>
              </a:pathLst>
            </a:custGeom>
            <a:solidFill>
              <a:srgbClr val="5BB8BB">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8"/>
          <p:cNvSpPr txBox="1">
            <a:spLocks noGrp="1"/>
          </p:cNvSpPr>
          <p:nvPr>
            <p:ph type="title"/>
          </p:nvPr>
        </p:nvSpPr>
        <p:spPr>
          <a:xfrm flipH="1">
            <a:off x="2497650" y="892625"/>
            <a:ext cx="4148700" cy="22323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accent2"/>
              </a:buClr>
              <a:buSzPts val="3600"/>
              <a:buNone/>
              <a:defRPr sz="3600">
                <a:solidFill>
                  <a:schemeClr val="accent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subTitle" idx="1"/>
          </p:nvPr>
        </p:nvSpPr>
        <p:spPr>
          <a:xfrm>
            <a:off x="1633700" y="873500"/>
            <a:ext cx="2716500" cy="12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9pPr>
          </a:lstStyle>
          <a:p>
            <a:endParaRPr/>
          </a:p>
        </p:txBody>
      </p:sp>
      <p:sp>
        <p:nvSpPr>
          <p:cNvPr id="41" name="Google Shape;41;p9"/>
          <p:cNvSpPr txBox="1">
            <a:spLocks noGrp="1"/>
          </p:cNvSpPr>
          <p:nvPr>
            <p:ph type="body" idx="2"/>
          </p:nvPr>
        </p:nvSpPr>
        <p:spPr>
          <a:xfrm>
            <a:off x="1633700" y="1949100"/>
            <a:ext cx="32736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43" name="Google Shape;43;p9"/>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1572600" y="1841700"/>
            <a:ext cx="5998800" cy="1460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200"/>
              <a:buNone/>
              <a:defRPr sz="7200">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160">
          <p15:clr>
            <a:srgbClr val="FA7B17"/>
          </p15:clr>
        </p15:guide>
        <p15:guide id="2" orient="horz" pos="2080">
          <p15:clr>
            <a:srgbClr val="FA7B17"/>
          </p15:clr>
        </p15:guide>
        <p15:guide id="3" pos="991">
          <p15:clr>
            <a:srgbClr val="FA7B17"/>
          </p15:clr>
        </p15:guide>
        <p15:guide id="4" pos="4769">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body" idx="1"/>
          </p:nvPr>
        </p:nvSpPr>
        <p:spPr>
          <a:xfrm>
            <a:off x="4869600" y="1731150"/>
            <a:ext cx="3019800" cy="1681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9" name="Google Shape;29;p7"/>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30" name="Google Shape;30;p7"/>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1462650" y="1203525"/>
            <a:ext cx="62187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0000"/>
              <a:buNone/>
              <a:defRPr sz="10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2110950" y="3064000"/>
            <a:ext cx="4922100" cy="7374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sz="1800">
                <a:solidFill>
                  <a:schemeClr val="lt1"/>
                </a:solidFill>
              </a:defRPr>
            </a:lvl1pPr>
            <a:lvl2pPr marL="914400" lvl="1" indent="-342900" algn="ctr" rtl="0">
              <a:spcBef>
                <a:spcPts val="1600"/>
              </a:spcBef>
              <a:spcAft>
                <a:spcPts val="0"/>
              </a:spcAft>
              <a:buClr>
                <a:schemeClr val="lt1"/>
              </a:buClr>
              <a:buSzPts val="1800"/>
              <a:buChar char="○"/>
              <a:defRPr sz="1800">
                <a:solidFill>
                  <a:schemeClr val="lt1"/>
                </a:solidFill>
              </a:defRPr>
            </a:lvl2pPr>
            <a:lvl3pPr marL="1371600" lvl="2" indent="-342900" algn="ctr" rtl="0">
              <a:spcBef>
                <a:spcPts val="1600"/>
              </a:spcBef>
              <a:spcAft>
                <a:spcPts val="0"/>
              </a:spcAft>
              <a:buClr>
                <a:schemeClr val="lt1"/>
              </a:buClr>
              <a:buSzPts val="1800"/>
              <a:buChar char="■"/>
              <a:defRPr sz="1800">
                <a:solidFill>
                  <a:schemeClr val="lt1"/>
                </a:solidFill>
              </a:defRPr>
            </a:lvl3pPr>
            <a:lvl4pPr marL="1828800" lvl="3" indent="-342900" algn="ctr" rtl="0">
              <a:spcBef>
                <a:spcPts val="1600"/>
              </a:spcBef>
              <a:spcAft>
                <a:spcPts val="0"/>
              </a:spcAft>
              <a:buClr>
                <a:schemeClr val="lt1"/>
              </a:buClr>
              <a:buSzPts val="1800"/>
              <a:buChar char="●"/>
              <a:defRPr sz="1800">
                <a:solidFill>
                  <a:schemeClr val="lt1"/>
                </a:solidFill>
              </a:defRPr>
            </a:lvl4pPr>
            <a:lvl5pPr marL="2286000" lvl="4" indent="-342900" algn="ctr" rtl="0">
              <a:spcBef>
                <a:spcPts val="1600"/>
              </a:spcBef>
              <a:spcAft>
                <a:spcPts val="0"/>
              </a:spcAft>
              <a:buClr>
                <a:schemeClr val="lt1"/>
              </a:buClr>
              <a:buSzPts val="1800"/>
              <a:buChar char="○"/>
              <a:defRPr sz="1800">
                <a:solidFill>
                  <a:schemeClr val="lt1"/>
                </a:solidFill>
              </a:defRPr>
            </a:lvl5pPr>
            <a:lvl6pPr marL="2743200" lvl="5" indent="-342900" algn="ctr" rtl="0">
              <a:spcBef>
                <a:spcPts val="1600"/>
              </a:spcBef>
              <a:spcAft>
                <a:spcPts val="0"/>
              </a:spcAft>
              <a:buClr>
                <a:schemeClr val="lt1"/>
              </a:buClr>
              <a:buSzPts val="1800"/>
              <a:buChar char="■"/>
              <a:defRPr sz="1800">
                <a:solidFill>
                  <a:schemeClr val="lt1"/>
                </a:solidFill>
              </a:defRPr>
            </a:lvl6pPr>
            <a:lvl7pPr marL="3200400" lvl="6" indent="-342900" algn="ctr" rtl="0">
              <a:spcBef>
                <a:spcPts val="1600"/>
              </a:spcBef>
              <a:spcAft>
                <a:spcPts val="0"/>
              </a:spcAft>
              <a:buClr>
                <a:schemeClr val="lt1"/>
              </a:buClr>
              <a:buSzPts val="1800"/>
              <a:buChar char="●"/>
              <a:defRPr sz="1800">
                <a:solidFill>
                  <a:schemeClr val="lt1"/>
                </a:solidFill>
              </a:defRPr>
            </a:lvl7pPr>
            <a:lvl8pPr marL="3657600" lvl="7" indent="-342900" algn="ctr" rtl="0">
              <a:spcBef>
                <a:spcPts val="1600"/>
              </a:spcBef>
              <a:spcAft>
                <a:spcPts val="0"/>
              </a:spcAft>
              <a:buClr>
                <a:schemeClr val="lt1"/>
              </a:buClr>
              <a:buSzPts val="1800"/>
              <a:buChar char="○"/>
              <a:defRPr sz="1800">
                <a:solidFill>
                  <a:schemeClr val="lt1"/>
                </a:solidFill>
              </a:defRPr>
            </a:lvl8pPr>
            <a:lvl9pPr marL="4114800" lvl="8" indent="-342900" algn="ctr" rtl="0">
              <a:spcBef>
                <a:spcPts val="1600"/>
              </a:spcBef>
              <a:spcAft>
                <a:spcPts val="1600"/>
              </a:spcAft>
              <a:buClr>
                <a:schemeClr val="lt1"/>
              </a:buClr>
              <a:buSzPts val="1800"/>
              <a:buChar char="■"/>
              <a:defRPr sz="1800">
                <a:solidFill>
                  <a:schemeClr val="lt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Design">
  <p:cSld name="Title + Design">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52" name="Google Shape;52;p13"/>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1678750" y="643000"/>
            <a:ext cx="6246600" cy="3658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55" name="Google Shape;55;p14"/>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56" name="Google Shape;56;p14"/>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hasCustomPrompt="1"/>
          </p:nvPr>
        </p:nvSpPr>
        <p:spPr>
          <a:xfrm>
            <a:off x="1202325" y="5558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59" name="Google Shape;59;p15"/>
          <p:cNvSpPr txBox="1">
            <a:spLocks noGrp="1"/>
          </p:cNvSpPr>
          <p:nvPr>
            <p:ph type="title" idx="2"/>
          </p:nvPr>
        </p:nvSpPr>
        <p:spPr>
          <a:xfrm>
            <a:off x="2449800" y="641612"/>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60" name="Google Shape;60;p15"/>
          <p:cNvSpPr txBox="1">
            <a:spLocks noGrp="1"/>
          </p:cNvSpPr>
          <p:nvPr>
            <p:ph type="subTitle" idx="1"/>
          </p:nvPr>
        </p:nvSpPr>
        <p:spPr>
          <a:xfrm>
            <a:off x="2449800" y="9548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61" name="Google Shape;61;p15"/>
          <p:cNvSpPr txBox="1">
            <a:spLocks noGrp="1"/>
          </p:cNvSpPr>
          <p:nvPr>
            <p:ph type="title" idx="3" hasCustomPrompt="1"/>
          </p:nvPr>
        </p:nvSpPr>
        <p:spPr>
          <a:xfrm>
            <a:off x="1202325" y="12035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62" name="Google Shape;62;p15"/>
          <p:cNvSpPr txBox="1">
            <a:spLocks noGrp="1"/>
          </p:cNvSpPr>
          <p:nvPr>
            <p:ph type="title" idx="4"/>
          </p:nvPr>
        </p:nvSpPr>
        <p:spPr>
          <a:xfrm>
            <a:off x="2449800" y="1289437"/>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63" name="Google Shape;63;p15"/>
          <p:cNvSpPr txBox="1">
            <a:spLocks noGrp="1"/>
          </p:cNvSpPr>
          <p:nvPr>
            <p:ph type="subTitle" idx="5"/>
          </p:nvPr>
        </p:nvSpPr>
        <p:spPr>
          <a:xfrm>
            <a:off x="2449800" y="16025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64" name="Google Shape;64;p15"/>
          <p:cNvSpPr txBox="1">
            <a:spLocks noGrp="1"/>
          </p:cNvSpPr>
          <p:nvPr>
            <p:ph type="title" idx="6" hasCustomPrompt="1"/>
          </p:nvPr>
        </p:nvSpPr>
        <p:spPr>
          <a:xfrm>
            <a:off x="1202325" y="18512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65" name="Google Shape;65;p15"/>
          <p:cNvSpPr txBox="1">
            <a:spLocks noGrp="1"/>
          </p:cNvSpPr>
          <p:nvPr>
            <p:ph type="title" idx="7"/>
          </p:nvPr>
        </p:nvSpPr>
        <p:spPr>
          <a:xfrm>
            <a:off x="2449800" y="1937137"/>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66" name="Google Shape;66;p15"/>
          <p:cNvSpPr txBox="1">
            <a:spLocks noGrp="1"/>
          </p:cNvSpPr>
          <p:nvPr>
            <p:ph type="subTitle" idx="8"/>
          </p:nvPr>
        </p:nvSpPr>
        <p:spPr>
          <a:xfrm>
            <a:off x="2449800" y="22502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67" name="Google Shape;67;p15"/>
          <p:cNvSpPr txBox="1">
            <a:spLocks noGrp="1"/>
          </p:cNvSpPr>
          <p:nvPr>
            <p:ph type="title" idx="9" hasCustomPrompt="1"/>
          </p:nvPr>
        </p:nvSpPr>
        <p:spPr>
          <a:xfrm>
            <a:off x="1202325" y="24989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68" name="Google Shape;68;p15"/>
          <p:cNvSpPr txBox="1">
            <a:spLocks noGrp="1"/>
          </p:cNvSpPr>
          <p:nvPr>
            <p:ph type="title" idx="13"/>
          </p:nvPr>
        </p:nvSpPr>
        <p:spPr>
          <a:xfrm>
            <a:off x="2449800" y="2584837"/>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69" name="Google Shape;69;p15"/>
          <p:cNvSpPr txBox="1">
            <a:spLocks noGrp="1"/>
          </p:cNvSpPr>
          <p:nvPr>
            <p:ph type="subTitle" idx="14"/>
          </p:nvPr>
        </p:nvSpPr>
        <p:spPr>
          <a:xfrm>
            <a:off x="2449800" y="28979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0" name="Google Shape;70;p15"/>
          <p:cNvSpPr txBox="1">
            <a:spLocks noGrp="1"/>
          </p:cNvSpPr>
          <p:nvPr>
            <p:ph type="title" idx="15" hasCustomPrompt="1"/>
          </p:nvPr>
        </p:nvSpPr>
        <p:spPr>
          <a:xfrm>
            <a:off x="1202325" y="31466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71" name="Google Shape;71;p15"/>
          <p:cNvSpPr txBox="1">
            <a:spLocks noGrp="1"/>
          </p:cNvSpPr>
          <p:nvPr>
            <p:ph type="title" idx="16"/>
          </p:nvPr>
        </p:nvSpPr>
        <p:spPr>
          <a:xfrm>
            <a:off x="2449800" y="3232537"/>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72" name="Google Shape;72;p15"/>
          <p:cNvSpPr txBox="1">
            <a:spLocks noGrp="1"/>
          </p:cNvSpPr>
          <p:nvPr>
            <p:ph type="subTitle" idx="17"/>
          </p:nvPr>
        </p:nvSpPr>
        <p:spPr>
          <a:xfrm>
            <a:off x="2449800" y="35456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3" name="Google Shape;73;p15"/>
          <p:cNvSpPr txBox="1">
            <a:spLocks noGrp="1"/>
          </p:cNvSpPr>
          <p:nvPr>
            <p:ph type="title" idx="18" hasCustomPrompt="1"/>
          </p:nvPr>
        </p:nvSpPr>
        <p:spPr>
          <a:xfrm>
            <a:off x="1202325" y="37943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74" name="Google Shape;74;p15"/>
          <p:cNvSpPr txBox="1">
            <a:spLocks noGrp="1"/>
          </p:cNvSpPr>
          <p:nvPr>
            <p:ph type="title" idx="19"/>
          </p:nvPr>
        </p:nvSpPr>
        <p:spPr>
          <a:xfrm>
            <a:off x="2449800" y="3880237"/>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75" name="Google Shape;75;p15"/>
          <p:cNvSpPr txBox="1">
            <a:spLocks noGrp="1"/>
          </p:cNvSpPr>
          <p:nvPr>
            <p:ph type="subTitle" idx="20"/>
          </p:nvPr>
        </p:nvSpPr>
        <p:spPr>
          <a:xfrm>
            <a:off x="2449800" y="41933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6" name="Google Shape;76;p15"/>
          <p:cNvSpPr txBox="1">
            <a:spLocks noGrp="1"/>
          </p:cNvSpPr>
          <p:nvPr>
            <p:ph type="title" idx="21"/>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77" name="Google Shape;77;p15"/>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bg>
      <p:bgPr>
        <a:blipFill>
          <a:blip r:embed="rId2">
            <a:alphaModFix/>
          </a:blip>
          <a:stretch>
            <a:fillRect/>
          </a:stretch>
        </a:blipFill>
        <a:effectLst/>
      </p:bgPr>
    </p:bg>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80" name="Google Shape;80;p16"/>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
        <p:nvSpPr>
          <p:cNvPr id="81" name="Google Shape;81;p16"/>
          <p:cNvSpPr txBox="1">
            <a:spLocks noGrp="1"/>
          </p:cNvSpPr>
          <p:nvPr>
            <p:ph type="title" idx="2"/>
          </p:nvPr>
        </p:nvSpPr>
        <p:spPr>
          <a:xfrm>
            <a:off x="1867375" y="2492150"/>
            <a:ext cx="19281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82" name="Google Shape;82;p16"/>
          <p:cNvSpPr txBox="1">
            <a:spLocks noGrp="1"/>
          </p:cNvSpPr>
          <p:nvPr>
            <p:ph type="subTitle" idx="1"/>
          </p:nvPr>
        </p:nvSpPr>
        <p:spPr>
          <a:xfrm>
            <a:off x="1867375" y="2957750"/>
            <a:ext cx="19281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3" name="Google Shape;83;p16"/>
          <p:cNvSpPr txBox="1">
            <a:spLocks noGrp="1"/>
          </p:cNvSpPr>
          <p:nvPr>
            <p:ph type="title" idx="3"/>
          </p:nvPr>
        </p:nvSpPr>
        <p:spPr>
          <a:xfrm>
            <a:off x="4185450" y="2492150"/>
            <a:ext cx="19281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84" name="Google Shape;84;p16"/>
          <p:cNvSpPr txBox="1">
            <a:spLocks noGrp="1"/>
          </p:cNvSpPr>
          <p:nvPr>
            <p:ph type="subTitle" idx="4"/>
          </p:nvPr>
        </p:nvSpPr>
        <p:spPr>
          <a:xfrm>
            <a:off x="4185450" y="2957750"/>
            <a:ext cx="19281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5" name="Google Shape;85;p16"/>
          <p:cNvSpPr txBox="1">
            <a:spLocks noGrp="1"/>
          </p:cNvSpPr>
          <p:nvPr>
            <p:ph type="title" idx="5"/>
          </p:nvPr>
        </p:nvSpPr>
        <p:spPr>
          <a:xfrm>
            <a:off x="6503525" y="2492150"/>
            <a:ext cx="19281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86" name="Google Shape;86;p16"/>
          <p:cNvSpPr txBox="1">
            <a:spLocks noGrp="1"/>
          </p:cNvSpPr>
          <p:nvPr>
            <p:ph type="subTitle" idx="6"/>
          </p:nvPr>
        </p:nvSpPr>
        <p:spPr>
          <a:xfrm>
            <a:off x="6503525" y="2957750"/>
            <a:ext cx="19281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Two Columns ">
  <p:cSld name="Title + Two Columns ">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1310825" y="2772500"/>
            <a:ext cx="22824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89" name="Google Shape;89;p17"/>
          <p:cNvSpPr txBox="1">
            <a:spLocks noGrp="1"/>
          </p:cNvSpPr>
          <p:nvPr>
            <p:ph type="subTitle" idx="1"/>
          </p:nvPr>
        </p:nvSpPr>
        <p:spPr>
          <a:xfrm>
            <a:off x="1310825" y="3238100"/>
            <a:ext cx="22824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90" name="Google Shape;90;p17"/>
          <p:cNvSpPr txBox="1">
            <a:spLocks noGrp="1"/>
          </p:cNvSpPr>
          <p:nvPr>
            <p:ph type="title" idx="2"/>
          </p:nvPr>
        </p:nvSpPr>
        <p:spPr>
          <a:xfrm>
            <a:off x="5550787" y="2772500"/>
            <a:ext cx="22824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91" name="Google Shape;91;p17"/>
          <p:cNvSpPr txBox="1">
            <a:spLocks noGrp="1"/>
          </p:cNvSpPr>
          <p:nvPr>
            <p:ph type="subTitle" idx="3"/>
          </p:nvPr>
        </p:nvSpPr>
        <p:spPr>
          <a:xfrm>
            <a:off x="5550787" y="3238100"/>
            <a:ext cx="22824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1">
  <p:cSld name="Section 1">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5074500" y="2723225"/>
            <a:ext cx="3330600" cy="84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4" name="Google Shape;94;p18"/>
          <p:cNvSpPr txBox="1">
            <a:spLocks noGrp="1"/>
          </p:cNvSpPr>
          <p:nvPr>
            <p:ph type="title" idx="2" hasCustomPrompt="1"/>
          </p:nvPr>
        </p:nvSpPr>
        <p:spPr>
          <a:xfrm>
            <a:off x="5074500" y="1178125"/>
            <a:ext cx="3330600" cy="1483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2000"/>
              <a:buNone/>
              <a:defRPr sz="12000">
                <a:solidFill>
                  <a:schemeClr val="lt1"/>
                </a:solidFill>
              </a:defRPr>
            </a:lvl1pPr>
            <a:lvl2pPr lvl="1" rtl="0">
              <a:spcBef>
                <a:spcPts val="0"/>
              </a:spcBef>
              <a:spcAft>
                <a:spcPts val="0"/>
              </a:spcAft>
              <a:buClr>
                <a:schemeClr val="lt1"/>
              </a:buClr>
              <a:buSzPts val="12000"/>
              <a:buNone/>
              <a:defRPr sz="12000">
                <a:solidFill>
                  <a:schemeClr val="lt1"/>
                </a:solidFill>
              </a:defRPr>
            </a:lvl2pPr>
            <a:lvl3pPr lvl="2" rtl="0">
              <a:spcBef>
                <a:spcPts val="0"/>
              </a:spcBef>
              <a:spcAft>
                <a:spcPts val="0"/>
              </a:spcAft>
              <a:buClr>
                <a:schemeClr val="lt1"/>
              </a:buClr>
              <a:buSzPts val="12000"/>
              <a:buNone/>
              <a:defRPr sz="12000">
                <a:solidFill>
                  <a:schemeClr val="lt1"/>
                </a:solidFill>
              </a:defRPr>
            </a:lvl3pPr>
            <a:lvl4pPr lvl="3" rtl="0">
              <a:spcBef>
                <a:spcPts val="0"/>
              </a:spcBef>
              <a:spcAft>
                <a:spcPts val="0"/>
              </a:spcAft>
              <a:buClr>
                <a:schemeClr val="lt1"/>
              </a:buClr>
              <a:buSzPts val="12000"/>
              <a:buNone/>
              <a:defRPr sz="12000">
                <a:solidFill>
                  <a:schemeClr val="lt1"/>
                </a:solidFill>
              </a:defRPr>
            </a:lvl4pPr>
            <a:lvl5pPr lvl="4" rtl="0">
              <a:spcBef>
                <a:spcPts val="0"/>
              </a:spcBef>
              <a:spcAft>
                <a:spcPts val="0"/>
              </a:spcAft>
              <a:buClr>
                <a:schemeClr val="lt1"/>
              </a:buClr>
              <a:buSzPts val="12000"/>
              <a:buNone/>
              <a:defRPr sz="12000">
                <a:solidFill>
                  <a:schemeClr val="lt1"/>
                </a:solidFill>
              </a:defRPr>
            </a:lvl5pPr>
            <a:lvl6pPr lvl="5" rtl="0">
              <a:spcBef>
                <a:spcPts val="0"/>
              </a:spcBef>
              <a:spcAft>
                <a:spcPts val="0"/>
              </a:spcAft>
              <a:buClr>
                <a:schemeClr val="lt1"/>
              </a:buClr>
              <a:buSzPts val="12000"/>
              <a:buNone/>
              <a:defRPr sz="12000">
                <a:solidFill>
                  <a:schemeClr val="lt1"/>
                </a:solidFill>
              </a:defRPr>
            </a:lvl6pPr>
            <a:lvl7pPr lvl="6" rtl="0">
              <a:spcBef>
                <a:spcPts val="0"/>
              </a:spcBef>
              <a:spcAft>
                <a:spcPts val="0"/>
              </a:spcAft>
              <a:buClr>
                <a:schemeClr val="lt1"/>
              </a:buClr>
              <a:buSzPts val="12000"/>
              <a:buNone/>
              <a:defRPr sz="12000">
                <a:solidFill>
                  <a:schemeClr val="lt1"/>
                </a:solidFill>
              </a:defRPr>
            </a:lvl7pPr>
            <a:lvl8pPr lvl="7" rtl="0">
              <a:spcBef>
                <a:spcPts val="0"/>
              </a:spcBef>
              <a:spcAft>
                <a:spcPts val="0"/>
              </a:spcAft>
              <a:buClr>
                <a:schemeClr val="lt1"/>
              </a:buClr>
              <a:buSzPts val="12000"/>
              <a:buNone/>
              <a:defRPr sz="12000">
                <a:solidFill>
                  <a:schemeClr val="lt1"/>
                </a:solidFill>
              </a:defRPr>
            </a:lvl8pPr>
            <a:lvl9pPr lvl="8" rtl="0">
              <a:spcBef>
                <a:spcPts val="0"/>
              </a:spcBef>
              <a:spcAft>
                <a:spcPts val="0"/>
              </a:spcAft>
              <a:buClr>
                <a:schemeClr val="lt1"/>
              </a:buClr>
              <a:buSzPts val="12000"/>
              <a:buNone/>
              <a:defRPr sz="12000">
                <a:solidFill>
                  <a:schemeClr val="lt1"/>
                </a:solidFill>
              </a:defRPr>
            </a:lvl9pPr>
          </a:lstStyle>
          <a:p>
            <a:r>
              <a:t>xx%</a:t>
            </a:r>
          </a:p>
        </p:txBody>
      </p:sp>
      <p:sp>
        <p:nvSpPr>
          <p:cNvPr id="95" name="Google Shape;95;p18"/>
          <p:cNvSpPr txBox="1">
            <a:spLocks noGrp="1"/>
          </p:cNvSpPr>
          <p:nvPr>
            <p:ph type="subTitle" idx="1"/>
          </p:nvPr>
        </p:nvSpPr>
        <p:spPr>
          <a:xfrm>
            <a:off x="5074500" y="3396925"/>
            <a:ext cx="31308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sz="18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ree numbers">
  <p:cSld name="Three numbers">
    <p:bg>
      <p:bgPr>
        <a:blipFill>
          <a:blip r:embed="rId2">
            <a:alphaModFix/>
          </a:blip>
          <a:stretch>
            <a:fillRect/>
          </a:stretch>
        </a:blip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hasCustomPrompt="1"/>
          </p:nvPr>
        </p:nvSpPr>
        <p:spPr>
          <a:xfrm>
            <a:off x="1927300" y="1779425"/>
            <a:ext cx="1946700" cy="133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19"/>
          <p:cNvSpPr txBox="1">
            <a:spLocks noGrp="1"/>
          </p:cNvSpPr>
          <p:nvPr>
            <p:ph type="title" idx="2"/>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99" name="Google Shape;99;p19"/>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
        <p:nvSpPr>
          <p:cNvPr id="100" name="Google Shape;100;p19"/>
          <p:cNvSpPr txBox="1">
            <a:spLocks noGrp="1"/>
          </p:cNvSpPr>
          <p:nvPr>
            <p:ph type="title" idx="3" hasCustomPrompt="1"/>
          </p:nvPr>
        </p:nvSpPr>
        <p:spPr>
          <a:xfrm>
            <a:off x="6430300" y="1779425"/>
            <a:ext cx="1946700" cy="133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1" name="Google Shape;101;p19"/>
          <p:cNvSpPr txBox="1">
            <a:spLocks noGrp="1"/>
          </p:cNvSpPr>
          <p:nvPr>
            <p:ph type="subTitle" idx="1"/>
          </p:nvPr>
        </p:nvSpPr>
        <p:spPr>
          <a:xfrm>
            <a:off x="1936600" y="3934825"/>
            <a:ext cx="19281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02" name="Google Shape;102;p19"/>
          <p:cNvSpPr txBox="1">
            <a:spLocks noGrp="1"/>
          </p:cNvSpPr>
          <p:nvPr>
            <p:ph type="subTitle" idx="4"/>
          </p:nvPr>
        </p:nvSpPr>
        <p:spPr>
          <a:xfrm>
            <a:off x="6439600" y="3934825"/>
            <a:ext cx="19281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03" name="Google Shape;103;p19"/>
          <p:cNvSpPr txBox="1">
            <a:spLocks noGrp="1"/>
          </p:cNvSpPr>
          <p:nvPr>
            <p:ph type="title" idx="5" hasCustomPrompt="1"/>
          </p:nvPr>
        </p:nvSpPr>
        <p:spPr>
          <a:xfrm>
            <a:off x="4178800" y="1035750"/>
            <a:ext cx="1946700" cy="133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4" name="Google Shape;104;p19"/>
          <p:cNvSpPr txBox="1">
            <a:spLocks noGrp="1"/>
          </p:cNvSpPr>
          <p:nvPr>
            <p:ph type="subTitle" idx="6"/>
          </p:nvPr>
        </p:nvSpPr>
        <p:spPr>
          <a:xfrm>
            <a:off x="4188100" y="3191150"/>
            <a:ext cx="19281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2">
  <p:cSld name="Section 2">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2152200" y="3256625"/>
            <a:ext cx="48396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7" name="Google Shape;107;p20"/>
          <p:cNvSpPr txBox="1">
            <a:spLocks noGrp="1"/>
          </p:cNvSpPr>
          <p:nvPr>
            <p:ph type="title" idx="2" hasCustomPrompt="1"/>
          </p:nvPr>
        </p:nvSpPr>
        <p:spPr>
          <a:xfrm>
            <a:off x="1950300" y="1711525"/>
            <a:ext cx="5243400" cy="148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08" name="Google Shape;108;p20"/>
          <p:cNvSpPr txBox="1">
            <a:spLocks noGrp="1"/>
          </p:cNvSpPr>
          <p:nvPr>
            <p:ph type="subTitle" idx="1"/>
          </p:nvPr>
        </p:nvSpPr>
        <p:spPr>
          <a:xfrm>
            <a:off x="2562600" y="3930325"/>
            <a:ext cx="40188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sz="18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Four Columns">
  <p:cSld name="Title + Four Columns">
    <p:bg>
      <p:bgPr>
        <a:blipFill>
          <a:blip r:embed="rId2">
            <a:alphaModFix/>
          </a:blip>
          <a:stretch>
            <a:fillRect/>
          </a:stretch>
        </a:blipFill>
        <a:effectLst/>
      </p:bgPr>
    </p:bg>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111" name="Google Shape;111;p21"/>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
        <p:nvSpPr>
          <p:cNvPr id="112" name="Google Shape;112;p21"/>
          <p:cNvSpPr txBox="1">
            <a:spLocks noGrp="1"/>
          </p:cNvSpPr>
          <p:nvPr>
            <p:ph type="title" idx="2"/>
          </p:nvPr>
        </p:nvSpPr>
        <p:spPr>
          <a:xfrm>
            <a:off x="5072750" y="3428537"/>
            <a:ext cx="16206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13" name="Google Shape;113;p21"/>
          <p:cNvSpPr txBox="1">
            <a:spLocks noGrp="1"/>
          </p:cNvSpPr>
          <p:nvPr>
            <p:ph type="subTitle" idx="1"/>
          </p:nvPr>
        </p:nvSpPr>
        <p:spPr>
          <a:xfrm>
            <a:off x="5072750" y="3894137"/>
            <a:ext cx="16206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14" name="Google Shape;114;p21"/>
          <p:cNvSpPr txBox="1">
            <a:spLocks noGrp="1"/>
          </p:cNvSpPr>
          <p:nvPr>
            <p:ph type="title" idx="3"/>
          </p:nvPr>
        </p:nvSpPr>
        <p:spPr>
          <a:xfrm>
            <a:off x="6764958" y="3428537"/>
            <a:ext cx="16206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15" name="Google Shape;115;p21"/>
          <p:cNvSpPr txBox="1">
            <a:spLocks noGrp="1"/>
          </p:cNvSpPr>
          <p:nvPr>
            <p:ph type="subTitle" idx="4"/>
          </p:nvPr>
        </p:nvSpPr>
        <p:spPr>
          <a:xfrm>
            <a:off x="6764958" y="3894137"/>
            <a:ext cx="16206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16" name="Google Shape;116;p21"/>
          <p:cNvSpPr txBox="1">
            <a:spLocks noGrp="1"/>
          </p:cNvSpPr>
          <p:nvPr>
            <p:ph type="title" idx="5"/>
          </p:nvPr>
        </p:nvSpPr>
        <p:spPr>
          <a:xfrm>
            <a:off x="5072750" y="1172335"/>
            <a:ext cx="16206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17" name="Google Shape;117;p21"/>
          <p:cNvSpPr txBox="1">
            <a:spLocks noGrp="1"/>
          </p:cNvSpPr>
          <p:nvPr>
            <p:ph type="subTitle" idx="6"/>
          </p:nvPr>
        </p:nvSpPr>
        <p:spPr>
          <a:xfrm>
            <a:off x="5072750" y="1637935"/>
            <a:ext cx="16206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18" name="Google Shape;118;p21"/>
          <p:cNvSpPr txBox="1">
            <a:spLocks noGrp="1"/>
          </p:cNvSpPr>
          <p:nvPr>
            <p:ph type="title" idx="7"/>
          </p:nvPr>
        </p:nvSpPr>
        <p:spPr>
          <a:xfrm>
            <a:off x="6764958" y="1172335"/>
            <a:ext cx="16206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19" name="Google Shape;119;p21"/>
          <p:cNvSpPr txBox="1">
            <a:spLocks noGrp="1"/>
          </p:cNvSpPr>
          <p:nvPr>
            <p:ph type="subTitle" idx="8"/>
          </p:nvPr>
        </p:nvSpPr>
        <p:spPr>
          <a:xfrm>
            <a:off x="6764958" y="1637935"/>
            <a:ext cx="16206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Six Columns">
  <p:cSld name="Title + Six Columns">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122" name="Google Shape;122;p22"/>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
        <p:nvSpPr>
          <p:cNvPr id="123" name="Google Shape;123;p22"/>
          <p:cNvSpPr txBox="1">
            <a:spLocks noGrp="1"/>
          </p:cNvSpPr>
          <p:nvPr>
            <p:ph type="title" idx="2"/>
          </p:nvPr>
        </p:nvSpPr>
        <p:spPr>
          <a:xfrm>
            <a:off x="2022425" y="3457175"/>
            <a:ext cx="19281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24" name="Google Shape;124;p22"/>
          <p:cNvSpPr txBox="1">
            <a:spLocks noGrp="1"/>
          </p:cNvSpPr>
          <p:nvPr>
            <p:ph type="subTitle" idx="1"/>
          </p:nvPr>
        </p:nvSpPr>
        <p:spPr>
          <a:xfrm>
            <a:off x="2022425" y="3846575"/>
            <a:ext cx="19281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25" name="Google Shape;125;p22"/>
          <p:cNvSpPr txBox="1">
            <a:spLocks noGrp="1"/>
          </p:cNvSpPr>
          <p:nvPr>
            <p:ph type="title" idx="3"/>
          </p:nvPr>
        </p:nvSpPr>
        <p:spPr>
          <a:xfrm>
            <a:off x="4188100" y="3457175"/>
            <a:ext cx="19281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26" name="Google Shape;126;p22"/>
          <p:cNvSpPr txBox="1">
            <a:spLocks noGrp="1"/>
          </p:cNvSpPr>
          <p:nvPr>
            <p:ph type="subTitle" idx="4"/>
          </p:nvPr>
        </p:nvSpPr>
        <p:spPr>
          <a:xfrm>
            <a:off x="4188100" y="3846575"/>
            <a:ext cx="19281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27" name="Google Shape;127;p22"/>
          <p:cNvSpPr txBox="1">
            <a:spLocks noGrp="1"/>
          </p:cNvSpPr>
          <p:nvPr>
            <p:ph type="title" idx="5"/>
          </p:nvPr>
        </p:nvSpPr>
        <p:spPr>
          <a:xfrm>
            <a:off x="6353775" y="3457175"/>
            <a:ext cx="19281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28" name="Google Shape;128;p22"/>
          <p:cNvSpPr txBox="1">
            <a:spLocks noGrp="1"/>
          </p:cNvSpPr>
          <p:nvPr>
            <p:ph type="subTitle" idx="6"/>
          </p:nvPr>
        </p:nvSpPr>
        <p:spPr>
          <a:xfrm>
            <a:off x="6353775" y="3846575"/>
            <a:ext cx="19281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29" name="Google Shape;129;p22"/>
          <p:cNvSpPr txBox="1">
            <a:spLocks noGrp="1"/>
          </p:cNvSpPr>
          <p:nvPr>
            <p:ph type="title" idx="7"/>
          </p:nvPr>
        </p:nvSpPr>
        <p:spPr>
          <a:xfrm>
            <a:off x="2022425" y="1474825"/>
            <a:ext cx="19281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30" name="Google Shape;130;p22"/>
          <p:cNvSpPr txBox="1">
            <a:spLocks noGrp="1"/>
          </p:cNvSpPr>
          <p:nvPr>
            <p:ph type="subTitle" idx="8"/>
          </p:nvPr>
        </p:nvSpPr>
        <p:spPr>
          <a:xfrm>
            <a:off x="2022425" y="1864225"/>
            <a:ext cx="19281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31" name="Google Shape;131;p22"/>
          <p:cNvSpPr txBox="1">
            <a:spLocks noGrp="1"/>
          </p:cNvSpPr>
          <p:nvPr>
            <p:ph type="title" idx="9"/>
          </p:nvPr>
        </p:nvSpPr>
        <p:spPr>
          <a:xfrm>
            <a:off x="4188100" y="1474825"/>
            <a:ext cx="19281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32" name="Google Shape;132;p22"/>
          <p:cNvSpPr txBox="1">
            <a:spLocks noGrp="1"/>
          </p:cNvSpPr>
          <p:nvPr>
            <p:ph type="subTitle" idx="13"/>
          </p:nvPr>
        </p:nvSpPr>
        <p:spPr>
          <a:xfrm>
            <a:off x="4188100" y="1864225"/>
            <a:ext cx="19281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33" name="Google Shape;133;p22"/>
          <p:cNvSpPr txBox="1">
            <a:spLocks noGrp="1"/>
          </p:cNvSpPr>
          <p:nvPr>
            <p:ph type="title" idx="14"/>
          </p:nvPr>
        </p:nvSpPr>
        <p:spPr>
          <a:xfrm>
            <a:off x="6353775" y="1474825"/>
            <a:ext cx="19281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34" name="Google Shape;134;p22"/>
          <p:cNvSpPr txBox="1">
            <a:spLocks noGrp="1"/>
          </p:cNvSpPr>
          <p:nvPr>
            <p:ph type="subTitle" idx="15"/>
          </p:nvPr>
        </p:nvSpPr>
        <p:spPr>
          <a:xfrm>
            <a:off x="6353775" y="1864225"/>
            <a:ext cx="19281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Design 2">
  <p:cSld name="Title + Design 2">
    <p:bg>
      <p:bgPr>
        <a:blipFill>
          <a:blip r:embed="rId2">
            <a:alphaModFix/>
          </a:blip>
          <a:stretch>
            <a:fillRect/>
          </a:stretch>
        </a:blipFill>
        <a:effectLst/>
      </p:bgPr>
    </p:bg>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137" name="Google Shape;137;p23"/>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Three Columns 1">
  <p:cSld name="Title + Three Columns 1">
    <p:bg>
      <p:bgPr>
        <a:blipFill>
          <a:blip r:embed="rId2">
            <a:alphaModFix/>
          </a:blip>
          <a:stretch>
            <a:fillRect/>
          </a:stretch>
        </a:blipFill>
        <a:effectLst/>
      </p:bgPr>
    </p:bg>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140" name="Google Shape;140;p24"/>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
        <p:nvSpPr>
          <p:cNvPr id="141" name="Google Shape;141;p24"/>
          <p:cNvSpPr txBox="1">
            <a:spLocks noGrp="1"/>
          </p:cNvSpPr>
          <p:nvPr>
            <p:ph type="title" idx="2"/>
          </p:nvPr>
        </p:nvSpPr>
        <p:spPr>
          <a:xfrm>
            <a:off x="1977200" y="1572800"/>
            <a:ext cx="16713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42" name="Google Shape;142;p24"/>
          <p:cNvSpPr txBox="1">
            <a:spLocks noGrp="1"/>
          </p:cNvSpPr>
          <p:nvPr>
            <p:ph type="subTitle" idx="1"/>
          </p:nvPr>
        </p:nvSpPr>
        <p:spPr>
          <a:xfrm>
            <a:off x="1977200" y="2876600"/>
            <a:ext cx="16713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43" name="Google Shape;143;p24"/>
          <p:cNvSpPr txBox="1">
            <a:spLocks noGrp="1"/>
          </p:cNvSpPr>
          <p:nvPr>
            <p:ph type="title" idx="3"/>
          </p:nvPr>
        </p:nvSpPr>
        <p:spPr>
          <a:xfrm>
            <a:off x="4301000" y="1572800"/>
            <a:ext cx="16713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44" name="Google Shape;144;p24"/>
          <p:cNvSpPr txBox="1">
            <a:spLocks noGrp="1"/>
          </p:cNvSpPr>
          <p:nvPr>
            <p:ph type="subTitle" idx="4"/>
          </p:nvPr>
        </p:nvSpPr>
        <p:spPr>
          <a:xfrm>
            <a:off x="4301000" y="2876600"/>
            <a:ext cx="16713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45" name="Google Shape;145;p24"/>
          <p:cNvSpPr txBox="1">
            <a:spLocks noGrp="1"/>
          </p:cNvSpPr>
          <p:nvPr>
            <p:ph type="title" idx="5"/>
          </p:nvPr>
        </p:nvSpPr>
        <p:spPr>
          <a:xfrm>
            <a:off x="6624801" y="1572800"/>
            <a:ext cx="16713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46" name="Google Shape;146;p24"/>
          <p:cNvSpPr txBox="1">
            <a:spLocks noGrp="1"/>
          </p:cNvSpPr>
          <p:nvPr>
            <p:ph type="subTitle" idx="6"/>
          </p:nvPr>
        </p:nvSpPr>
        <p:spPr>
          <a:xfrm>
            <a:off x="6624801" y="2876600"/>
            <a:ext cx="16713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3">
  <p:cSld name="Section 3">
    <p:bg>
      <p:bgPr>
        <a:blipFill>
          <a:blip r:embed="rId2">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2152200" y="2723225"/>
            <a:ext cx="48396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9" name="Google Shape;149;p25"/>
          <p:cNvSpPr txBox="1">
            <a:spLocks noGrp="1"/>
          </p:cNvSpPr>
          <p:nvPr>
            <p:ph type="title" idx="2" hasCustomPrompt="1"/>
          </p:nvPr>
        </p:nvSpPr>
        <p:spPr>
          <a:xfrm>
            <a:off x="1950300" y="1178125"/>
            <a:ext cx="5243400" cy="148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50" name="Google Shape;150;p25"/>
          <p:cNvSpPr txBox="1">
            <a:spLocks noGrp="1"/>
          </p:cNvSpPr>
          <p:nvPr>
            <p:ph type="subTitle" idx="1"/>
          </p:nvPr>
        </p:nvSpPr>
        <p:spPr>
          <a:xfrm>
            <a:off x="2549400" y="3396937"/>
            <a:ext cx="40452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sz="18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Four Columns 1">
  <p:cSld name="Title + Four Columns 1">
    <p:bg>
      <p:bgPr>
        <a:blipFill>
          <a:blip r:embed="rId2">
            <a:alphaModFix/>
          </a:blip>
          <a:stretch>
            <a:fillRect/>
          </a:stretch>
        </a:blipFill>
        <a:effectLst/>
      </p:bgPr>
    </p:bg>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153" name="Google Shape;153;p26"/>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
        <p:nvSpPr>
          <p:cNvPr id="154" name="Google Shape;154;p26"/>
          <p:cNvSpPr txBox="1">
            <a:spLocks noGrp="1"/>
          </p:cNvSpPr>
          <p:nvPr>
            <p:ph type="title" idx="2"/>
          </p:nvPr>
        </p:nvSpPr>
        <p:spPr>
          <a:xfrm>
            <a:off x="1838863" y="2486075"/>
            <a:ext cx="15165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55" name="Google Shape;155;p26"/>
          <p:cNvSpPr txBox="1">
            <a:spLocks noGrp="1"/>
          </p:cNvSpPr>
          <p:nvPr>
            <p:ph type="subTitle" idx="1"/>
          </p:nvPr>
        </p:nvSpPr>
        <p:spPr>
          <a:xfrm>
            <a:off x="1838863" y="2951675"/>
            <a:ext cx="15165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56" name="Google Shape;156;p26"/>
          <p:cNvSpPr txBox="1">
            <a:spLocks noGrp="1"/>
          </p:cNvSpPr>
          <p:nvPr>
            <p:ph type="title" idx="3"/>
          </p:nvPr>
        </p:nvSpPr>
        <p:spPr>
          <a:xfrm>
            <a:off x="3542230" y="2486075"/>
            <a:ext cx="15165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57" name="Google Shape;157;p26"/>
          <p:cNvSpPr txBox="1">
            <a:spLocks noGrp="1"/>
          </p:cNvSpPr>
          <p:nvPr>
            <p:ph type="subTitle" idx="4"/>
          </p:nvPr>
        </p:nvSpPr>
        <p:spPr>
          <a:xfrm>
            <a:off x="3542230" y="2951675"/>
            <a:ext cx="15165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58" name="Google Shape;158;p26"/>
          <p:cNvSpPr txBox="1">
            <a:spLocks noGrp="1"/>
          </p:cNvSpPr>
          <p:nvPr>
            <p:ph type="title" idx="5"/>
          </p:nvPr>
        </p:nvSpPr>
        <p:spPr>
          <a:xfrm>
            <a:off x="5245597" y="2486075"/>
            <a:ext cx="15165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59" name="Google Shape;159;p26"/>
          <p:cNvSpPr txBox="1">
            <a:spLocks noGrp="1"/>
          </p:cNvSpPr>
          <p:nvPr>
            <p:ph type="subTitle" idx="6"/>
          </p:nvPr>
        </p:nvSpPr>
        <p:spPr>
          <a:xfrm>
            <a:off x="5245597" y="2951675"/>
            <a:ext cx="15165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60" name="Google Shape;160;p26"/>
          <p:cNvSpPr txBox="1">
            <a:spLocks noGrp="1"/>
          </p:cNvSpPr>
          <p:nvPr>
            <p:ph type="title" idx="7"/>
          </p:nvPr>
        </p:nvSpPr>
        <p:spPr>
          <a:xfrm>
            <a:off x="6948947" y="2486075"/>
            <a:ext cx="15165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61" name="Google Shape;161;p26"/>
          <p:cNvSpPr txBox="1">
            <a:spLocks noGrp="1"/>
          </p:cNvSpPr>
          <p:nvPr>
            <p:ph type="subTitle" idx="8"/>
          </p:nvPr>
        </p:nvSpPr>
        <p:spPr>
          <a:xfrm>
            <a:off x="6948947" y="2951675"/>
            <a:ext cx="15165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4">
  <p:cSld name="Section 4">
    <p:bg>
      <p:bgPr>
        <a:blipFill>
          <a:blip r:embed="rId2">
            <a:alphaModFix/>
          </a:blip>
          <a:stretch>
            <a:fillRect/>
          </a:stretch>
        </a:blipFill>
        <a:effectLst/>
      </p:bgPr>
    </p:bg>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1035550" y="2731750"/>
            <a:ext cx="4839600" cy="84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64" name="Google Shape;164;p27"/>
          <p:cNvSpPr txBox="1">
            <a:spLocks noGrp="1"/>
          </p:cNvSpPr>
          <p:nvPr>
            <p:ph type="title" idx="2" hasCustomPrompt="1"/>
          </p:nvPr>
        </p:nvSpPr>
        <p:spPr>
          <a:xfrm>
            <a:off x="1035550" y="1186650"/>
            <a:ext cx="5243400" cy="1483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2000"/>
              <a:buNone/>
              <a:defRPr sz="12000">
                <a:solidFill>
                  <a:schemeClr val="lt1"/>
                </a:solidFill>
              </a:defRPr>
            </a:lvl1pPr>
            <a:lvl2pPr lvl="1" rtl="0">
              <a:spcBef>
                <a:spcPts val="0"/>
              </a:spcBef>
              <a:spcAft>
                <a:spcPts val="0"/>
              </a:spcAft>
              <a:buClr>
                <a:schemeClr val="lt1"/>
              </a:buClr>
              <a:buSzPts val="12000"/>
              <a:buNone/>
              <a:defRPr sz="12000">
                <a:solidFill>
                  <a:schemeClr val="lt1"/>
                </a:solidFill>
              </a:defRPr>
            </a:lvl2pPr>
            <a:lvl3pPr lvl="2" rtl="0">
              <a:spcBef>
                <a:spcPts val="0"/>
              </a:spcBef>
              <a:spcAft>
                <a:spcPts val="0"/>
              </a:spcAft>
              <a:buClr>
                <a:schemeClr val="lt1"/>
              </a:buClr>
              <a:buSzPts val="12000"/>
              <a:buNone/>
              <a:defRPr sz="12000">
                <a:solidFill>
                  <a:schemeClr val="lt1"/>
                </a:solidFill>
              </a:defRPr>
            </a:lvl3pPr>
            <a:lvl4pPr lvl="3" rtl="0">
              <a:spcBef>
                <a:spcPts val="0"/>
              </a:spcBef>
              <a:spcAft>
                <a:spcPts val="0"/>
              </a:spcAft>
              <a:buClr>
                <a:schemeClr val="lt1"/>
              </a:buClr>
              <a:buSzPts val="12000"/>
              <a:buNone/>
              <a:defRPr sz="12000">
                <a:solidFill>
                  <a:schemeClr val="lt1"/>
                </a:solidFill>
              </a:defRPr>
            </a:lvl4pPr>
            <a:lvl5pPr lvl="4" rtl="0">
              <a:spcBef>
                <a:spcPts val="0"/>
              </a:spcBef>
              <a:spcAft>
                <a:spcPts val="0"/>
              </a:spcAft>
              <a:buClr>
                <a:schemeClr val="lt1"/>
              </a:buClr>
              <a:buSzPts val="12000"/>
              <a:buNone/>
              <a:defRPr sz="12000">
                <a:solidFill>
                  <a:schemeClr val="lt1"/>
                </a:solidFill>
              </a:defRPr>
            </a:lvl5pPr>
            <a:lvl6pPr lvl="5" rtl="0">
              <a:spcBef>
                <a:spcPts val="0"/>
              </a:spcBef>
              <a:spcAft>
                <a:spcPts val="0"/>
              </a:spcAft>
              <a:buClr>
                <a:schemeClr val="lt1"/>
              </a:buClr>
              <a:buSzPts val="12000"/>
              <a:buNone/>
              <a:defRPr sz="12000">
                <a:solidFill>
                  <a:schemeClr val="lt1"/>
                </a:solidFill>
              </a:defRPr>
            </a:lvl6pPr>
            <a:lvl7pPr lvl="6" rtl="0">
              <a:spcBef>
                <a:spcPts val="0"/>
              </a:spcBef>
              <a:spcAft>
                <a:spcPts val="0"/>
              </a:spcAft>
              <a:buClr>
                <a:schemeClr val="lt1"/>
              </a:buClr>
              <a:buSzPts val="12000"/>
              <a:buNone/>
              <a:defRPr sz="12000">
                <a:solidFill>
                  <a:schemeClr val="lt1"/>
                </a:solidFill>
              </a:defRPr>
            </a:lvl7pPr>
            <a:lvl8pPr lvl="7" rtl="0">
              <a:spcBef>
                <a:spcPts val="0"/>
              </a:spcBef>
              <a:spcAft>
                <a:spcPts val="0"/>
              </a:spcAft>
              <a:buClr>
                <a:schemeClr val="lt1"/>
              </a:buClr>
              <a:buSzPts val="12000"/>
              <a:buNone/>
              <a:defRPr sz="12000">
                <a:solidFill>
                  <a:schemeClr val="lt1"/>
                </a:solidFill>
              </a:defRPr>
            </a:lvl8pPr>
            <a:lvl9pPr lvl="8" rtl="0">
              <a:spcBef>
                <a:spcPts val="0"/>
              </a:spcBef>
              <a:spcAft>
                <a:spcPts val="0"/>
              </a:spcAft>
              <a:buClr>
                <a:schemeClr val="lt1"/>
              </a:buClr>
              <a:buSzPts val="12000"/>
              <a:buNone/>
              <a:defRPr sz="12000">
                <a:solidFill>
                  <a:schemeClr val="lt1"/>
                </a:solidFill>
              </a:defRPr>
            </a:lvl9pPr>
          </a:lstStyle>
          <a:p>
            <a:r>
              <a:t>xx%</a:t>
            </a:r>
          </a:p>
        </p:txBody>
      </p:sp>
      <p:sp>
        <p:nvSpPr>
          <p:cNvPr id="165" name="Google Shape;165;p27"/>
          <p:cNvSpPr txBox="1">
            <a:spLocks noGrp="1"/>
          </p:cNvSpPr>
          <p:nvPr>
            <p:ph type="subTitle" idx="1"/>
          </p:nvPr>
        </p:nvSpPr>
        <p:spPr>
          <a:xfrm>
            <a:off x="1035550" y="3405450"/>
            <a:ext cx="31785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sz="18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5">
  <p:cSld name="Section 5">
    <p:bg>
      <p:bgPr>
        <a:blipFill>
          <a:blip r:embed="rId2">
            <a:alphaModFix/>
          </a:blip>
          <a:stretch>
            <a:fillRect/>
          </a:stretch>
        </a:blipFill>
        <a:effectLst/>
      </p:bgPr>
    </p:bg>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2152200" y="2189825"/>
            <a:ext cx="48396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8" name="Google Shape;168;p28"/>
          <p:cNvSpPr txBox="1">
            <a:spLocks noGrp="1"/>
          </p:cNvSpPr>
          <p:nvPr>
            <p:ph type="title" idx="2" hasCustomPrompt="1"/>
          </p:nvPr>
        </p:nvSpPr>
        <p:spPr>
          <a:xfrm>
            <a:off x="1950300" y="644725"/>
            <a:ext cx="5243400" cy="148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69" name="Google Shape;169;p28"/>
          <p:cNvSpPr txBox="1">
            <a:spLocks noGrp="1"/>
          </p:cNvSpPr>
          <p:nvPr>
            <p:ph type="subTitle" idx="1"/>
          </p:nvPr>
        </p:nvSpPr>
        <p:spPr>
          <a:xfrm>
            <a:off x="2713500" y="2863525"/>
            <a:ext cx="37170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sz="18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percentages">
  <p:cSld name="percentages">
    <p:bg>
      <p:bgPr>
        <a:blipFill>
          <a:blip r:embed="rId2">
            <a:alphaModFix/>
          </a:blip>
          <a:stretch>
            <a:fillRect/>
          </a:stretch>
        </a:blipFill>
        <a:effectLst/>
      </p:bgPr>
    </p:bg>
    <p:spTree>
      <p:nvGrpSpPr>
        <p:cNvPr id="1" name="Shape 170"/>
        <p:cNvGrpSpPr/>
        <p:nvPr/>
      </p:nvGrpSpPr>
      <p:grpSpPr>
        <a:xfrm>
          <a:off x="0" y="0"/>
          <a:ext cx="0" cy="0"/>
          <a:chOff x="0" y="0"/>
          <a:chExt cx="0" cy="0"/>
        </a:xfrm>
      </p:grpSpPr>
      <p:sp>
        <p:nvSpPr>
          <p:cNvPr id="171" name="Google Shape;171;p29"/>
          <p:cNvSpPr txBox="1">
            <a:spLocks noGrp="1"/>
          </p:cNvSpPr>
          <p:nvPr>
            <p:ph type="title" hasCustomPrompt="1"/>
          </p:nvPr>
        </p:nvSpPr>
        <p:spPr>
          <a:xfrm>
            <a:off x="2349000" y="3024625"/>
            <a:ext cx="1599600" cy="55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2" name="Google Shape;172;p29"/>
          <p:cNvSpPr txBox="1">
            <a:spLocks noGrp="1"/>
          </p:cNvSpPr>
          <p:nvPr>
            <p:ph type="title" idx="2"/>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173" name="Google Shape;173;p29"/>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
        <p:nvSpPr>
          <p:cNvPr id="174" name="Google Shape;174;p29"/>
          <p:cNvSpPr txBox="1">
            <a:spLocks noGrp="1"/>
          </p:cNvSpPr>
          <p:nvPr>
            <p:ph type="title" idx="3"/>
          </p:nvPr>
        </p:nvSpPr>
        <p:spPr>
          <a:xfrm>
            <a:off x="2356642" y="3579800"/>
            <a:ext cx="15843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75" name="Google Shape;175;p29"/>
          <p:cNvSpPr txBox="1">
            <a:spLocks noGrp="1"/>
          </p:cNvSpPr>
          <p:nvPr>
            <p:ph type="subTitle" idx="1"/>
          </p:nvPr>
        </p:nvSpPr>
        <p:spPr>
          <a:xfrm>
            <a:off x="2356642" y="3969200"/>
            <a:ext cx="15843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76" name="Google Shape;176;p29"/>
          <p:cNvSpPr txBox="1">
            <a:spLocks noGrp="1"/>
          </p:cNvSpPr>
          <p:nvPr>
            <p:ph type="title" idx="4" hasCustomPrompt="1"/>
          </p:nvPr>
        </p:nvSpPr>
        <p:spPr>
          <a:xfrm>
            <a:off x="4360000" y="3024625"/>
            <a:ext cx="1599600" cy="55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7" name="Google Shape;177;p29"/>
          <p:cNvSpPr txBox="1">
            <a:spLocks noGrp="1"/>
          </p:cNvSpPr>
          <p:nvPr>
            <p:ph type="title" idx="5"/>
          </p:nvPr>
        </p:nvSpPr>
        <p:spPr>
          <a:xfrm>
            <a:off x="4367642" y="3579800"/>
            <a:ext cx="15843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78" name="Google Shape;178;p29"/>
          <p:cNvSpPr txBox="1">
            <a:spLocks noGrp="1"/>
          </p:cNvSpPr>
          <p:nvPr>
            <p:ph type="subTitle" idx="6"/>
          </p:nvPr>
        </p:nvSpPr>
        <p:spPr>
          <a:xfrm>
            <a:off x="4367642" y="3969200"/>
            <a:ext cx="15843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79" name="Google Shape;179;p29"/>
          <p:cNvSpPr txBox="1">
            <a:spLocks noGrp="1"/>
          </p:cNvSpPr>
          <p:nvPr>
            <p:ph type="title" idx="7" hasCustomPrompt="1"/>
          </p:nvPr>
        </p:nvSpPr>
        <p:spPr>
          <a:xfrm>
            <a:off x="6371000" y="3024625"/>
            <a:ext cx="1599600" cy="55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0" name="Google Shape;180;p29"/>
          <p:cNvSpPr txBox="1">
            <a:spLocks noGrp="1"/>
          </p:cNvSpPr>
          <p:nvPr>
            <p:ph type="title" idx="8"/>
          </p:nvPr>
        </p:nvSpPr>
        <p:spPr>
          <a:xfrm>
            <a:off x="6378642" y="3579800"/>
            <a:ext cx="15843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81" name="Google Shape;181;p29"/>
          <p:cNvSpPr txBox="1">
            <a:spLocks noGrp="1"/>
          </p:cNvSpPr>
          <p:nvPr>
            <p:ph type="subTitle" idx="9"/>
          </p:nvPr>
        </p:nvSpPr>
        <p:spPr>
          <a:xfrm>
            <a:off x="6378642" y="3969200"/>
            <a:ext cx="15843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chnological Design">
  <p:cSld name="Technological Design">
    <p:bg>
      <p:bgPr>
        <a:blipFill>
          <a:blip r:embed="rId2">
            <a:alphaModFix/>
          </a:blip>
          <a:stretch>
            <a:fillRect/>
          </a:stretch>
        </a:blipFill>
        <a:effectLst/>
      </p:bgPr>
    </p:bg>
    <p:spTree>
      <p:nvGrpSpPr>
        <p:cNvPr id="1" name="Shape 182"/>
        <p:cNvGrpSpPr/>
        <p:nvPr/>
      </p:nvGrpSpPr>
      <p:grpSpPr>
        <a:xfrm>
          <a:off x="0" y="0"/>
          <a:ext cx="0" cy="0"/>
          <a:chOff x="0" y="0"/>
          <a:chExt cx="0" cy="0"/>
        </a:xfrm>
      </p:grpSpPr>
      <p:sp>
        <p:nvSpPr>
          <p:cNvPr id="183" name="Google Shape;183;p30"/>
          <p:cNvSpPr txBox="1">
            <a:spLocks noGrp="1"/>
          </p:cNvSpPr>
          <p:nvPr>
            <p:ph type="subTitle" idx="1"/>
          </p:nvPr>
        </p:nvSpPr>
        <p:spPr>
          <a:xfrm>
            <a:off x="5667550" y="1681613"/>
            <a:ext cx="2716500" cy="545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9pPr>
          </a:lstStyle>
          <a:p>
            <a:endParaRPr/>
          </a:p>
        </p:txBody>
      </p:sp>
      <p:sp>
        <p:nvSpPr>
          <p:cNvPr id="184" name="Google Shape;184;p30"/>
          <p:cNvSpPr txBox="1">
            <a:spLocks noGrp="1"/>
          </p:cNvSpPr>
          <p:nvPr>
            <p:ph type="body" idx="2"/>
          </p:nvPr>
        </p:nvSpPr>
        <p:spPr>
          <a:xfrm>
            <a:off x="5667550" y="2226788"/>
            <a:ext cx="2366400" cy="1235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85" name="Google Shape;185;p30"/>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186" name="Google Shape;186;p30"/>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TITLE_ONLY_1">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52" name="Google Shape;52;p13"/>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echnological Design 1">
  <p:cSld name="Technological Design 1">
    <p:bg>
      <p:bgPr>
        <a:blipFill>
          <a:blip r:embed="rId2">
            <a:alphaModFix/>
          </a:blip>
          <a:stretch>
            <a:fillRect/>
          </a:stretch>
        </a:blipFill>
        <a:effectLst/>
      </p:bgPr>
    </p:bg>
    <p:spTree>
      <p:nvGrpSpPr>
        <p:cNvPr id="1" name="Shape 187"/>
        <p:cNvGrpSpPr/>
        <p:nvPr/>
      </p:nvGrpSpPr>
      <p:grpSpPr>
        <a:xfrm>
          <a:off x="0" y="0"/>
          <a:ext cx="0" cy="0"/>
          <a:chOff x="0" y="0"/>
          <a:chExt cx="0" cy="0"/>
        </a:xfrm>
      </p:grpSpPr>
      <p:sp>
        <p:nvSpPr>
          <p:cNvPr id="188" name="Google Shape;188;p31"/>
          <p:cNvSpPr txBox="1">
            <a:spLocks noGrp="1"/>
          </p:cNvSpPr>
          <p:nvPr>
            <p:ph type="subTitle" idx="1"/>
          </p:nvPr>
        </p:nvSpPr>
        <p:spPr>
          <a:xfrm>
            <a:off x="5667550" y="1681613"/>
            <a:ext cx="2716500" cy="545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9pPr>
          </a:lstStyle>
          <a:p>
            <a:endParaRPr/>
          </a:p>
        </p:txBody>
      </p:sp>
      <p:sp>
        <p:nvSpPr>
          <p:cNvPr id="189" name="Google Shape;189;p31"/>
          <p:cNvSpPr txBox="1">
            <a:spLocks noGrp="1"/>
          </p:cNvSpPr>
          <p:nvPr>
            <p:ph type="body" idx="2"/>
          </p:nvPr>
        </p:nvSpPr>
        <p:spPr>
          <a:xfrm>
            <a:off x="5667550" y="2226788"/>
            <a:ext cx="2366400" cy="1235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90" name="Google Shape;190;p31"/>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191" name="Google Shape;191;p31"/>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hanks and credits">
  <p:cSld name="Thanks and credits">
    <p:bg>
      <p:bgPr>
        <a:blipFill>
          <a:blip r:embed="rId2">
            <a:alphaModFix/>
          </a:blip>
          <a:stretch>
            <a:fillRect/>
          </a:stretch>
        </a:blipFill>
        <a:effectLst/>
      </p:bgPr>
    </p:bg>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2152200" y="1058375"/>
            <a:ext cx="48396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4" name="Google Shape;194;p32"/>
          <p:cNvSpPr txBox="1">
            <a:spLocks noGrp="1"/>
          </p:cNvSpPr>
          <p:nvPr>
            <p:ph type="subTitle" idx="1"/>
          </p:nvPr>
        </p:nvSpPr>
        <p:spPr>
          <a:xfrm>
            <a:off x="2939700" y="1826800"/>
            <a:ext cx="32646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95" name="Google Shape;195;p32"/>
          <p:cNvSpPr txBox="1"/>
          <p:nvPr/>
        </p:nvSpPr>
        <p:spPr>
          <a:xfrm>
            <a:off x="3332700" y="2853375"/>
            <a:ext cx="24786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accent5"/>
                </a:solidFill>
                <a:latin typeface="Roboto"/>
                <a:ea typeface="Roboto"/>
                <a:cs typeface="Roboto"/>
                <a:sym typeface="Roboto"/>
              </a:rPr>
              <a:t>CREDITS: This presentation template was created by </a:t>
            </a:r>
            <a:r>
              <a:rPr lang="en" sz="1000" b="1">
                <a:solidFill>
                  <a:schemeClr val="accent5"/>
                </a:solidFill>
                <a:uFill>
                  <a:noFill/>
                </a:u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chemeClr val="accent5"/>
                </a:solidFill>
                <a:latin typeface="Roboto"/>
                <a:ea typeface="Roboto"/>
                <a:cs typeface="Roboto"/>
                <a:sym typeface="Roboto"/>
              </a:rPr>
              <a:t>, including icons by </a:t>
            </a:r>
            <a:r>
              <a:rPr lang="en" sz="1000" b="1">
                <a:solidFill>
                  <a:schemeClr val="accent5"/>
                </a:solidFill>
                <a:uFill>
                  <a:noFill/>
                </a:uFill>
                <a:latin typeface="Roboto"/>
                <a:ea typeface="Roboto"/>
                <a:cs typeface="Roboto"/>
                <a:sym typeface="Robo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chemeClr val="accent5"/>
                </a:solidFill>
                <a:latin typeface="Roboto"/>
                <a:ea typeface="Roboto"/>
                <a:cs typeface="Roboto"/>
                <a:sym typeface="Roboto"/>
              </a:rPr>
              <a:t>, and infographics &amp; images by </a:t>
            </a:r>
            <a:r>
              <a:rPr lang="en" sz="1000" b="1">
                <a:solidFill>
                  <a:schemeClr val="accent5"/>
                </a:solidFill>
                <a:uFill>
                  <a:noFill/>
                </a:uFill>
                <a:latin typeface="Roboto"/>
                <a:ea typeface="Roboto"/>
                <a:cs typeface="Roboto"/>
                <a:sym typeface="Roboto"/>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000">
                <a:solidFill>
                  <a:schemeClr val="accent5"/>
                </a:solidFill>
                <a:latin typeface="Roboto"/>
                <a:ea typeface="Roboto"/>
                <a:cs typeface="Roboto"/>
                <a:sym typeface="Roboto"/>
              </a:rPr>
              <a:t>. </a:t>
            </a:r>
            <a:endParaRPr sz="1000">
              <a:solidFill>
                <a:schemeClr val="accent5"/>
              </a:solidFill>
              <a:latin typeface="Roboto"/>
              <a:ea typeface="Roboto"/>
              <a:cs typeface="Roboto"/>
              <a:sym typeface="Roboto"/>
            </a:endParaRPr>
          </a:p>
          <a:p>
            <a:pPr marL="0" lvl="0" indent="0" algn="ctr" rtl="0">
              <a:spcBef>
                <a:spcPts val="300"/>
              </a:spcBef>
              <a:spcAft>
                <a:spcPts val="0"/>
              </a:spcAft>
              <a:buNone/>
            </a:pPr>
            <a:endParaRPr sz="1000" b="1">
              <a:solidFill>
                <a:schemeClr val="accent5"/>
              </a:solidFill>
              <a:latin typeface="Roboto"/>
              <a:ea typeface="Roboto"/>
              <a:cs typeface="Roboto"/>
              <a:sym typeface="Roboto"/>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1">
  <p:cSld name="Background 1">
    <p:bg>
      <p:bgPr>
        <a:blipFill>
          <a:blip r:embed="rId2">
            <a:alphaModFix/>
          </a:blip>
          <a:stretch>
            <a:fillRect/>
          </a:stretch>
        </a:blipFill>
        <a:effectLst/>
      </p:bgPr>
    </p:bg>
    <p:spTree>
      <p:nvGrpSpPr>
        <p:cNvPr id="1" name="Shape 196"/>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2">
  <p:cSld name="Background 2">
    <p:bg>
      <p:bgPr>
        <a:blipFill>
          <a:blip r:embed="rId2">
            <a:alphaModFix/>
          </a:blip>
          <a:stretch>
            <a:fillRect/>
          </a:stretch>
        </a:blipFill>
        <a:effectLst/>
      </p:bgPr>
    </p:bg>
    <p:spTree>
      <p:nvGrpSpPr>
        <p:cNvPr id="1" name="Shape 197"/>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3">
  <p:cSld name="Background 3">
    <p:bg>
      <p:bgPr>
        <a:blipFill>
          <a:blip r:embed="rId2">
            <a:alphaModFix/>
          </a:blip>
          <a:stretch>
            <a:fillRect/>
          </a:stretch>
        </a:blipFill>
        <a:effectLst/>
      </p:bgPr>
    </p:bg>
    <p:spTree>
      <p:nvGrpSpPr>
        <p:cNvPr id="1" name="Shape 198"/>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ackground 4">
  <p:cSld name="Background 4">
    <p:bg>
      <p:bgPr>
        <a:blipFill>
          <a:blip r:embed="rId2">
            <a:alphaModFix/>
          </a:blip>
          <a:stretch>
            <a:fillRect/>
          </a:stretch>
        </a:blipFill>
        <a:effectLst/>
      </p:bgPr>
    </p:bg>
    <p:spTree>
      <p:nvGrpSpPr>
        <p:cNvPr id="1" name="Shape 19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IG_NUMBER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hasCustomPrompt="1"/>
          </p:nvPr>
        </p:nvSpPr>
        <p:spPr>
          <a:xfrm>
            <a:off x="1202325" y="5558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59" name="Google Shape;59;p15"/>
          <p:cNvSpPr txBox="1">
            <a:spLocks noGrp="1"/>
          </p:cNvSpPr>
          <p:nvPr>
            <p:ph type="title" idx="2"/>
          </p:nvPr>
        </p:nvSpPr>
        <p:spPr>
          <a:xfrm>
            <a:off x="2449800" y="641612"/>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60" name="Google Shape;60;p15"/>
          <p:cNvSpPr txBox="1">
            <a:spLocks noGrp="1"/>
          </p:cNvSpPr>
          <p:nvPr>
            <p:ph type="subTitle" idx="1"/>
          </p:nvPr>
        </p:nvSpPr>
        <p:spPr>
          <a:xfrm>
            <a:off x="2449800" y="9548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61" name="Google Shape;61;p15"/>
          <p:cNvSpPr txBox="1">
            <a:spLocks noGrp="1"/>
          </p:cNvSpPr>
          <p:nvPr>
            <p:ph type="title" idx="3" hasCustomPrompt="1"/>
          </p:nvPr>
        </p:nvSpPr>
        <p:spPr>
          <a:xfrm>
            <a:off x="1202325" y="12035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62" name="Google Shape;62;p15"/>
          <p:cNvSpPr txBox="1">
            <a:spLocks noGrp="1"/>
          </p:cNvSpPr>
          <p:nvPr>
            <p:ph type="title" idx="4"/>
          </p:nvPr>
        </p:nvSpPr>
        <p:spPr>
          <a:xfrm>
            <a:off x="2449800" y="1289437"/>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63" name="Google Shape;63;p15"/>
          <p:cNvSpPr txBox="1">
            <a:spLocks noGrp="1"/>
          </p:cNvSpPr>
          <p:nvPr>
            <p:ph type="subTitle" idx="5"/>
          </p:nvPr>
        </p:nvSpPr>
        <p:spPr>
          <a:xfrm>
            <a:off x="2449800" y="16025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64" name="Google Shape;64;p15"/>
          <p:cNvSpPr txBox="1">
            <a:spLocks noGrp="1"/>
          </p:cNvSpPr>
          <p:nvPr>
            <p:ph type="title" idx="6" hasCustomPrompt="1"/>
          </p:nvPr>
        </p:nvSpPr>
        <p:spPr>
          <a:xfrm>
            <a:off x="1202325" y="18512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65" name="Google Shape;65;p15"/>
          <p:cNvSpPr txBox="1">
            <a:spLocks noGrp="1"/>
          </p:cNvSpPr>
          <p:nvPr>
            <p:ph type="title" idx="7"/>
          </p:nvPr>
        </p:nvSpPr>
        <p:spPr>
          <a:xfrm>
            <a:off x="2449800" y="1937137"/>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66" name="Google Shape;66;p15"/>
          <p:cNvSpPr txBox="1">
            <a:spLocks noGrp="1"/>
          </p:cNvSpPr>
          <p:nvPr>
            <p:ph type="subTitle" idx="8"/>
          </p:nvPr>
        </p:nvSpPr>
        <p:spPr>
          <a:xfrm>
            <a:off x="2449800" y="22502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67" name="Google Shape;67;p15"/>
          <p:cNvSpPr txBox="1">
            <a:spLocks noGrp="1"/>
          </p:cNvSpPr>
          <p:nvPr>
            <p:ph type="title" idx="9" hasCustomPrompt="1"/>
          </p:nvPr>
        </p:nvSpPr>
        <p:spPr>
          <a:xfrm>
            <a:off x="1202325" y="24989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68" name="Google Shape;68;p15"/>
          <p:cNvSpPr txBox="1">
            <a:spLocks noGrp="1"/>
          </p:cNvSpPr>
          <p:nvPr>
            <p:ph type="title" idx="13"/>
          </p:nvPr>
        </p:nvSpPr>
        <p:spPr>
          <a:xfrm>
            <a:off x="2449800" y="2584837"/>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69" name="Google Shape;69;p15"/>
          <p:cNvSpPr txBox="1">
            <a:spLocks noGrp="1"/>
          </p:cNvSpPr>
          <p:nvPr>
            <p:ph type="subTitle" idx="14"/>
          </p:nvPr>
        </p:nvSpPr>
        <p:spPr>
          <a:xfrm>
            <a:off x="2449800" y="28979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0" name="Google Shape;70;p15"/>
          <p:cNvSpPr txBox="1">
            <a:spLocks noGrp="1"/>
          </p:cNvSpPr>
          <p:nvPr>
            <p:ph type="title" idx="15" hasCustomPrompt="1"/>
          </p:nvPr>
        </p:nvSpPr>
        <p:spPr>
          <a:xfrm>
            <a:off x="1202325" y="31466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71" name="Google Shape;71;p15"/>
          <p:cNvSpPr txBox="1">
            <a:spLocks noGrp="1"/>
          </p:cNvSpPr>
          <p:nvPr>
            <p:ph type="title" idx="16"/>
          </p:nvPr>
        </p:nvSpPr>
        <p:spPr>
          <a:xfrm>
            <a:off x="2449800" y="3232537"/>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72" name="Google Shape;72;p15"/>
          <p:cNvSpPr txBox="1">
            <a:spLocks noGrp="1"/>
          </p:cNvSpPr>
          <p:nvPr>
            <p:ph type="subTitle" idx="17"/>
          </p:nvPr>
        </p:nvSpPr>
        <p:spPr>
          <a:xfrm>
            <a:off x="2449800" y="35456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3" name="Google Shape;73;p15"/>
          <p:cNvSpPr txBox="1">
            <a:spLocks noGrp="1"/>
          </p:cNvSpPr>
          <p:nvPr>
            <p:ph type="title" idx="18" hasCustomPrompt="1"/>
          </p:nvPr>
        </p:nvSpPr>
        <p:spPr>
          <a:xfrm>
            <a:off x="1202325" y="37943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74" name="Google Shape;74;p15"/>
          <p:cNvSpPr txBox="1">
            <a:spLocks noGrp="1"/>
          </p:cNvSpPr>
          <p:nvPr>
            <p:ph type="title" idx="19"/>
          </p:nvPr>
        </p:nvSpPr>
        <p:spPr>
          <a:xfrm>
            <a:off x="2449800" y="3880237"/>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75" name="Google Shape;75;p15"/>
          <p:cNvSpPr txBox="1">
            <a:spLocks noGrp="1"/>
          </p:cNvSpPr>
          <p:nvPr>
            <p:ph type="subTitle" idx="20"/>
          </p:nvPr>
        </p:nvSpPr>
        <p:spPr>
          <a:xfrm>
            <a:off x="2449800" y="41933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6" name="Google Shape;76;p15"/>
          <p:cNvSpPr txBox="1">
            <a:spLocks noGrp="1"/>
          </p:cNvSpPr>
          <p:nvPr>
            <p:ph type="title" idx="21"/>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77" name="Google Shape;77;p15"/>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Four Columns">
  <p:cSld name="TITLE_ONLY_1_1_2">
    <p:bg>
      <p:bgPr>
        <a:blipFill>
          <a:blip r:embed="rId2">
            <a:alphaModFix/>
          </a:blip>
          <a:stretch>
            <a:fillRect/>
          </a:stretch>
        </a:blipFill>
        <a:effectLst/>
      </p:bgPr>
    </p:bg>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111" name="Google Shape;111;p21"/>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
        <p:nvSpPr>
          <p:cNvPr id="112" name="Google Shape;112;p21"/>
          <p:cNvSpPr txBox="1">
            <a:spLocks noGrp="1"/>
          </p:cNvSpPr>
          <p:nvPr>
            <p:ph type="title" idx="2"/>
          </p:nvPr>
        </p:nvSpPr>
        <p:spPr>
          <a:xfrm>
            <a:off x="5072750" y="3428537"/>
            <a:ext cx="16206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13" name="Google Shape;113;p21"/>
          <p:cNvSpPr txBox="1">
            <a:spLocks noGrp="1"/>
          </p:cNvSpPr>
          <p:nvPr>
            <p:ph type="subTitle" idx="1"/>
          </p:nvPr>
        </p:nvSpPr>
        <p:spPr>
          <a:xfrm>
            <a:off x="5072750" y="3894137"/>
            <a:ext cx="16206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14" name="Google Shape;114;p21"/>
          <p:cNvSpPr txBox="1">
            <a:spLocks noGrp="1"/>
          </p:cNvSpPr>
          <p:nvPr>
            <p:ph type="title" idx="3"/>
          </p:nvPr>
        </p:nvSpPr>
        <p:spPr>
          <a:xfrm>
            <a:off x="6764958" y="3428537"/>
            <a:ext cx="16206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15" name="Google Shape;115;p21"/>
          <p:cNvSpPr txBox="1">
            <a:spLocks noGrp="1"/>
          </p:cNvSpPr>
          <p:nvPr>
            <p:ph type="subTitle" idx="4"/>
          </p:nvPr>
        </p:nvSpPr>
        <p:spPr>
          <a:xfrm>
            <a:off x="6764958" y="3894137"/>
            <a:ext cx="16206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16" name="Google Shape;116;p21"/>
          <p:cNvSpPr txBox="1">
            <a:spLocks noGrp="1"/>
          </p:cNvSpPr>
          <p:nvPr>
            <p:ph type="title" idx="5"/>
          </p:nvPr>
        </p:nvSpPr>
        <p:spPr>
          <a:xfrm>
            <a:off x="5072750" y="1172335"/>
            <a:ext cx="16206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17" name="Google Shape;117;p21"/>
          <p:cNvSpPr txBox="1">
            <a:spLocks noGrp="1"/>
          </p:cNvSpPr>
          <p:nvPr>
            <p:ph type="subTitle" idx="6"/>
          </p:nvPr>
        </p:nvSpPr>
        <p:spPr>
          <a:xfrm>
            <a:off x="5072750" y="1637935"/>
            <a:ext cx="16206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118" name="Google Shape;118;p21"/>
          <p:cNvSpPr txBox="1">
            <a:spLocks noGrp="1"/>
          </p:cNvSpPr>
          <p:nvPr>
            <p:ph type="title" idx="7"/>
          </p:nvPr>
        </p:nvSpPr>
        <p:spPr>
          <a:xfrm>
            <a:off x="6764958" y="1172335"/>
            <a:ext cx="1620600" cy="465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endParaRPr/>
          </a:p>
        </p:txBody>
      </p:sp>
      <p:sp>
        <p:nvSpPr>
          <p:cNvPr id="119" name="Google Shape;119;p21"/>
          <p:cNvSpPr txBox="1">
            <a:spLocks noGrp="1"/>
          </p:cNvSpPr>
          <p:nvPr>
            <p:ph type="subTitle" idx="8"/>
          </p:nvPr>
        </p:nvSpPr>
        <p:spPr>
          <a:xfrm>
            <a:off x="6764958" y="1637935"/>
            <a:ext cx="16206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SECTION_TITLE_AND_DESCRIPTION_1_1_1">
    <p:bg>
      <p:bgPr>
        <a:blipFill>
          <a:blip r:embed="rId2">
            <a:alphaModFix/>
          </a:blip>
          <a:stretch>
            <a:fillRect/>
          </a:stretch>
        </a:blipFill>
        <a:effectLst/>
      </p:bgPr>
    </p:bg>
    <p:spTree>
      <p:nvGrpSpPr>
        <p:cNvPr id="1" name="Shape 19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2">
    <p:bg>
      <p:bgPr>
        <a:blipFill>
          <a:blip r:embed="rId2">
            <a:alphaModFix/>
          </a:blip>
          <a:stretch>
            <a:fillRect/>
          </a:stretch>
        </a:blipFill>
        <a:effectLst/>
      </p:bgPr>
    </p:bg>
    <p:spTree>
      <p:nvGrpSpPr>
        <p:cNvPr id="1" name="Shape 19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BIG_NUMBER_2_1_1">
    <p:bg>
      <p:bgPr>
        <a:blipFill>
          <a:blip r:embed="rId2">
            <a:alphaModFix/>
          </a:blip>
          <a:stretch>
            <a:fillRect/>
          </a:stretch>
        </a:blipFill>
        <a:effectLst/>
      </p:bgPr>
    </p:bg>
    <p:spTree>
      <p:nvGrpSpPr>
        <p:cNvPr id="1" name="Shape 19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34" Type="http://schemas.openxmlformats.org/officeDocument/2006/relationships/slideLayout" Target="../slideLayouts/slideLayout44.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33" Type="http://schemas.openxmlformats.org/officeDocument/2006/relationships/slideLayout" Target="../slideLayouts/slideLayout43.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29" Type="http://schemas.openxmlformats.org/officeDocument/2006/relationships/slideLayout" Target="../slideLayouts/slideLayout39.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32" Type="http://schemas.openxmlformats.org/officeDocument/2006/relationships/slideLayout" Target="../slideLayouts/slideLayout42.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36" Type="http://schemas.openxmlformats.org/officeDocument/2006/relationships/theme" Target="../theme/theme2.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slideLayout" Target="../slideLayouts/slideLayout41.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slideLayout" Target="../slideLayouts/slideLayout40.xml"/><Relationship Id="rId3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6DCFD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Staatliches"/>
              <a:buNone/>
              <a:defRPr sz="2800">
                <a:solidFill>
                  <a:schemeClr val="lt1"/>
                </a:solidFill>
                <a:latin typeface="Staatliches"/>
                <a:ea typeface="Staatliches"/>
                <a:cs typeface="Staatliches"/>
                <a:sym typeface="Staatliches"/>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8" r:id="rId3"/>
    <p:sldLayoutId id="2147483659" r:id="rId4"/>
    <p:sldLayoutId id="2147483661" r:id="rId5"/>
    <p:sldLayoutId id="2147483667" r:id="rId6"/>
    <p:sldLayoutId id="2147483679" r:id="rId7"/>
    <p:sldLayoutId id="2147483680" r:id="rId8"/>
    <p:sldLayoutId id="2147483681" r:id="rId9"/>
    <p:sldLayoutId id="214748368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DCFD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Staatliches"/>
              <a:buNone/>
              <a:defRPr sz="2800">
                <a:solidFill>
                  <a:schemeClr val="lt1"/>
                </a:solidFill>
                <a:latin typeface="Staatliches"/>
                <a:ea typeface="Staatliches"/>
                <a:cs typeface="Staatliches"/>
                <a:sym typeface="Staatliches"/>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 id="2147483714" r:id="rId29"/>
    <p:sldLayoutId id="2147483715" r:id="rId30"/>
    <p:sldLayoutId id="2147483716" r:id="rId31"/>
    <p:sldLayoutId id="2147483717" r:id="rId32"/>
    <p:sldLayoutId id="2147483718" r:id="rId33"/>
    <p:sldLayoutId id="2147483719" r:id="rId34"/>
    <p:sldLayoutId id="2147483720"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7"/>
        <p:cNvGrpSpPr/>
        <p:nvPr/>
      </p:nvGrpSpPr>
      <p:grpSpPr>
        <a:xfrm>
          <a:off x="0" y="0"/>
          <a:ext cx="0" cy="0"/>
          <a:chOff x="0" y="0"/>
          <a:chExt cx="0" cy="0"/>
        </a:xfrm>
      </p:grpSpPr>
      <p:sp>
        <p:nvSpPr>
          <p:cNvPr id="9" name="Title 8"/>
          <p:cNvSpPr>
            <a:spLocks noGrp="1"/>
          </p:cNvSpPr>
          <p:nvPr>
            <p:ph type="title"/>
          </p:nvPr>
        </p:nvSpPr>
        <p:spPr/>
        <p:txBody>
          <a:bodyPr/>
          <a:lstStyle/>
          <a:p>
            <a:r>
              <a:rPr lang="en-US" sz="6000" dirty="0" smtClean="0">
                <a:solidFill>
                  <a:schemeClr val="accent3">
                    <a:lumMod val="50000"/>
                  </a:schemeClr>
                </a:solidFill>
              </a:rPr>
              <a:t>MISSION</a:t>
            </a:r>
            <a:br>
              <a:rPr lang="en-US" sz="6000" dirty="0" smtClean="0">
                <a:solidFill>
                  <a:schemeClr val="accent3">
                    <a:lumMod val="50000"/>
                  </a:schemeClr>
                </a:solidFill>
              </a:rPr>
            </a:br>
            <a:r>
              <a:rPr lang="en-US" sz="6000" dirty="0" smtClean="0">
                <a:solidFill>
                  <a:schemeClr val="accent3">
                    <a:lumMod val="50000"/>
                  </a:schemeClr>
                </a:solidFill>
              </a:rPr>
              <a:t>RIVER</a:t>
            </a:r>
            <a:endParaRPr lang="en-US" sz="6000" dirty="0">
              <a:solidFill>
                <a:schemeClr val="accent3">
                  <a:lumMod val="50000"/>
                </a:schemeClr>
              </a:solidFill>
            </a:endParaRPr>
          </a:p>
        </p:txBody>
      </p:sp>
      <p:sp>
        <p:nvSpPr>
          <p:cNvPr id="3" name="Google Shape;209;p39"/>
          <p:cNvSpPr txBox="1">
            <a:spLocks/>
          </p:cNvSpPr>
          <p:nvPr/>
        </p:nvSpPr>
        <p:spPr>
          <a:xfrm>
            <a:off x="2786050" y="3714758"/>
            <a:ext cx="3286148" cy="408946"/>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400" b="0" i="0" u="none" strike="noStrike" kern="0" cap="none" spc="0" normalizeH="0" baseline="0" noProof="0" dirty="0" smtClean="0">
                <a:ln>
                  <a:noFill/>
                </a:ln>
                <a:solidFill>
                  <a:schemeClr val="accent1">
                    <a:lumMod val="75000"/>
                  </a:schemeClr>
                </a:solidFill>
                <a:effectLst/>
                <a:uLnTx/>
                <a:uFillTx/>
                <a:latin typeface="Arial"/>
                <a:ea typeface="Arial"/>
                <a:cs typeface="Arial"/>
                <a:sym typeface="Arial"/>
              </a:rPr>
              <a:t>BY TEAM HACK_IN</a:t>
            </a:r>
            <a:endParaRPr kumimoji="0" lang="en-GB" sz="1400" b="0" i="0" u="none" strike="noStrike" kern="0" cap="none" spc="0" normalizeH="0" baseline="0" noProof="0" dirty="0">
              <a:ln>
                <a:noFill/>
              </a:ln>
              <a:solidFill>
                <a:schemeClr val="accent1">
                  <a:lumMod val="75000"/>
                </a:schemeClr>
              </a:solidFill>
              <a:effectLst/>
              <a:uLnTx/>
              <a:uFillTx/>
              <a:latin typeface="Arial"/>
              <a:ea typeface="Arial"/>
              <a:cs typeface="Arial"/>
              <a:sym typeface="Arial"/>
            </a:endParaRPr>
          </a:p>
        </p:txBody>
      </p:sp>
      <p:cxnSp>
        <p:nvCxnSpPr>
          <p:cNvPr id="4" name="Google Shape;210;p39"/>
          <p:cNvCxnSpPr/>
          <p:nvPr/>
        </p:nvCxnSpPr>
        <p:spPr>
          <a:xfrm rot="10800000">
            <a:off x="2357422" y="857237"/>
            <a:ext cx="2810400" cy="0"/>
          </a:xfrm>
          <a:prstGeom prst="straightConnector1">
            <a:avLst/>
          </a:prstGeom>
          <a:noFill/>
          <a:ln w="9525" cap="flat" cmpd="sng">
            <a:solidFill>
              <a:schemeClr val="lt1"/>
            </a:solidFill>
            <a:prstDash val="solid"/>
            <a:round/>
            <a:headEnd type="none" w="med" len="med"/>
            <a:tailEnd type="none" w="med" len="med"/>
          </a:ln>
        </p:spPr>
      </p:cxnSp>
      <p:cxnSp>
        <p:nvCxnSpPr>
          <p:cNvPr id="5" name="Google Shape;211;p39"/>
          <p:cNvCxnSpPr/>
          <p:nvPr/>
        </p:nvCxnSpPr>
        <p:spPr>
          <a:xfrm rot="10800000">
            <a:off x="4786314" y="857238"/>
            <a:ext cx="1687800" cy="0"/>
          </a:xfrm>
          <a:prstGeom prst="straightConnector1">
            <a:avLst/>
          </a:prstGeom>
          <a:noFill/>
          <a:ln w="9525" cap="flat" cmpd="sng">
            <a:solidFill>
              <a:schemeClr val="lt1"/>
            </a:solidFill>
            <a:prstDash val="solid"/>
            <a:round/>
            <a:headEnd type="none" w="med" len="med"/>
            <a:tailEnd type="none" w="med" len="med"/>
          </a:ln>
        </p:spPr>
      </p:cxnSp>
      <p:cxnSp>
        <p:nvCxnSpPr>
          <p:cNvPr id="6" name="Google Shape;212;p39"/>
          <p:cNvCxnSpPr/>
          <p:nvPr/>
        </p:nvCxnSpPr>
        <p:spPr>
          <a:xfrm rot="10800000">
            <a:off x="2518230" y="4265412"/>
            <a:ext cx="3792600" cy="0"/>
          </a:xfrm>
          <a:prstGeom prst="straightConnector1">
            <a:avLst/>
          </a:prstGeom>
          <a:noFill/>
          <a:ln w="9525" cap="flat" cmpd="sng">
            <a:solidFill>
              <a:schemeClr val="lt1"/>
            </a:solidFill>
            <a:prstDash val="solid"/>
            <a:round/>
            <a:headEnd type="none" w="med" len="med"/>
            <a:tailEnd type="none" w="med" len="med"/>
          </a:ln>
        </p:spPr>
      </p:cxnSp>
      <p:sp>
        <p:nvSpPr>
          <p:cNvPr id="7" name="Google Shape;565;p49"/>
          <p:cNvSpPr/>
          <p:nvPr/>
        </p:nvSpPr>
        <p:spPr>
          <a:xfrm rot="-2700000">
            <a:off x="4406832" y="763508"/>
            <a:ext cx="196010" cy="196010"/>
          </a:xfrm>
          <a:prstGeom prst="teardrop">
            <a:avLst>
              <a:gd name="adj" fmla="val 1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5" name="Google Shape;225;p4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a:p>
        </p:txBody>
      </p:sp>
      <p:sp>
        <p:nvSpPr>
          <p:cNvPr id="226" name="Google Shape;226;p41"/>
          <p:cNvSpPr txBox="1">
            <a:spLocks noGrp="1"/>
          </p:cNvSpPr>
          <p:nvPr>
            <p:ph type="title" idx="2"/>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a:p>
        </p:txBody>
      </p:sp>
      <p:sp>
        <p:nvSpPr>
          <p:cNvPr id="228" name="Google Shape;228;p41"/>
          <p:cNvSpPr txBox="1">
            <a:spLocks noGrp="1"/>
          </p:cNvSpPr>
          <p:nvPr>
            <p:ph type="title" idx="3"/>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a:p>
        </p:txBody>
      </p:sp>
      <p:sp>
        <p:nvSpPr>
          <p:cNvPr id="229" name="Google Shape;229;p41"/>
          <p:cNvSpPr txBox="1">
            <a:spLocks noGrp="1"/>
          </p:cNvSpPr>
          <p:nvPr>
            <p:ph type="title" idx="4"/>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 problems</a:t>
            </a:r>
            <a:endParaRPr/>
          </a:p>
        </p:txBody>
      </p:sp>
      <p:sp>
        <p:nvSpPr>
          <p:cNvPr id="233" name="Google Shape;233;p41"/>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31" name="Google Shape;231;p41"/>
          <p:cNvSpPr txBox="1">
            <a:spLocks noGrp="1"/>
          </p:cNvSpPr>
          <p:nvPr>
            <p:ph type="title" idx="6"/>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a:p>
        </p:txBody>
      </p:sp>
      <p:sp>
        <p:nvSpPr>
          <p:cNvPr id="232" name="Google Shape;232;p41"/>
          <p:cNvSpPr txBox="1">
            <a:spLocks noGrp="1"/>
          </p:cNvSpPr>
          <p:nvPr>
            <p:ph type="title" idx="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T</a:t>
            </a:r>
            <a:r>
              <a:rPr lang="en" dirty="0" smtClean="0"/>
              <a:t>he  idea</a:t>
            </a:r>
            <a:endParaRPr/>
          </a:p>
        </p:txBody>
      </p:sp>
      <p:sp>
        <p:nvSpPr>
          <p:cNvPr id="234" name="Google Shape;234;p41"/>
          <p:cNvSpPr txBox="1">
            <a:spLocks noGrp="1"/>
          </p:cNvSpPr>
          <p:nvPr>
            <p:ph type="title" idx="9"/>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04</a:t>
            </a:r>
            <a:endParaRPr/>
          </a:p>
        </p:txBody>
      </p:sp>
      <p:sp>
        <p:nvSpPr>
          <p:cNvPr id="235" name="Google Shape;235;p41"/>
          <p:cNvSpPr txBox="1">
            <a:spLocks noGrp="1"/>
          </p:cNvSpPr>
          <p:nvPr>
            <p:ph type="title" idx="13"/>
          </p:nvPr>
        </p:nvSpPr>
        <p:spPr>
          <a:prstGeom prst="rect">
            <a:avLst/>
          </a:prstGeom>
        </p:spPr>
        <p:txBody>
          <a:bodyPr spcFirstLastPara="1" wrap="square" lIns="91425" tIns="91425" rIns="91425" bIns="91425" anchor="b" anchorCtr="0">
            <a:noAutofit/>
          </a:bodyPr>
          <a:lstStyle/>
          <a:p>
            <a:pPr lvl="0"/>
            <a:r>
              <a:rPr lang="en-GB" dirty="0" smtClean="0"/>
              <a:t>Problems  solved</a:t>
            </a:r>
            <a:endParaRPr/>
          </a:p>
        </p:txBody>
      </p:sp>
      <p:sp>
        <p:nvSpPr>
          <p:cNvPr id="239" name="Google Shape;239;p41"/>
          <p:cNvSpPr txBox="1">
            <a:spLocks noGrp="1"/>
          </p:cNvSpPr>
          <p:nvPr>
            <p:ph type="subTitle" idx="14"/>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37" name="Google Shape;237;p41"/>
          <p:cNvSpPr txBox="1">
            <a:spLocks noGrp="1"/>
          </p:cNvSpPr>
          <p:nvPr>
            <p:ph type="title" idx="15"/>
          </p:nvPr>
        </p:nvSpPr>
        <p:spPr>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05</a:t>
            </a:r>
            <a:endParaRPr/>
          </a:p>
        </p:txBody>
      </p:sp>
      <p:sp>
        <p:nvSpPr>
          <p:cNvPr id="238" name="Google Shape;238;p41"/>
          <p:cNvSpPr txBox="1">
            <a:spLocks noGrp="1"/>
          </p:cNvSpPr>
          <p:nvPr>
            <p:ph type="title" idx="16"/>
          </p:nvPr>
        </p:nvSpPr>
        <p:spPr>
          <a:prstGeom prst="rect">
            <a:avLst/>
          </a:prstGeom>
        </p:spPr>
        <p:txBody>
          <a:bodyPr spcFirstLastPara="1" wrap="square" lIns="91425" tIns="91425" rIns="91425" bIns="91425" anchor="b" anchorCtr="0">
            <a:noAutofit/>
          </a:bodyPr>
          <a:lstStyle/>
          <a:p>
            <a:pPr lvl="0"/>
            <a:r>
              <a:rPr lang="en-GB" dirty="0" smtClean="0"/>
              <a:t>Impact  and  other  aspects</a:t>
            </a:r>
            <a:endParaRPr/>
          </a:p>
        </p:txBody>
      </p:sp>
      <p:sp>
        <p:nvSpPr>
          <p:cNvPr id="224" name="Google Shape;224;p41"/>
          <p:cNvSpPr txBox="1">
            <a:spLocks noGrp="1"/>
          </p:cNvSpPr>
          <p:nvPr>
            <p:ph type="title" idx="18"/>
          </p:nvPr>
        </p:nvSpPr>
        <p:spPr>
          <a:xfrm>
            <a:off x="1202324" y="3794312"/>
            <a:ext cx="4512683" cy="55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                    06           validity  and  relevamce</a:t>
            </a:r>
            <a:endParaRPr/>
          </a:p>
        </p:txBody>
      </p:sp>
      <p:sp>
        <p:nvSpPr>
          <p:cNvPr id="19" name="Title 18"/>
          <p:cNvSpPr>
            <a:spLocks noGrp="1"/>
          </p:cNvSpPr>
          <p:nvPr>
            <p:ph type="title" idx="19"/>
          </p:nvPr>
        </p:nvSpPr>
        <p:spPr>
          <a:xfrm>
            <a:off x="1928794" y="1643056"/>
            <a:ext cx="4045200" cy="428628"/>
          </a:xfrm>
        </p:spPr>
        <p:txBody>
          <a:bodyPr/>
          <a:lstStyle/>
          <a:p>
            <a:r>
              <a:rPr lang="en-US" dirty="0" smtClean="0"/>
              <a:t> </a:t>
            </a:r>
            <a:endParaRPr lang="en-US" dirty="0"/>
          </a:p>
        </p:txBody>
      </p:sp>
      <p:sp>
        <p:nvSpPr>
          <p:cNvPr id="21" name="Title 20"/>
          <p:cNvSpPr>
            <a:spLocks noGrp="1"/>
          </p:cNvSpPr>
          <p:nvPr>
            <p:ph type="title" idx="21"/>
          </p:nvPr>
        </p:nvSpPr>
        <p:spPr/>
        <p:txBody>
          <a:bodyPr/>
          <a:lstStyle/>
          <a:p>
            <a:r>
              <a:rPr lang="en-US" dirty="0" smtClean="0"/>
              <a:t>contents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introduction</a:t>
            </a:r>
            <a:endParaRPr/>
          </a:p>
        </p:txBody>
      </p:sp>
      <p:cxnSp>
        <p:nvCxnSpPr>
          <p:cNvPr id="249" name="Google Shape;249;p42"/>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
        <p:nvSpPr>
          <p:cNvPr id="8" name="Content Placeholder 4"/>
          <p:cNvSpPr txBox="1">
            <a:spLocks/>
          </p:cNvSpPr>
          <p:nvPr/>
        </p:nvSpPr>
        <p:spPr>
          <a:xfrm>
            <a:off x="1285852" y="357190"/>
            <a:ext cx="5072098" cy="4429138"/>
          </a:xfrm>
          <a:prstGeom prst="rect">
            <a:avLst/>
          </a:prstGeom>
          <a:noFill/>
          <a:ln>
            <a:noFill/>
          </a:ln>
        </p:spPr>
        <p:txBody>
          <a:bodyPr spcFirstLastPara="1" wrap="square" lIns="91425" tIns="91425" rIns="91425" bIns="91425" anchor="t" anchorCtr="0">
            <a:noAutofit/>
          </a:bodyPr>
          <a:lstStyle/>
          <a:p>
            <a:pPr marL="457200" marR="0" lvl="0" indent="-342900" defTabSz="914400" rtl="0" eaLnBrk="1" fontAlgn="auto" latinLnBrk="0" hangingPunct="1">
              <a:lnSpc>
                <a:spcPct val="100000"/>
              </a:lnSpc>
              <a:spcBef>
                <a:spcPts val="0"/>
              </a:spcBef>
              <a:spcAft>
                <a:spcPts val="0"/>
              </a:spcAft>
              <a:buClr>
                <a:schemeClr val="lt1"/>
              </a:buClr>
              <a:buSzPts val="1800"/>
              <a:buFont typeface="Roboto"/>
              <a:buChar char="●"/>
              <a:tabLst/>
              <a:defRPr/>
            </a:pPr>
            <a:r>
              <a:rPr kumimoji="0" lang="en-US" sz="1450" b="1" i="0" u="none" strike="noStrike" kern="0" cap="none" spc="0" normalizeH="0" baseline="0" noProof="0" dirty="0" smtClean="0">
                <a:ln>
                  <a:noFill/>
                </a:ln>
                <a:solidFill>
                  <a:schemeClr val="lt1"/>
                </a:solidFill>
                <a:effectLst/>
                <a:uLnTx/>
                <a:uFillTx/>
                <a:latin typeface="Roboto"/>
                <a:ea typeface="Roboto"/>
                <a:cs typeface="Roboto"/>
                <a:sym typeface="Roboto"/>
              </a:rPr>
              <a:t>Our earth is covered 71% by water out of which only 0.3 % is usable for domestic and industrial purposes.</a:t>
            </a:r>
          </a:p>
          <a:p>
            <a:pPr marL="457200" marR="0" lvl="0" indent="-342900" defTabSz="914400" rtl="0" eaLnBrk="1" fontAlgn="auto" latinLnBrk="0" hangingPunct="1">
              <a:lnSpc>
                <a:spcPct val="100000"/>
              </a:lnSpc>
              <a:spcBef>
                <a:spcPts val="0"/>
              </a:spcBef>
              <a:spcAft>
                <a:spcPts val="0"/>
              </a:spcAft>
              <a:buClr>
                <a:schemeClr val="lt1"/>
              </a:buClr>
              <a:buSzPts val="1800"/>
              <a:buFont typeface="Roboto"/>
              <a:buChar char="●"/>
              <a:tabLst/>
              <a:defRPr/>
            </a:pPr>
            <a:endParaRPr kumimoji="0" lang="en-US" sz="1450" b="1" i="0" u="none" strike="noStrike" kern="0" cap="none" spc="0" normalizeH="0" baseline="0" noProof="0" dirty="0" smtClean="0">
              <a:ln>
                <a:noFill/>
              </a:ln>
              <a:solidFill>
                <a:schemeClr val="lt1"/>
              </a:solidFill>
              <a:effectLst/>
              <a:uLnTx/>
              <a:uFillTx/>
              <a:latin typeface="Roboto"/>
              <a:ea typeface="Roboto"/>
              <a:cs typeface="Roboto"/>
              <a:sym typeface="Roboto"/>
            </a:endParaRPr>
          </a:p>
          <a:p>
            <a:pPr marL="457200" marR="0" lvl="0" indent="-342900" defTabSz="914400" rtl="0" eaLnBrk="1" fontAlgn="auto" latinLnBrk="0" hangingPunct="1">
              <a:lnSpc>
                <a:spcPct val="100000"/>
              </a:lnSpc>
              <a:spcBef>
                <a:spcPts val="0"/>
              </a:spcBef>
              <a:spcAft>
                <a:spcPts val="0"/>
              </a:spcAft>
              <a:buClr>
                <a:schemeClr val="lt1"/>
              </a:buClr>
              <a:buSzPts val="1800"/>
              <a:buFont typeface="Roboto"/>
              <a:buChar char="●"/>
              <a:tabLst/>
              <a:defRPr/>
            </a:pPr>
            <a:r>
              <a:rPr kumimoji="0" lang="en-US" sz="1450" b="1" i="0" u="none" strike="noStrike" kern="0" cap="none" spc="0" normalizeH="0" baseline="0" noProof="0" dirty="0" smtClean="0">
                <a:ln>
                  <a:noFill/>
                </a:ln>
                <a:solidFill>
                  <a:schemeClr val="lt1"/>
                </a:solidFill>
                <a:effectLst/>
                <a:uLnTx/>
                <a:uFillTx/>
                <a:latin typeface="Roboto"/>
                <a:ea typeface="Roboto"/>
                <a:cs typeface="Roboto"/>
                <a:sym typeface="Roboto"/>
              </a:rPr>
              <a:t>The population growth of humans has strained these resources of water.</a:t>
            </a:r>
          </a:p>
          <a:p>
            <a:pPr marL="457200" marR="0" lvl="0" indent="-342900" defTabSz="914400" rtl="0" eaLnBrk="1" fontAlgn="auto" latinLnBrk="0" hangingPunct="1">
              <a:lnSpc>
                <a:spcPct val="100000"/>
              </a:lnSpc>
              <a:spcBef>
                <a:spcPts val="0"/>
              </a:spcBef>
              <a:spcAft>
                <a:spcPts val="0"/>
              </a:spcAft>
              <a:buClr>
                <a:schemeClr val="lt1"/>
              </a:buClr>
              <a:buSzPts val="1800"/>
              <a:tabLst/>
              <a:defRPr/>
            </a:pPr>
            <a:endParaRPr kumimoji="0" lang="en-US" sz="1450" b="1" i="0" u="none" strike="noStrike" kern="0" cap="none" spc="0" normalizeH="0" baseline="0" noProof="0" dirty="0" smtClean="0">
              <a:ln>
                <a:noFill/>
              </a:ln>
              <a:solidFill>
                <a:schemeClr val="lt1"/>
              </a:solidFill>
              <a:effectLst/>
              <a:uLnTx/>
              <a:uFillTx/>
              <a:latin typeface="Roboto"/>
              <a:ea typeface="Roboto"/>
              <a:cs typeface="Roboto"/>
              <a:sym typeface="Roboto"/>
            </a:endParaRPr>
          </a:p>
          <a:p>
            <a:pPr marL="457200" marR="0" lvl="0" indent="-342900" defTabSz="914400" rtl="0" eaLnBrk="1" fontAlgn="auto" latinLnBrk="0" hangingPunct="1">
              <a:lnSpc>
                <a:spcPct val="100000"/>
              </a:lnSpc>
              <a:spcBef>
                <a:spcPts val="0"/>
              </a:spcBef>
              <a:spcAft>
                <a:spcPts val="0"/>
              </a:spcAft>
              <a:buClr>
                <a:schemeClr val="lt1"/>
              </a:buClr>
              <a:buSzPts val="1800"/>
              <a:buFont typeface="Roboto"/>
              <a:buChar char="●"/>
              <a:tabLst/>
              <a:defRPr/>
            </a:pPr>
            <a:r>
              <a:rPr kumimoji="0" lang="en-US" sz="1450" b="1" i="0" u="none" strike="noStrike" kern="0" cap="none" spc="0" normalizeH="0" baseline="0" noProof="0" dirty="0" smtClean="0">
                <a:ln>
                  <a:noFill/>
                </a:ln>
                <a:solidFill>
                  <a:schemeClr val="lt1"/>
                </a:solidFill>
                <a:effectLst/>
                <a:uLnTx/>
                <a:uFillTx/>
                <a:latin typeface="Roboto"/>
                <a:ea typeface="Roboto"/>
                <a:cs typeface="Roboto"/>
                <a:sym typeface="Roboto"/>
              </a:rPr>
              <a:t>Billions of people living in sub Saharan Africa, South Asia and Latin America are exposed to water borne diseases and deformities due to consumption of  water consist of heavy metals and other minerals.</a:t>
            </a:r>
          </a:p>
          <a:p>
            <a:pPr marL="457200" marR="0" lvl="0" indent="-342900" defTabSz="914400" rtl="0" eaLnBrk="1" fontAlgn="auto" latinLnBrk="0" hangingPunct="1">
              <a:lnSpc>
                <a:spcPct val="100000"/>
              </a:lnSpc>
              <a:spcBef>
                <a:spcPts val="0"/>
              </a:spcBef>
              <a:spcAft>
                <a:spcPts val="0"/>
              </a:spcAft>
              <a:buClr>
                <a:schemeClr val="lt1"/>
              </a:buClr>
              <a:buSzPts val="1800"/>
              <a:tabLst/>
              <a:defRPr/>
            </a:pPr>
            <a:endParaRPr kumimoji="0" lang="en-US" sz="1450" b="1" i="0" u="none" strike="noStrike" kern="0" cap="none" spc="0" normalizeH="0" baseline="0" noProof="0" dirty="0" smtClean="0">
              <a:ln>
                <a:noFill/>
              </a:ln>
              <a:solidFill>
                <a:schemeClr val="lt1"/>
              </a:solidFill>
              <a:effectLst/>
              <a:uLnTx/>
              <a:uFillTx/>
              <a:latin typeface="Roboto"/>
              <a:ea typeface="Roboto"/>
              <a:cs typeface="Roboto"/>
              <a:sym typeface="Roboto"/>
            </a:endParaRPr>
          </a:p>
          <a:p>
            <a:pPr marL="457200" marR="0" lvl="0" indent="-342900" defTabSz="914400" rtl="0" eaLnBrk="1" fontAlgn="auto" latinLnBrk="0" hangingPunct="1">
              <a:lnSpc>
                <a:spcPct val="100000"/>
              </a:lnSpc>
              <a:spcBef>
                <a:spcPts val="0"/>
              </a:spcBef>
              <a:spcAft>
                <a:spcPts val="0"/>
              </a:spcAft>
              <a:buClr>
                <a:schemeClr val="lt1"/>
              </a:buClr>
              <a:buSzPts val="1800"/>
              <a:buFont typeface="Roboto"/>
              <a:buChar char="●"/>
              <a:tabLst/>
              <a:defRPr/>
            </a:pPr>
            <a:r>
              <a:rPr kumimoji="0" lang="en-US" sz="1450" b="1" i="0" u="none" strike="noStrike" kern="0" cap="none" spc="0" normalizeH="0" baseline="0" noProof="0" dirty="0" smtClean="0">
                <a:ln>
                  <a:noFill/>
                </a:ln>
                <a:solidFill>
                  <a:schemeClr val="lt1"/>
                </a:solidFill>
                <a:effectLst/>
                <a:uLnTx/>
                <a:uFillTx/>
                <a:latin typeface="Roboto"/>
                <a:ea typeface="Roboto"/>
                <a:cs typeface="Roboto"/>
                <a:sym typeface="Roboto"/>
              </a:rPr>
              <a:t>Humans and industries are both severely affected due to excess proportion of minerals present in water.</a:t>
            </a:r>
          </a:p>
          <a:p>
            <a:pPr marL="457200" marR="0" lvl="0" indent="-342900" defTabSz="914400" rtl="0" eaLnBrk="1" fontAlgn="auto" latinLnBrk="0" hangingPunct="1">
              <a:lnSpc>
                <a:spcPct val="100000"/>
              </a:lnSpc>
              <a:spcBef>
                <a:spcPts val="0"/>
              </a:spcBef>
              <a:spcAft>
                <a:spcPts val="0"/>
              </a:spcAft>
              <a:buClr>
                <a:schemeClr val="lt1"/>
              </a:buClr>
              <a:buSzPts val="1800"/>
              <a:tabLst/>
              <a:defRPr/>
            </a:pPr>
            <a:endParaRPr kumimoji="0" lang="en-US" sz="1450" b="1" i="0" u="none" strike="noStrike" kern="0" cap="none" spc="0" normalizeH="0" baseline="0" noProof="0" dirty="0" smtClean="0">
              <a:ln>
                <a:noFill/>
              </a:ln>
              <a:solidFill>
                <a:schemeClr val="lt1"/>
              </a:solidFill>
              <a:effectLst/>
              <a:uLnTx/>
              <a:uFillTx/>
              <a:latin typeface="Roboto"/>
              <a:ea typeface="Roboto"/>
              <a:cs typeface="Roboto"/>
              <a:sym typeface="Roboto"/>
            </a:endParaRPr>
          </a:p>
          <a:p>
            <a:pPr marL="457200" marR="0" lvl="0" indent="-342900" defTabSz="914400" rtl="0" eaLnBrk="1" fontAlgn="auto" latinLnBrk="0" hangingPunct="1">
              <a:lnSpc>
                <a:spcPct val="100000"/>
              </a:lnSpc>
              <a:spcBef>
                <a:spcPts val="0"/>
              </a:spcBef>
              <a:spcAft>
                <a:spcPts val="0"/>
              </a:spcAft>
              <a:buClr>
                <a:schemeClr val="lt1"/>
              </a:buClr>
              <a:buSzPts val="1800"/>
              <a:buFont typeface="Roboto"/>
              <a:buChar char="●"/>
              <a:tabLst/>
              <a:defRPr/>
            </a:pPr>
            <a:r>
              <a:rPr kumimoji="0" lang="en-US" sz="1450" b="1" i="0" u="none" strike="noStrike" kern="0" cap="none" spc="0" normalizeH="0" baseline="0" noProof="0" dirty="0" smtClean="0">
                <a:ln>
                  <a:noFill/>
                </a:ln>
                <a:solidFill>
                  <a:schemeClr val="lt1"/>
                </a:solidFill>
                <a:effectLst/>
                <a:uLnTx/>
                <a:uFillTx/>
                <a:latin typeface="Roboto"/>
                <a:ea typeface="Roboto"/>
                <a:cs typeface="Roboto"/>
                <a:sym typeface="Roboto"/>
              </a:rPr>
              <a:t>Our idea which is consist of an web that will help industries, authorities and communities to identify the hazardous chemicals and all other elements, its possible source and remedy.  </a:t>
            </a:r>
            <a:endParaRPr kumimoji="0" lang="en-US" sz="1450" b="1" i="0" u="none" strike="noStrike" kern="0" cap="none" spc="0" normalizeH="0" baseline="0" noProof="0" dirty="0">
              <a:ln>
                <a:noFill/>
              </a:ln>
              <a:solidFill>
                <a:schemeClr val="lt1"/>
              </a:solidFill>
              <a:effectLst/>
              <a:uLnTx/>
              <a:uFillTx/>
              <a:latin typeface="Roboto"/>
              <a:ea typeface="Roboto"/>
              <a:cs typeface="Roboto"/>
              <a:sym typeface="Roboto"/>
            </a:endParaRPr>
          </a:p>
        </p:txBody>
      </p:sp>
      <p:grpSp>
        <p:nvGrpSpPr>
          <p:cNvPr id="9" name="Google Shape;2459;p78"/>
          <p:cNvGrpSpPr/>
          <p:nvPr/>
        </p:nvGrpSpPr>
        <p:grpSpPr>
          <a:xfrm>
            <a:off x="6500826" y="1357304"/>
            <a:ext cx="1857388" cy="1785950"/>
            <a:chOff x="5486776" y="530451"/>
            <a:chExt cx="3142058" cy="2765849"/>
          </a:xfrm>
        </p:grpSpPr>
        <p:sp>
          <p:nvSpPr>
            <p:cNvPr id="10" name="Google Shape;2460;p78"/>
            <p:cNvSpPr/>
            <p:nvPr/>
          </p:nvSpPr>
          <p:spPr>
            <a:xfrm>
              <a:off x="5526294" y="1447505"/>
              <a:ext cx="3086401" cy="1848795"/>
            </a:xfrm>
            <a:custGeom>
              <a:avLst/>
              <a:gdLst/>
              <a:ahLst/>
              <a:cxnLst/>
              <a:rect l="l" t="t" r="r" b="b"/>
              <a:pathLst>
                <a:path w="223369" h="133801" extrusionOk="0">
                  <a:moveTo>
                    <a:pt x="1" y="1"/>
                  </a:moveTo>
                  <a:lnTo>
                    <a:pt x="4859" y="4496"/>
                  </a:lnTo>
                  <a:cubicBezTo>
                    <a:pt x="20935" y="19366"/>
                    <a:pt x="31308" y="39388"/>
                    <a:pt x="34183" y="61097"/>
                  </a:cubicBezTo>
                  <a:cubicBezTo>
                    <a:pt x="35596" y="71768"/>
                    <a:pt x="38833" y="82116"/>
                    <a:pt x="43754" y="91689"/>
                  </a:cubicBezTo>
                  <a:cubicBezTo>
                    <a:pt x="56761" y="116991"/>
                    <a:pt x="82712" y="132972"/>
                    <a:pt x="111094" y="133775"/>
                  </a:cubicBezTo>
                  <a:lnTo>
                    <a:pt x="111094" y="133801"/>
                  </a:lnTo>
                  <a:cubicBezTo>
                    <a:pt x="111291" y="133798"/>
                    <a:pt x="111488" y="133792"/>
                    <a:pt x="111685" y="133789"/>
                  </a:cubicBezTo>
                  <a:cubicBezTo>
                    <a:pt x="111882" y="133792"/>
                    <a:pt x="112078" y="133798"/>
                    <a:pt x="112275" y="133801"/>
                  </a:cubicBezTo>
                  <a:lnTo>
                    <a:pt x="112275" y="133775"/>
                  </a:lnTo>
                  <a:cubicBezTo>
                    <a:pt x="140658" y="132972"/>
                    <a:pt x="166608" y="116991"/>
                    <a:pt x="179615" y="91689"/>
                  </a:cubicBezTo>
                  <a:cubicBezTo>
                    <a:pt x="184536" y="82116"/>
                    <a:pt x="187773" y="71768"/>
                    <a:pt x="189185" y="61097"/>
                  </a:cubicBezTo>
                  <a:cubicBezTo>
                    <a:pt x="192062" y="39388"/>
                    <a:pt x="202434" y="19366"/>
                    <a:pt x="218510" y="4496"/>
                  </a:cubicBezTo>
                  <a:lnTo>
                    <a:pt x="223368" y="2"/>
                  </a:lnTo>
                  <a:lnTo>
                    <a:pt x="1122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61;p78"/>
            <p:cNvSpPr/>
            <p:nvPr/>
          </p:nvSpPr>
          <p:spPr>
            <a:xfrm>
              <a:off x="5508539" y="1448016"/>
              <a:ext cx="3120295" cy="131819"/>
            </a:xfrm>
            <a:custGeom>
              <a:avLst/>
              <a:gdLst/>
              <a:ahLst/>
              <a:cxnLst/>
              <a:rect l="l" t="t" r="r" b="b"/>
              <a:pathLst>
                <a:path w="225822" h="9540" extrusionOk="0">
                  <a:moveTo>
                    <a:pt x="1" y="0"/>
                  </a:moveTo>
                  <a:lnTo>
                    <a:pt x="1" y="9539"/>
                  </a:lnTo>
                  <a:lnTo>
                    <a:pt x="225821" y="9539"/>
                  </a:lnTo>
                  <a:lnTo>
                    <a:pt x="225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62;p78"/>
            <p:cNvSpPr/>
            <p:nvPr/>
          </p:nvSpPr>
          <p:spPr>
            <a:xfrm>
              <a:off x="6111756" y="1447505"/>
              <a:ext cx="2338170" cy="1400625"/>
            </a:xfrm>
            <a:custGeom>
              <a:avLst/>
              <a:gdLst/>
              <a:ahLst/>
              <a:cxnLst/>
              <a:rect l="l" t="t" r="r" b="b"/>
              <a:pathLst>
                <a:path w="169218" h="101366" extrusionOk="0">
                  <a:moveTo>
                    <a:pt x="1" y="1"/>
                  </a:moveTo>
                  <a:lnTo>
                    <a:pt x="3680" y="3406"/>
                  </a:lnTo>
                  <a:cubicBezTo>
                    <a:pt x="15859" y="14671"/>
                    <a:pt x="23718" y="29839"/>
                    <a:pt x="25896" y="46286"/>
                  </a:cubicBezTo>
                  <a:cubicBezTo>
                    <a:pt x="26965" y="54370"/>
                    <a:pt x="29419" y="62210"/>
                    <a:pt x="33147" y="69463"/>
                  </a:cubicBezTo>
                  <a:cubicBezTo>
                    <a:pt x="43000" y="88630"/>
                    <a:pt x="62660" y="100737"/>
                    <a:pt x="84161" y="101345"/>
                  </a:cubicBezTo>
                  <a:lnTo>
                    <a:pt x="84161" y="101366"/>
                  </a:lnTo>
                  <a:cubicBezTo>
                    <a:pt x="84310" y="101364"/>
                    <a:pt x="84460" y="101359"/>
                    <a:pt x="84609" y="101355"/>
                  </a:cubicBezTo>
                  <a:cubicBezTo>
                    <a:pt x="84758" y="101359"/>
                    <a:pt x="84907" y="101364"/>
                    <a:pt x="85057" y="101366"/>
                  </a:cubicBezTo>
                  <a:lnTo>
                    <a:pt x="85057" y="101345"/>
                  </a:lnTo>
                  <a:cubicBezTo>
                    <a:pt x="106558" y="100737"/>
                    <a:pt x="126218" y="88630"/>
                    <a:pt x="136071" y="69462"/>
                  </a:cubicBezTo>
                  <a:cubicBezTo>
                    <a:pt x="139800" y="62210"/>
                    <a:pt x="142252" y="54370"/>
                    <a:pt x="143321" y="46286"/>
                  </a:cubicBezTo>
                  <a:cubicBezTo>
                    <a:pt x="145500" y="29839"/>
                    <a:pt x="153358" y="14671"/>
                    <a:pt x="165537" y="3406"/>
                  </a:cubicBezTo>
                  <a:lnTo>
                    <a:pt x="169218" y="2"/>
                  </a:lnTo>
                  <a:lnTo>
                    <a:pt x="850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63;p78"/>
            <p:cNvSpPr/>
            <p:nvPr/>
          </p:nvSpPr>
          <p:spPr>
            <a:xfrm>
              <a:off x="6932308" y="1957177"/>
              <a:ext cx="54496" cy="52189"/>
            </a:xfrm>
            <a:custGeom>
              <a:avLst/>
              <a:gdLst/>
              <a:ahLst/>
              <a:cxnLst/>
              <a:rect l="l" t="t" r="r" b="b"/>
              <a:pathLst>
                <a:path w="3944" h="3777" extrusionOk="0">
                  <a:moveTo>
                    <a:pt x="1972" y="1"/>
                  </a:moveTo>
                  <a:cubicBezTo>
                    <a:pt x="883" y="1"/>
                    <a:pt x="1" y="845"/>
                    <a:pt x="1" y="1888"/>
                  </a:cubicBezTo>
                  <a:cubicBezTo>
                    <a:pt x="1" y="2931"/>
                    <a:pt x="883" y="3777"/>
                    <a:pt x="1972" y="3777"/>
                  </a:cubicBezTo>
                  <a:cubicBezTo>
                    <a:pt x="3060" y="3777"/>
                    <a:pt x="3943" y="2931"/>
                    <a:pt x="3943" y="1888"/>
                  </a:cubicBezTo>
                  <a:cubicBezTo>
                    <a:pt x="3943" y="845"/>
                    <a:pt x="3060" y="1"/>
                    <a:pt x="1972" y="1"/>
                  </a:cubicBezTo>
                  <a:close/>
                </a:path>
              </a:pathLst>
            </a:custGeom>
            <a:solidFill>
              <a:srgbClr val="6FD0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64;p78"/>
            <p:cNvSpPr/>
            <p:nvPr/>
          </p:nvSpPr>
          <p:spPr>
            <a:xfrm>
              <a:off x="7495717" y="1787471"/>
              <a:ext cx="54496" cy="52189"/>
            </a:xfrm>
            <a:custGeom>
              <a:avLst/>
              <a:gdLst/>
              <a:ahLst/>
              <a:cxnLst/>
              <a:rect l="l" t="t" r="r" b="b"/>
              <a:pathLst>
                <a:path w="3944" h="3777" extrusionOk="0">
                  <a:moveTo>
                    <a:pt x="1972" y="1"/>
                  </a:moveTo>
                  <a:cubicBezTo>
                    <a:pt x="883" y="1"/>
                    <a:pt x="1" y="845"/>
                    <a:pt x="1" y="1888"/>
                  </a:cubicBezTo>
                  <a:cubicBezTo>
                    <a:pt x="1" y="2931"/>
                    <a:pt x="883" y="3777"/>
                    <a:pt x="1972" y="3777"/>
                  </a:cubicBezTo>
                  <a:cubicBezTo>
                    <a:pt x="3061" y="3777"/>
                    <a:pt x="3944" y="2931"/>
                    <a:pt x="3944" y="1888"/>
                  </a:cubicBezTo>
                  <a:cubicBezTo>
                    <a:pt x="3944" y="845"/>
                    <a:pt x="3061" y="1"/>
                    <a:pt x="19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65;p78"/>
            <p:cNvSpPr/>
            <p:nvPr/>
          </p:nvSpPr>
          <p:spPr>
            <a:xfrm>
              <a:off x="7596073" y="2236484"/>
              <a:ext cx="54510" cy="52189"/>
            </a:xfrm>
            <a:custGeom>
              <a:avLst/>
              <a:gdLst/>
              <a:ahLst/>
              <a:cxnLst/>
              <a:rect l="l" t="t" r="r" b="b"/>
              <a:pathLst>
                <a:path w="3945" h="3777" extrusionOk="0">
                  <a:moveTo>
                    <a:pt x="1973" y="1"/>
                  </a:moveTo>
                  <a:cubicBezTo>
                    <a:pt x="883" y="1"/>
                    <a:pt x="0" y="846"/>
                    <a:pt x="0" y="1889"/>
                  </a:cubicBezTo>
                  <a:cubicBezTo>
                    <a:pt x="0" y="2932"/>
                    <a:pt x="883" y="3777"/>
                    <a:pt x="1973" y="3777"/>
                  </a:cubicBezTo>
                  <a:cubicBezTo>
                    <a:pt x="3062" y="3777"/>
                    <a:pt x="3944" y="2932"/>
                    <a:pt x="3944" y="1889"/>
                  </a:cubicBezTo>
                  <a:cubicBezTo>
                    <a:pt x="3944" y="846"/>
                    <a:pt x="3062" y="1"/>
                    <a:pt x="19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66;p78"/>
            <p:cNvSpPr/>
            <p:nvPr/>
          </p:nvSpPr>
          <p:spPr>
            <a:xfrm>
              <a:off x="7695697" y="2128169"/>
              <a:ext cx="119052" cy="114008"/>
            </a:xfrm>
            <a:custGeom>
              <a:avLst/>
              <a:gdLst/>
              <a:ahLst/>
              <a:cxnLst/>
              <a:rect l="l" t="t" r="r" b="b"/>
              <a:pathLst>
                <a:path w="8616" h="8251" extrusionOk="0">
                  <a:moveTo>
                    <a:pt x="4308" y="0"/>
                  </a:moveTo>
                  <a:cubicBezTo>
                    <a:pt x="1929" y="0"/>
                    <a:pt x="0" y="1848"/>
                    <a:pt x="0" y="4126"/>
                  </a:cubicBezTo>
                  <a:cubicBezTo>
                    <a:pt x="0" y="6405"/>
                    <a:pt x="1929" y="8251"/>
                    <a:pt x="4308" y="8251"/>
                  </a:cubicBezTo>
                  <a:cubicBezTo>
                    <a:pt x="6687" y="8251"/>
                    <a:pt x="8616" y="6405"/>
                    <a:pt x="8616" y="4126"/>
                  </a:cubicBezTo>
                  <a:cubicBezTo>
                    <a:pt x="8616" y="1848"/>
                    <a:pt x="6687" y="0"/>
                    <a:pt x="4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67;p78"/>
            <p:cNvSpPr/>
            <p:nvPr/>
          </p:nvSpPr>
          <p:spPr>
            <a:xfrm>
              <a:off x="7043871" y="2262585"/>
              <a:ext cx="54482" cy="52189"/>
            </a:xfrm>
            <a:custGeom>
              <a:avLst/>
              <a:gdLst/>
              <a:ahLst/>
              <a:cxnLst/>
              <a:rect l="l" t="t" r="r" b="b"/>
              <a:pathLst>
                <a:path w="3943" h="3777" extrusionOk="0">
                  <a:moveTo>
                    <a:pt x="1972" y="0"/>
                  </a:moveTo>
                  <a:cubicBezTo>
                    <a:pt x="883" y="0"/>
                    <a:pt x="1" y="846"/>
                    <a:pt x="1" y="1888"/>
                  </a:cubicBezTo>
                  <a:cubicBezTo>
                    <a:pt x="1" y="2930"/>
                    <a:pt x="882" y="3776"/>
                    <a:pt x="1971" y="3776"/>
                  </a:cubicBezTo>
                  <a:cubicBezTo>
                    <a:pt x="3060" y="3776"/>
                    <a:pt x="3942" y="2930"/>
                    <a:pt x="3942" y="1888"/>
                  </a:cubicBezTo>
                  <a:cubicBezTo>
                    <a:pt x="3942" y="845"/>
                    <a:pt x="3061" y="0"/>
                    <a:pt x="1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68;p78"/>
            <p:cNvSpPr/>
            <p:nvPr/>
          </p:nvSpPr>
          <p:spPr>
            <a:xfrm>
              <a:off x="6882938" y="1857069"/>
              <a:ext cx="111314" cy="152780"/>
            </a:xfrm>
            <a:custGeom>
              <a:avLst/>
              <a:gdLst/>
              <a:ahLst/>
              <a:cxnLst/>
              <a:rect l="l" t="t" r="r" b="b"/>
              <a:pathLst>
                <a:path w="8056" h="11057" extrusionOk="0">
                  <a:moveTo>
                    <a:pt x="312" y="0"/>
                  </a:moveTo>
                  <a:cubicBezTo>
                    <a:pt x="127" y="0"/>
                    <a:pt x="0" y="226"/>
                    <a:pt x="126" y="390"/>
                  </a:cubicBezTo>
                  <a:cubicBezTo>
                    <a:pt x="1757" y="2494"/>
                    <a:pt x="2506" y="4194"/>
                    <a:pt x="2673" y="5391"/>
                  </a:cubicBezTo>
                  <a:cubicBezTo>
                    <a:pt x="2926" y="7223"/>
                    <a:pt x="3173" y="9244"/>
                    <a:pt x="4546" y="10482"/>
                  </a:cubicBezTo>
                  <a:cubicBezTo>
                    <a:pt x="4898" y="10800"/>
                    <a:pt x="5343" y="11057"/>
                    <a:pt x="5814" y="11057"/>
                  </a:cubicBezTo>
                  <a:cubicBezTo>
                    <a:pt x="5838" y="11057"/>
                    <a:pt x="5862" y="11056"/>
                    <a:pt x="5886" y="11055"/>
                  </a:cubicBezTo>
                  <a:cubicBezTo>
                    <a:pt x="6512" y="11019"/>
                    <a:pt x="7031" y="10522"/>
                    <a:pt x="7308" y="9960"/>
                  </a:cubicBezTo>
                  <a:cubicBezTo>
                    <a:pt x="8055" y="8445"/>
                    <a:pt x="7393" y="6611"/>
                    <a:pt x="6470" y="5198"/>
                  </a:cubicBezTo>
                  <a:cubicBezTo>
                    <a:pt x="5493" y="3706"/>
                    <a:pt x="3340" y="985"/>
                    <a:pt x="388" y="13"/>
                  </a:cubicBezTo>
                  <a:cubicBezTo>
                    <a:pt x="362" y="4"/>
                    <a:pt x="337" y="0"/>
                    <a:pt x="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69;p78"/>
            <p:cNvSpPr/>
            <p:nvPr/>
          </p:nvSpPr>
          <p:spPr>
            <a:xfrm>
              <a:off x="6844691" y="1787125"/>
              <a:ext cx="116067" cy="42751"/>
            </a:xfrm>
            <a:custGeom>
              <a:avLst/>
              <a:gdLst/>
              <a:ahLst/>
              <a:cxnLst/>
              <a:rect l="l" t="t" r="r" b="b"/>
              <a:pathLst>
                <a:path w="8400" h="3094" extrusionOk="0">
                  <a:moveTo>
                    <a:pt x="4996" y="1"/>
                  </a:moveTo>
                  <a:cubicBezTo>
                    <a:pt x="3772" y="1"/>
                    <a:pt x="1655" y="209"/>
                    <a:pt x="120" y="1383"/>
                  </a:cubicBezTo>
                  <a:cubicBezTo>
                    <a:pt x="1" y="1474"/>
                    <a:pt x="72" y="1666"/>
                    <a:pt x="219" y="1666"/>
                  </a:cubicBezTo>
                  <a:cubicBezTo>
                    <a:pt x="222" y="1666"/>
                    <a:pt x="225" y="1666"/>
                    <a:pt x="228" y="1666"/>
                  </a:cubicBezTo>
                  <a:cubicBezTo>
                    <a:pt x="519" y="1649"/>
                    <a:pt x="794" y="1641"/>
                    <a:pt x="1055" y="1641"/>
                  </a:cubicBezTo>
                  <a:cubicBezTo>
                    <a:pt x="2369" y="1641"/>
                    <a:pt x="3307" y="1847"/>
                    <a:pt x="3903" y="2143"/>
                  </a:cubicBezTo>
                  <a:cubicBezTo>
                    <a:pt x="4804" y="2593"/>
                    <a:pt x="5773" y="3093"/>
                    <a:pt x="6751" y="3093"/>
                  </a:cubicBezTo>
                  <a:cubicBezTo>
                    <a:pt x="6958" y="3093"/>
                    <a:pt x="7166" y="3071"/>
                    <a:pt x="7374" y="3021"/>
                  </a:cubicBezTo>
                  <a:cubicBezTo>
                    <a:pt x="7694" y="2944"/>
                    <a:pt x="8015" y="2786"/>
                    <a:pt x="8185" y="2503"/>
                  </a:cubicBezTo>
                  <a:cubicBezTo>
                    <a:pt x="8399" y="2149"/>
                    <a:pt x="8323" y="1682"/>
                    <a:pt x="8120" y="1321"/>
                  </a:cubicBezTo>
                  <a:cubicBezTo>
                    <a:pt x="7573" y="350"/>
                    <a:pt x="6327" y="26"/>
                    <a:pt x="5212" y="3"/>
                  </a:cubicBezTo>
                  <a:cubicBezTo>
                    <a:pt x="5144" y="1"/>
                    <a:pt x="5072" y="1"/>
                    <a:pt x="49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70;p78"/>
            <p:cNvSpPr/>
            <p:nvPr/>
          </p:nvSpPr>
          <p:spPr>
            <a:xfrm>
              <a:off x="6850799" y="1932900"/>
              <a:ext cx="37625" cy="75195"/>
            </a:xfrm>
            <a:custGeom>
              <a:avLst/>
              <a:gdLst/>
              <a:ahLst/>
              <a:cxnLst/>
              <a:rect l="l" t="t" r="r" b="b"/>
              <a:pathLst>
                <a:path w="2723" h="5442" extrusionOk="0">
                  <a:moveTo>
                    <a:pt x="1364" y="1"/>
                  </a:moveTo>
                  <a:cubicBezTo>
                    <a:pt x="1034" y="1"/>
                    <a:pt x="992" y="395"/>
                    <a:pt x="1048" y="698"/>
                  </a:cubicBezTo>
                  <a:cubicBezTo>
                    <a:pt x="1123" y="1117"/>
                    <a:pt x="930" y="1529"/>
                    <a:pt x="781" y="1919"/>
                  </a:cubicBezTo>
                  <a:cubicBezTo>
                    <a:pt x="454" y="2774"/>
                    <a:pt x="23" y="3626"/>
                    <a:pt x="6" y="4560"/>
                  </a:cubicBezTo>
                  <a:cubicBezTo>
                    <a:pt x="0" y="4850"/>
                    <a:pt x="57" y="5179"/>
                    <a:pt x="297" y="5340"/>
                  </a:cubicBezTo>
                  <a:cubicBezTo>
                    <a:pt x="408" y="5415"/>
                    <a:pt x="542" y="5441"/>
                    <a:pt x="677" y="5441"/>
                  </a:cubicBezTo>
                  <a:cubicBezTo>
                    <a:pt x="733" y="5441"/>
                    <a:pt x="788" y="5437"/>
                    <a:pt x="842" y="5429"/>
                  </a:cubicBezTo>
                  <a:cubicBezTo>
                    <a:pt x="1548" y="5333"/>
                    <a:pt x="2133" y="4778"/>
                    <a:pt x="2417" y="4125"/>
                  </a:cubicBezTo>
                  <a:cubicBezTo>
                    <a:pt x="2700" y="3470"/>
                    <a:pt x="2722" y="2731"/>
                    <a:pt x="2648" y="2023"/>
                  </a:cubicBezTo>
                  <a:cubicBezTo>
                    <a:pt x="2631" y="1831"/>
                    <a:pt x="2599" y="1640"/>
                    <a:pt x="2554" y="1452"/>
                  </a:cubicBezTo>
                  <a:cubicBezTo>
                    <a:pt x="2450" y="1041"/>
                    <a:pt x="2249" y="660"/>
                    <a:pt x="1968" y="341"/>
                  </a:cubicBezTo>
                  <a:cubicBezTo>
                    <a:pt x="1856" y="216"/>
                    <a:pt x="1727" y="97"/>
                    <a:pt x="1569" y="41"/>
                  </a:cubicBezTo>
                  <a:cubicBezTo>
                    <a:pt x="1491" y="13"/>
                    <a:pt x="1423" y="1"/>
                    <a:pt x="1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71;p78"/>
            <p:cNvSpPr/>
            <p:nvPr/>
          </p:nvSpPr>
          <p:spPr>
            <a:xfrm>
              <a:off x="6534198" y="1889154"/>
              <a:ext cx="248674" cy="452965"/>
            </a:xfrm>
            <a:custGeom>
              <a:avLst/>
              <a:gdLst/>
              <a:ahLst/>
              <a:cxnLst/>
              <a:rect l="l" t="t" r="r" b="b"/>
              <a:pathLst>
                <a:path w="17997" h="32782" extrusionOk="0">
                  <a:moveTo>
                    <a:pt x="13873" y="0"/>
                  </a:moveTo>
                  <a:lnTo>
                    <a:pt x="13374" y="1302"/>
                  </a:lnTo>
                  <a:cubicBezTo>
                    <a:pt x="13374" y="1302"/>
                    <a:pt x="10682" y="3109"/>
                    <a:pt x="9548" y="3903"/>
                  </a:cubicBezTo>
                  <a:cubicBezTo>
                    <a:pt x="8413" y="4695"/>
                    <a:pt x="7992" y="5164"/>
                    <a:pt x="7568" y="6451"/>
                  </a:cubicBezTo>
                  <a:cubicBezTo>
                    <a:pt x="7146" y="7740"/>
                    <a:pt x="6693" y="10823"/>
                    <a:pt x="6693" y="10823"/>
                  </a:cubicBezTo>
                  <a:cubicBezTo>
                    <a:pt x="6693" y="10823"/>
                    <a:pt x="4888" y="16101"/>
                    <a:pt x="4157" y="18307"/>
                  </a:cubicBezTo>
                  <a:cubicBezTo>
                    <a:pt x="3654" y="19830"/>
                    <a:pt x="2822" y="21237"/>
                    <a:pt x="2356" y="21964"/>
                  </a:cubicBezTo>
                  <a:cubicBezTo>
                    <a:pt x="2112" y="22344"/>
                    <a:pt x="1909" y="22749"/>
                    <a:pt x="1750" y="23171"/>
                  </a:cubicBezTo>
                  <a:cubicBezTo>
                    <a:pt x="1241" y="24541"/>
                    <a:pt x="145" y="27520"/>
                    <a:pt x="37" y="28109"/>
                  </a:cubicBezTo>
                  <a:cubicBezTo>
                    <a:pt x="1" y="28311"/>
                    <a:pt x="13" y="28566"/>
                    <a:pt x="53" y="28830"/>
                  </a:cubicBezTo>
                  <a:cubicBezTo>
                    <a:pt x="189" y="29757"/>
                    <a:pt x="846" y="30527"/>
                    <a:pt x="1732" y="30837"/>
                  </a:cubicBezTo>
                  <a:lnTo>
                    <a:pt x="4212" y="31706"/>
                  </a:lnTo>
                  <a:lnTo>
                    <a:pt x="4384" y="31767"/>
                  </a:lnTo>
                  <a:lnTo>
                    <a:pt x="6863" y="32636"/>
                  </a:lnTo>
                  <a:cubicBezTo>
                    <a:pt x="7141" y="32734"/>
                    <a:pt x="7431" y="32782"/>
                    <a:pt x="7718" y="32782"/>
                  </a:cubicBezTo>
                  <a:cubicBezTo>
                    <a:pt x="8343" y="32782"/>
                    <a:pt x="8957" y="32554"/>
                    <a:pt x="9428" y="32115"/>
                  </a:cubicBezTo>
                  <a:cubicBezTo>
                    <a:pt x="9624" y="31933"/>
                    <a:pt x="9792" y="31743"/>
                    <a:pt x="9889" y="31561"/>
                  </a:cubicBezTo>
                  <a:cubicBezTo>
                    <a:pt x="10172" y="31033"/>
                    <a:pt x="11175" y="28023"/>
                    <a:pt x="11631" y="26634"/>
                  </a:cubicBezTo>
                  <a:cubicBezTo>
                    <a:pt x="11773" y="26205"/>
                    <a:pt x="11866" y="25762"/>
                    <a:pt x="11913" y="25313"/>
                  </a:cubicBezTo>
                  <a:cubicBezTo>
                    <a:pt x="12001" y="24454"/>
                    <a:pt x="12230" y="22835"/>
                    <a:pt x="12788" y="21331"/>
                  </a:cubicBezTo>
                  <a:cubicBezTo>
                    <a:pt x="13594" y="19152"/>
                    <a:pt x="15477" y="13901"/>
                    <a:pt x="15477" y="13901"/>
                  </a:cubicBezTo>
                  <a:cubicBezTo>
                    <a:pt x="15477" y="13901"/>
                    <a:pt x="17049" y="11209"/>
                    <a:pt x="17522" y="9939"/>
                  </a:cubicBezTo>
                  <a:cubicBezTo>
                    <a:pt x="17997" y="8668"/>
                    <a:pt x="17959" y="8039"/>
                    <a:pt x="17567" y="6711"/>
                  </a:cubicBezTo>
                  <a:cubicBezTo>
                    <a:pt x="17176" y="5384"/>
                    <a:pt x="16200" y="2293"/>
                    <a:pt x="16200" y="2293"/>
                  </a:cubicBezTo>
                  <a:lnTo>
                    <a:pt x="16622" y="964"/>
                  </a:lnTo>
                  <a:lnTo>
                    <a:pt x="15333" y="511"/>
                  </a:lnTo>
                  <a:lnTo>
                    <a:pt x="15162" y="452"/>
                  </a:lnTo>
                  <a:lnTo>
                    <a:pt x="13873" y="0"/>
                  </a:lnTo>
                  <a:close/>
                </a:path>
              </a:pathLst>
            </a:custGeom>
            <a:solidFill>
              <a:srgbClr val="015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72;p78"/>
            <p:cNvSpPr/>
            <p:nvPr/>
          </p:nvSpPr>
          <p:spPr>
            <a:xfrm>
              <a:off x="6534198" y="1889154"/>
              <a:ext cx="248674" cy="452965"/>
            </a:xfrm>
            <a:custGeom>
              <a:avLst/>
              <a:gdLst/>
              <a:ahLst/>
              <a:cxnLst/>
              <a:rect l="l" t="t" r="r" b="b"/>
              <a:pathLst>
                <a:path w="17997" h="32782" extrusionOk="0">
                  <a:moveTo>
                    <a:pt x="13873" y="0"/>
                  </a:moveTo>
                  <a:lnTo>
                    <a:pt x="13374" y="1302"/>
                  </a:lnTo>
                  <a:cubicBezTo>
                    <a:pt x="13374" y="1302"/>
                    <a:pt x="10682" y="3109"/>
                    <a:pt x="9548" y="3903"/>
                  </a:cubicBezTo>
                  <a:cubicBezTo>
                    <a:pt x="8413" y="4695"/>
                    <a:pt x="7992" y="5164"/>
                    <a:pt x="7568" y="6451"/>
                  </a:cubicBezTo>
                  <a:cubicBezTo>
                    <a:pt x="7146" y="7740"/>
                    <a:pt x="6693" y="10823"/>
                    <a:pt x="6693" y="10823"/>
                  </a:cubicBezTo>
                  <a:cubicBezTo>
                    <a:pt x="6693" y="10823"/>
                    <a:pt x="4888" y="16101"/>
                    <a:pt x="4157" y="18307"/>
                  </a:cubicBezTo>
                  <a:cubicBezTo>
                    <a:pt x="3654" y="19830"/>
                    <a:pt x="2822" y="21237"/>
                    <a:pt x="2356" y="21964"/>
                  </a:cubicBezTo>
                  <a:cubicBezTo>
                    <a:pt x="2112" y="22344"/>
                    <a:pt x="1909" y="22749"/>
                    <a:pt x="1750" y="23171"/>
                  </a:cubicBezTo>
                  <a:cubicBezTo>
                    <a:pt x="1241" y="24541"/>
                    <a:pt x="145" y="27520"/>
                    <a:pt x="37" y="28109"/>
                  </a:cubicBezTo>
                  <a:cubicBezTo>
                    <a:pt x="1" y="28311"/>
                    <a:pt x="13" y="28566"/>
                    <a:pt x="53" y="28830"/>
                  </a:cubicBezTo>
                  <a:cubicBezTo>
                    <a:pt x="189" y="29757"/>
                    <a:pt x="846" y="30527"/>
                    <a:pt x="1732" y="30837"/>
                  </a:cubicBezTo>
                  <a:lnTo>
                    <a:pt x="4212" y="31706"/>
                  </a:lnTo>
                  <a:lnTo>
                    <a:pt x="4384" y="31767"/>
                  </a:lnTo>
                  <a:lnTo>
                    <a:pt x="6863" y="32636"/>
                  </a:lnTo>
                  <a:cubicBezTo>
                    <a:pt x="7141" y="32734"/>
                    <a:pt x="7431" y="32782"/>
                    <a:pt x="7718" y="32782"/>
                  </a:cubicBezTo>
                  <a:cubicBezTo>
                    <a:pt x="8343" y="32782"/>
                    <a:pt x="8957" y="32554"/>
                    <a:pt x="9428" y="32115"/>
                  </a:cubicBezTo>
                  <a:cubicBezTo>
                    <a:pt x="9624" y="31933"/>
                    <a:pt x="9792" y="31743"/>
                    <a:pt x="9889" y="31561"/>
                  </a:cubicBezTo>
                  <a:cubicBezTo>
                    <a:pt x="10172" y="31033"/>
                    <a:pt x="11175" y="28023"/>
                    <a:pt x="11631" y="26634"/>
                  </a:cubicBezTo>
                  <a:cubicBezTo>
                    <a:pt x="11773" y="26205"/>
                    <a:pt x="11866" y="25762"/>
                    <a:pt x="11913" y="25313"/>
                  </a:cubicBezTo>
                  <a:cubicBezTo>
                    <a:pt x="12001" y="24454"/>
                    <a:pt x="12230" y="22835"/>
                    <a:pt x="12788" y="21331"/>
                  </a:cubicBezTo>
                  <a:cubicBezTo>
                    <a:pt x="13594" y="19152"/>
                    <a:pt x="15477" y="13901"/>
                    <a:pt x="15477" y="13901"/>
                  </a:cubicBezTo>
                  <a:cubicBezTo>
                    <a:pt x="15477" y="13901"/>
                    <a:pt x="17049" y="11209"/>
                    <a:pt x="17522" y="9939"/>
                  </a:cubicBezTo>
                  <a:cubicBezTo>
                    <a:pt x="17997" y="8668"/>
                    <a:pt x="17959" y="8039"/>
                    <a:pt x="17567" y="6711"/>
                  </a:cubicBezTo>
                  <a:cubicBezTo>
                    <a:pt x="17176" y="5384"/>
                    <a:pt x="16200" y="2293"/>
                    <a:pt x="16200" y="2293"/>
                  </a:cubicBezTo>
                  <a:lnTo>
                    <a:pt x="16622" y="964"/>
                  </a:lnTo>
                  <a:lnTo>
                    <a:pt x="15333" y="511"/>
                  </a:lnTo>
                  <a:lnTo>
                    <a:pt x="15162" y="452"/>
                  </a:lnTo>
                  <a:lnTo>
                    <a:pt x="138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73;p78"/>
            <p:cNvSpPr/>
            <p:nvPr/>
          </p:nvSpPr>
          <p:spPr>
            <a:xfrm>
              <a:off x="6722406" y="1864752"/>
              <a:ext cx="53073" cy="38924"/>
            </a:xfrm>
            <a:custGeom>
              <a:avLst/>
              <a:gdLst/>
              <a:ahLst/>
              <a:cxnLst/>
              <a:rect l="l" t="t" r="r" b="b"/>
              <a:pathLst>
                <a:path w="3841" h="2817" extrusionOk="0">
                  <a:moveTo>
                    <a:pt x="599" y="1"/>
                  </a:moveTo>
                  <a:cubicBezTo>
                    <a:pt x="592" y="1"/>
                    <a:pt x="586" y="5"/>
                    <a:pt x="584" y="12"/>
                  </a:cubicBezTo>
                  <a:lnTo>
                    <a:pt x="0" y="1676"/>
                  </a:lnTo>
                  <a:lnTo>
                    <a:pt x="3254" y="2817"/>
                  </a:lnTo>
                  <a:lnTo>
                    <a:pt x="3837" y="1152"/>
                  </a:lnTo>
                  <a:cubicBezTo>
                    <a:pt x="3841" y="1143"/>
                    <a:pt x="3836" y="1134"/>
                    <a:pt x="3827" y="1131"/>
                  </a:cubicBezTo>
                  <a:lnTo>
                    <a:pt x="605" y="2"/>
                  </a:lnTo>
                  <a:cubicBezTo>
                    <a:pt x="603" y="1"/>
                    <a:pt x="601" y="1"/>
                    <a:pt x="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74;p78"/>
            <p:cNvSpPr/>
            <p:nvPr/>
          </p:nvSpPr>
          <p:spPr>
            <a:xfrm>
              <a:off x="6617449" y="2030824"/>
              <a:ext cx="140109" cy="57522"/>
            </a:xfrm>
            <a:custGeom>
              <a:avLst/>
              <a:gdLst/>
              <a:ahLst/>
              <a:cxnLst/>
              <a:rect l="l" t="t" r="r" b="b"/>
              <a:pathLst>
                <a:path w="10140" h="4163" extrusionOk="0">
                  <a:moveTo>
                    <a:pt x="568" y="1"/>
                  </a:moveTo>
                  <a:cubicBezTo>
                    <a:pt x="360" y="1"/>
                    <a:pt x="165" y="130"/>
                    <a:pt x="92" y="338"/>
                  </a:cubicBezTo>
                  <a:cubicBezTo>
                    <a:pt x="0" y="600"/>
                    <a:pt x="139" y="887"/>
                    <a:pt x="401" y="979"/>
                  </a:cubicBezTo>
                  <a:lnTo>
                    <a:pt x="9407" y="4135"/>
                  </a:lnTo>
                  <a:cubicBezTo>
                    <a:pt x="9462" y="4154"/>
                    <a:pt x="9518" y="4163"/>
                    <a:pt x="9573" y="4163"/>
                  </a:cubicBezTo>
                  <a:cubicBezTo>
                    <a:pt x="9781" y="4163"/>
                    <a:pt x="9975" y="4034"/>
                    <a:pt x="10049" y="3827"/>
                  </a:cubicBezTo>
                  <a:cubicBezTo>
                    <a:pt x="10139" y="3564"/>
                    <a:pt x="10002" y="3277"/>
                    <a:pt x="9740" y="3184"/>
                  </a:cubicBezTo>
                  <a:lnTo>
                    <a:pt x="734" y="29"/>
                  </a:lnTo>
                  <a:cubicBezTo>
                    <a:pt x="679" y="10"/>
                    <a:pt x="623" y="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75;p78"/>
            <p:cNvSpPr/>
            <p:nvPr/>
          </p:nvSpPr>
          <p:spPr>
            <a:xfrm>
              <a:off x="6610899" y="2049520"/>
              <a:ext cx="140109" cy="57522"/>
            </a:xfrm>
            <a:custGeom>
              <a:avLst/>
              <a:gdLst/>
              <a:ahLst/>
              <a:cxnLst/>
              <a:rect l="l" t="t" r="r" b="b"/>
              <a:pathLst>
                <a:path w="10140" h="4163" extrusionOk="0">
                  <a:moveTo>
                    <a:pt x="569" y="0"/>
                  </a:moveTo>
                  <a:cubicBezTo>
                    <a:pt x="360" y="0"/>
                    <a:pt x="165" y="130"/>
                    <a:pt x="92" y="337"/>
                  </a:cubicBezTo>
                  <a:cubicBezTo>
                    <a:pt x="1" y="600"/>
                    <a:pt x="138" y="886"/>
                    <a:pt x="400" y="979"/>
                  </a:cubicBezTo>
                  <a:lnTo>
                    <a:pt x="9407" y="4135"/>
                  </a:lnTo>
                  <a:cubicBezTo>
                    <a:pt x="9462" y="4153"/>
                    <a:pt x="9517" y="4162"/>
                    <a:pt x="9572" y="4162"/>
                  </a:cubicBezTo>
                  <a:cubicBezTo>
                    <a:pt x="9780" y="4162"/>
                    <a:pt x="9975" y="4033"/>
                    <a:pt x="10049" y="3826"/>
                  </a:cubicBezTo>
                  <a:cubicBezTo>
                    <a:pt x="10140" y="3563"/>
                    <a:pt x="10002" y="3277"/>
                    <a:pt x="9740" y="3184"/>
                  </a:cubicBezTo>
                  <a:lnTo>
                    <a:pt x="733" y="28"/>
                  </a:lnTo>
                  <a:cubicBezTo>
                    <a:pt x="679" y="9"/>
                    <a:pt x="623" y="0"/>
                    <a:pt x="5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76;p78"/>
            <p:cNvSpPr/>
            <p:nvPr/>
          </p:nvSpPr>
          <p:spPr>
            <a:xfrm>
              <a:off x="6719574" y="1891309"/>
              <a:ext cx="47007" cy="19303"/>
            </a:xfrm>
            <a:custGeom>
              <a:avLst/>
              <a:gdLst/>
              <a:ahLst/>
              <a:cxnLst/>
              <a:rect l="l" t="t" r="r" b="b"/>
              <a:pathLst>
                <a:path w="3402" h="1397" extrusionOk="0">
                  <a:moveTo>
                    <a:pt x="191" y="1"/>
                  </a:moveTo>
                  <a:cubicBezTo>
                    <a:pt x="122" y="1"/>
                    <a:pt x="56" y="44"/>
                    <a:pt x="31" y="113"/>
                  </a:cubicBezTo>
                  <a:cubicBezTo>
                    <a:pt x="1" y="201"/>
                    <a:pt x="47" y="298"/>
                    <a:pt x="134" y="329"/>
                  </a:cubicBezTo>
                  <a:lnTo>
                    <a:pt x="3156" y="1387"/>
                  </a:lnTo>
                  <a:cubicBezTo>
                    <a:pt x="3175" y="1394"/>
                    <a:pt x="3193" y="1397"/>
                    <a:pt x="3212" y="1397"/>
                  </a:cubicBezTo>
                  <a:cubicBezTo>
                    <a:pt x="3282" y="1397"/>
                    <a:pt x="3347" y="1353"/>
                    <a:pt x="3371" y="1284"/>
                  </a:cubicBezTo>
                  <a:cubicBezTo>
                    <a:pt x="3402" y="1196"/>
                    <a:pt x="3356" y="1100"/>
                    <a:pt x="3268" y="1069"/>
                  </a:cubicBezTo>
                  <a:lnTo>
                    <a:pt x="246" y="10"/>
                  </a:lnTo>
                  <a:cubicBezTo>
                    <a:pt x="228" y="4"/>
                    <a:pt x="210" y="1"/>
                    <a:pt x="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77;p78"/>
            <p:cNvSpPr/>
            <p:nvPr/>
          </p:nvSpPr>
          <p:spPr>
            <a:xfrm>
              <a:off x="6717377" y="1897569"/>
              <a:ext cx="47021" cy="19317"/>
            </a:xfrm>
            <a:custGeom>
              <a:avLst/>
              <a:gdLst/>
              <a:ahLst/>
              <a:cxnLst/>
              <a:rect l="l" t="t" r="r" b="b"/>
              <a:pathLst>
                <a:path w="3403" h="1398" extrusionOk="0">
                  <a:moveTo>
                    <a:pt x="191" y="0"/>
                  </a:moveTo>
                  <a:cubicBezTo>
                    <a:pt x="121" y="0"/>
                    <a:pt x="56" y="44"/>
                    <a:pt x="32" y="114"/>
                  </a:cubicBezTo>
                  <a:cubicBezTo>
                    <a:pt x="0" y="202"/>
                    <a:pt x="46" y="298"/>
                    <a:pt x="135" y="330"/>
                  </a:cubicBezTo>
                  <a:lnTo>
                    <a:pt x="3157" y="1388"/>
                  </a:lnTo>
                  <a:cubicBezTo>
                    <a:pt x="3175" y="1395"/>
                    <a:pt x="3194" y="1398"/>
                    <a:pt x="3212" y="1398"/>
                  </a:cubicBezTo>
                  <a:cubicBezTo>
                    <a:pt x="3282" y="1398"/>
                    <a:pt x="3347" y="1354"/>
                    <a:pt x="3372" y="1284"/>
                  </a:cubicBezTo>
                  <a:cubicBezTo>
                    <a:pt x="3403" y="1196"/>
                    <a:pt x="3356" y="1100"/>
                    <a:pt x="3269" y="1068"/>
                  </a:cubicBezTo>
                  <a:lnTo>
                    <a:pt x="246" y="10"/>
                  </a:lnTo>
                  <a:cubicBezTo>
                    <a:pt x="228" y="3"/>
                    <a:pt x="209"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78;p78"/>
            <p:cNvSpPr/>
            <p:nvPr/>
          </p:nvSpPr>
          <p:spPr>
            <a:xfrm>
              <a:off x="6576590" y="2147499"/>
              <a:ext cx="140109" cy="57536"/>
            </a:xfrm>
            <a:custGeom>
              <a:avLst/>
              <a:gdLst/>
              <a:ahLst/>
              <a:cxnLst/>
              <a:rect l="l" t="t" r="r" b="b"/>
              <a:pathLst>
                <a:path w="10140" h="4164" extrusionOk="0">
                  <a:moveTo>
                    <a:pt x="567" y="1"/>
                  </a:moveTo>
                  <a:cubicBezTo>
                    <a:pt x="359" y="1"/>
                    <a:pt x="164" y="131"/>
                    <a:pt x="90" y="338"/>
                  </a:cubicBezTo>
                  <a:cubicBezTo>
                    <a:pt x="0" y="601"/>
                    <a:pt x="138" y="887"/>
                    <a:pt x="399" y="979"/>
                  </a:cubicBezTo>
                  <a:lnTo>
                    <a:pt x="9406" y="4135"/>
                  </a:lnTo>
                  <a:cubicBezTo>
                    <a:pt x="9461" y="4154"/>
                    <a:pt x="9517" y="4163"/>
                    <a:pt x="9573" y="4163"/>
                  </a:cubicBezTo>
                  <a:cubicBezTo>
                    <a:pt x="9781" y="4163"/>
                    <a:pt x="9975" y="4033"/>
                    <a:pt x="10048" y="3827"/>
                  </a:cubicBezTo>
                  <a:cubicBezTo>
                    <a:pt x="10139" y="3564"/>
                    <a:pt x="10001" y="3277"/>
                    <a:pt x="9739" y="3184"/>
                  </a:cubicBezTo>
                  <a:lnTo>
                    <a:pt x="733" y="29"/>
                  </a:lnTo>
                  <a:cubicBezTo>
                    <a:pt x="678" y="10"/>
                    <a:pt x="622"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78"/>
            <p:cNvSpPr/>
            <p:nvPr/>
          </p:nvSpPr>
          <p:spPr>
            <a:xfrm>
              <a:off x="6570027" y="2166195"/>
              <a:ext cx="140109" cy="57522"/>
            </a:xfrm>
            <a:custGeom>
              <a:avLst/>
              <a:gdLst/>
              <a:ahLst/>
              <a:cxnLst/>
              <a:rect l="l" t="t" r="r" b="b"/>
              <a:pathLst>
                <a:path w="10140" h="4163" extrusionOk="0">
                  <a:moveTo>
                    <a:pt x="567" y="1"/>
                  </a:moveTo>
                  <a:cubicBezTo>
                    <a:pt x="359" y="1"/>
                    <a:pt x="165" y="130"/>
                    <a:pt x="92" y="337"/>
                  </a:cubicBezTo>
                  <a:cubicBezTo>
                    <a:pt x="1" y="600"/>
                    <a:pt x="138" y="887"/>
                    <a:pt x="400" y="979"/>
                  </a:cubicBezTo>
                  <a:lnTo>
                    <a:pt x="9406" y="4135"/>
                  </a:lnTo>
                  <a:cubicBezTo>
                    <a:pt x="9461" y="4154"/>
                    <a:pt x="9517" y="4163"/>
                    <a:pt x="9572" y="4163"/>
                  </a:cubicBezTo>
                  <a:cubicBezTo>
                    <a:pt x="9780" y="4163"/>
                    <a:pt x="9975" y="4033"/>
                    <a:pt x="10048" y="3826"/>
                  </a:cubicBezTo>
                  <a:cubicBezTo>
                    <a:pt x="10140" y="3563"/>
                    <a:pt x="10001" y="3277"/>
                    <a:pt x="9739" y="3184"/>
                  </a:cubicBezTo>
                  <a:lnTo>
                    <a:pt x="733" y="29"/>
                  </a:lnTo>
                  <a:cubicBezTo>
                    <a:pt x="678" y="10"/>
                    <a:pt x="622"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80;p78"/>
            <p:cNvSpPr/>
            <p:nvPr/>
          </p:nvSpPr>
          <p:spPr>
            <a:xfrm>
              <a:off x="7817402" y="1754392"/>
              <a:ext cx="223443" cy="484290"/>
            </a:xfrm>
            <a:custGeom>
              <a:avLst/>
              <a:gdLst/>
              <a:ahLst/>
              <a:cxnLst/>
              <a:rect l="l" t="t" r="r" b="b"/>
              <a:pathLst>
                <a:path w="16171" h="35049" extrusionOk="0">
                  <a:moveTo>
                    <a:pt x="10718" y="0"/>
                  </a:moveTo>
                  <a:lnTo>
                    <a:pt x="10370" y="1426"/>
                  </a:lnTo>
                  <a:cubicBezTo>
                    <a:pt x="10370" y="1426"/>
                    <a:pt x="7802" y="3669"/>
                    <a:pt x="6722" y="4646"/>
                  </a:cubicBezTo>
                  <a:cubicBezTo>
                    <a:pt x="5643" y="5623"/>
                    <a:pt x="5266" y="6168"/>
                    <a:pt x="4995" y="7569"/>
                  </a:cubicBezTo>
                  <a:cubicBezTo>
                    <a:pt x="4725" y="8970"/>
                    <a:pt x="4663" y="12248"/>
                    <a:pt x="4663" y="12248"/>
                  </a:cubicBezTo>
                  <a:cubicBezTo>
                    <a:pt x="4663" y="12248"/>
                    <a:pt x="3479" y="17995"/>
                    <a:pt x="3011" y="20395"/>
                  </a:cubicBezTo>
                  <a:cubicBezTo>
                    <a:pt x="2687" y="22050"/>
                    <a:pt x="2007" y="23630"/>
                    <a:pt x="1616" y="24450"/>
                  </a:cubicBezTo>
                  <a:cubicBezTo>
                    <a:pt x="1411" y="24878"/>
                    <a:pt x="1254" y="25327"/>
                    <a:pt x="1144" y="25789"/>
                  </a:cubicBezTo>
                  <a:cubicBezTo>
                    <a:pt x="795" y="27287"/>
                    <a:pt x="46" y="30541"/>
                    <a:pt x="12" y="31171"/>
                  </a:cubicBezTo>
                  <a:cubicBezTo>
                    <a:pt x="0" y="31386"/>
                    <a:pt x="46" y="31649"/>
                    <a:pt x="122" y="31920"/>
                  </a:cubicBezTo>
                  <a:cubicBezTo>
                    <a:pt x="388" y="32871"/>
                    <a:pt x="1176" y="33586"/>
                    <a:pt x="2142" y="33792"/>
                  </a:cubicBezTo>
                  <a:lnTo>
                    <a:pt x="4845" y="34370"/>
                  </a:lnTo>
                  <a:lnTo>
                    <a:pt x="5032" y="34410"/>
                  </a:lnTo>
                  <a:lnTo>
                    <a:pt x="7736" y="34988"/>
                  </a:lnTo>
                  <a:cubicBezTo>
                    <a:pt x="7925" y="35028"/>
                    <a:pt x="8116" y="35048"/>
                    <a:pt x="8305" y="35048"/>
                  </a:cubicBezTo>
                  <a:cubicBezTo>
                    <a:pt x="9082" y="35048"/>
                    <a:pt x="9836" y="34714"/>
                    <a:pt x="10344" y="34104"/>
                  </a:cubicBezTo>
                  <a:cubicBezTo>
                    <a:pt x="10523" y="33888"/>
                    <a:pt x="10673" y="33668"/>
                    <a:pt x="10750" y="33466"/>
                  </a:cubicBezTo>
                  <a:cubicBezTo>
                    <a:pt x="10975" y="32877"/>
                    <a:pt x="11623" y="29602"/>
                    <a:pt x="11915" y="28092"/>
                  </a:cubicBezTo>
                  <a:cubicBezTo>
                    <a:pt x="12005" y="27625"/>
                    <a:pt x="12044" y="27150"/>
                    <a:pt x="12033" y="26675"/>
                  </a:cubicBezTo>
                  <a:cubicBezTo>
                    <a:pt x="12011" y="25768"/>
                    <a:pt x="12035" y="24048"/>
                    <a:pt x="12416" y="22404"/>
                  </a:cubicBezTo>
                  <a:cubicBezTo>
                    <a:pt x="12970" y="20023"/>
                    <a:pt x="14236" y="14294"/>
                    <a:pt x="14236" y="14294"/>
                  </a:cubicBezTo>
                  <a:cubicBezTo>
                    <a:pt x="14236" y="14294"/>
                    <a:pt x="15519" y="11276"/>
                    <a:pt x="15845" y="9887"/>
                  </a:cubicBezTo>
                  <a:cubicBezTo>
                    <a:pt x="16170" y="8499"/>
                    <a:pt x="16048" y="7848"/>
                    <a:pt x="15463" y="6514"/>
                  </a:cubicBezTo>
                  <a:cubicBezTo>
                    <a:pt x="14878" y="5180"/>
                    <a:pt x="13449" y="2085"/>
                    <a:pt x="13449" y="2085"/>
                  </a:cubicBezTo>
                  <a:lnTo>
                    <a:pt x="13714" y="640"/>
                  </a:lnTo>
                  <a:lnTo>
                    <a:pt x="12310" y="341"/>
                  </a:lnTo>
                  <a:lnTo>
                    <a:pt x="12123" y="301"/>
                  </a:lnTo>
                  <a:lnTo>
                    <a:pt x="10718" y="0"/>
                  </a:lnTo>
                  <a:close/>
                </a:path>
              </a:pathLst>
            </a:custGeom>
            <a:solidFill>
              <a:srgbClr val="015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81;p78"/>
            <p:cNvSpPr/>
            <p:nvPr/>
          </p:nvSpPr>
          <p:spPr>
            <a:xfrm>
              <a:off x="7817402" y="1754392"/>
              <a:ext cx="223443" cy="484290"/>
            </a:xfrm>
            <a:custGeom>
              <a:avLst/>
              <a:gdLst/>
              <a:ahLst/>
              <a:cxnLst/>
              <a:rect l="l" t="t" r="r" b="b"/>
              <a:pathLst>
                <a:path w="16171" h="35049" extrusionOk="0">
                  <a:moveTo>
                    <a:pt x="10718" y="0"/>
                  </a:moveTo>
                  <a:lnTo>
                    <a:pt x="10370" y="1426"/>
                  </a:lnTo>
                  <a:cubicBezTo>
                    <a:pt x="10370" y="1426"/>
                    <a:pt x="7802" y="3669"/>
                    <a:pt x="6722" y="4646"/>
                  </a:cubicBezTo>
                  <a:cubicBezTo>
                    <a:pt x="5643" y="5623"/>
                    <a:pt x="5266" y="6168"/>
                    <a:pt x="4995" y="7569"/>
                  </a:cubicBezTo>
                  <a:cubicBezTo>
                    <a:pt x="4725" y="8970"/>
                    <a:pt x="4663" y="12248"/>
                    <a:pt x="4663" y="12248"/>
                  </a:cubicBezTo>
                  <a:cubicBezTo>
                    <a:pt x="4663" y="12248"/>
                    <a:pt x="3479" y="17995"/>
                    <a:pt x="3011" y="20395"/>
                  </a:cubicBezTo>
                  <a:cubicBezTo>
                    <a:pt x="2687" y="22050"/>
                    <a:pt x="2007" y="23630"/>
                    <a:pt x="1616" y="24450"/>
                  </a:cubicBezTo>
                  <a:cubicBezTo>
                    <a:pt x="1411" y="24878"/>
                    <a:pt x="1254" y="25327"/>
                    <a:pt x="1144" y="25789"/>
                  </a:cubicBezTo>
                  <a:cubicBezTo>
                    <a:pt x="795" y="27287"/>
                    <a:pt x="46" y="30541"/>
                    <a:pt x="12" y="31171"/>
                  </a:cubicBezTo>
                  <a:cubicBezTo>
                    <a:pt x="0" y="31386"/>
                    <a:pt x="46" y="31649"/>
                    <a:pt x="122" y="31920"/>
                  </a:cubicBezTo>
                  <a:cubicBezTo>
                    <a:pt x="388" y="32871"/>
                    <a:pt x="1176" y="33586"/>
                    <a:pt x="2142" y="33792"/>
                  </a:cubicBezTo>
                  <a:lnTo>
                    <a:pt x="4845" y="34370"/>
                  </a:lnTo>
                  <a:lnTo>
                    <a:pt x="5032" y="34410"/>
                  </a:lnTo>
                  <a:lnTo>
                    <a:pt x="7736" y="34988"/>
                  </a:lnTo>
                  <a:cubicBezTo>
                    <a:pt x="7925" y="35028"/>
                    <a:pt x="8116" y="35048"/>
                    <a:pt x="8305" y="35048"/>
                  </a:cubicBezTo>
                  <a:cubicBezTo>
                    <a:pt x="9082" y="35048"/>
                    <a:pt x="9836" y="34714"/>
                    <a:pt x="10344" y="34104"/>
                  </a:cubicBezTo>
                  <a:cubicBezTo>
                    <a:pt x="10523" y="33888"/>
                    <a:pt x="10673" y="33668"/>
                    <a:pt x="10750" y="33466"/>
                  </a:cubicBezTo>
                  <a:cubicBezTo>
                    <a:pt x="10975" y="32877"/>
                    <a:pt x="11623" y="29602"/>
                    <a:pt x="11915" y="28092"/>
                  </a:cubicBezTo>
                  <a:cubicBezTo>
                    <a:pt x="12005" y="27625"/>
                    <a:pt x="12044" y="27150"/>
                    <a:pt x="12033" y="26675"/>
                  </a:cubicBezTo>
                  <a:cubicBezTo>
                    <a:pt x="12011" y="25768"/>
                    <a:pt x="12035" y="24048"/>
                    <a:pt x="12416" y="22404"/>
                  </a:cubicBezTo>
                  <a:cubicBezTo>
                    <a:pt x="12970" y="20023"/>
                    <a:pt x="14236" y="14294"/>
                    <a:pt x="14236" y="14294"/>
                  </a:cubicBezTo>
                  <a:cubicBezTo>
                    <a:pt x="14236" y="14294"/>
                    <a:pt x="15519" y="11276"/>
                    <a:pt x="15845" y="9887"/>
                  </a:cubicBezTo>
                  <a:cubicBezTo>
                    <a:pt x="16170" y="8499"/>
                    <a:pt x="16048" y="7848"/>
                    <a:pt x="15463" y="6514"/>
                  </a:cubicBezTo>
                  <a:cubicBezTo>
                    <a:pt x="14878" y="5180"/>
                    <a:pt x="13449" y="2085"/>
                    <a:pt x="13449" y="2085"/>
                  </a:cubicBezTo>
                  <a:lnTo>
                    <a:pt x="13714" y="640"/>
                  </a:lnTo>
                  <a:lnTo>
                    <a:pt x="12310" y="341"/>
                  </a:lnTo>
                  <a:lnTo>
                    <a:pt x="12123" y="301"/>
                  </a:lnTo>
                  <a:lnTo>
                    <a:pt x="10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82;p78"/>
            <p:cNvSpPr/>
            <p:nvPr/>
          </p:nvSpPr>
          <p:spPr>
            <a:xfrm>
              <a:off x="7961684" y="1728332"/>
              <a:ext cx="54399" cy="35787"/>
            </a:xfrm>
            <a:custGeom>
              <a:avLst/>
              <a:gdLst/>
              <a:ahLst/>
              <a:cxnLst/>
              <a:rect l="l" t="t" r="r" b="b"/>
              <a:pathLst>
                <a:path w="3937" h="2590" extrusionOk="0">
                  <a:moveTo>
                    <a:pt x="407" y="1"/>
                  </a:moveTo>
                  <a:cubicBezTo>
                    <a:pt x="398" y="1"/>
                    <a:pt x="391" y="7"/>
                    <a:pt x="388" y="14"/>
                  </a:cubicBezTo>
                  <a:lnTo>
                    <a:pt x="0" y="1831"/>
                  </a:lnTo>
                  <a:lnTo>
                    <a:pt x="3546" y="2589"/>
                  </a:lnTo>
                  <a:lnTo>
                    <a:pt x="3934" y="773"/>
                  </a:lnTo>
                  <a:cubicBezTo>
                    <a:pt x="3937" y="763"/>
                    <a:pt x="3931" y="754"/>
                    <a:pt x="3921" y="752"/>
                  </a:cubicBezTo>
                  <a:lnTo>
                    <a:pt x="409" y="1"/>
                  </a:lnTo>
                  <a:cubicBezTo>
                    <a:pt x="408" y="1"/>
                    <a:pt x="407" y="1"/>
                    <a:pt x="407" y="1"/>
                  </a:cubicBezTo>
                  <a:close/>
                </a:path>
              </a:pathLst>
            </a:custGeom>
            <a:solidFill>
              <a:srgbClr val="EE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83;p78"/>
            <p:cNvSpPr/>
            <p:nvPr/>
          </p:nvSpPr>
          <p:spPr>
            <a:xfrm>
              <a:off x="7872230" y="1915545"/>
              <a:ext cx="151661" cy="43608"/>
            </a:xfrm>
            <a:custGeom>
              <a:avLst/>
              <a:gdLst/>
              <a:ahLst/>
              <a:cxnLst/>
              <a:rect l="l" t="t" r="r" b="b"/>
              <a:pathLst>
                <a:path w="10976" h="3156" extrusionOk="0">
                  <a:moveTo>
                    <a:pt x="580" y="0"/>
                  </a:moveTo>
                  <a:cubicBezTo>
                    <a:pt x="335" y="0"/>
                    <a:pt x="115" y="170"/>
                    <a:pt x="61" y="418"/>
                  </a:cubicBezTo>
                  <a:cubicBezTo>
                    <a:pt x="0" y="704"/>
                    <a:pt x="183" y="985"/>
                    <a:pt x="469" y="1047"/>
                  </a:cubicBezTo>
                  <a:lnTo>
                    <a:pt x="10287" y="3144"/>
                  </a:lnTo>
                  <a:cubicBezTo>
                    <a:pt x="10323" y="3152"/>
                    <a:pt x="10360" y="3155"/>
                    <a:pt x="10396" y="3155"/>
                  </a:cubicBezTo>
                  <a:cubicBezTo>
                    <a:pt x="10641" y="3155"/>
                    <a:pt x="10861" y="2986"/>
                    <a:pt x="10915" y="2738"/>
                  </a:cubicBezTo>
                  <a:cubicBezTo>
                    <a:pt x="10975" y="2452"/>
                    <a:pt x="10793" y="2171"/>
                    <a:pt x="10508" y="2109"/>
                  </a:cubicBezTo>
                  <a:lnTo>
                    <a:pt x="690" y="12"/>
                  </a:lnTo>
                  <a:cubicBezTo>
                    <a:pt x="653" y="4"/>
                    <a:pt x="616" y="0"/>
                    <a:pt x="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84;p78"/>
            <p:cNvSpPr/>
            <p:nvPr/>
          </p:nvSpPr>
          <p:spPr>
            <a:xfrm>
              <a:off x="7867891" y="1935912"/>
              <a:ext cx="151647" cy="43636"/>
            </a:xfrm>
            <a:custGeom>
              <a:avLst/>
              <a:gdLst/>
              <a:ahLst/>
              <a:cxnLst/>
              <a:rect l="l" t="t" r="r" b="b"/>
              <a:pathLst>
                <a:path w="10975" h="3158" extrusionOk="0">
                  <a:moveTo>
                    <a:pt x="579" y="1"/>
                  </a:moveTo>
                  <a:cubicBezTo>
                    <a:pt x="334" y="1"/>
                    <a:pt x="114" y="172"/>
                    <a:pt x="61" y="420"/>
                  </a:cubicBezTo>
                  <a:cubicBezTo>
                    <a:pt x="0" y="705"/>
                    <a:pt x="183" y="986"/>
                    <a:pt x="468" y="1048"/>
                  </a:cubicBezTo>
                  <a:lnTo>
                    <a:pt x="10286" y="3146"/>
                  </a:lnTo>
                  <a:cubicBezTo>
                    <a:pt x="10322" y="3154"/>
                    <a:pt x="10359" y="3157"/>
                    <a:pt x="10395" y="3157"/>
                  </a:cubicBezTo>
                  <a:cubicBezTo>
                    <a:pt x="10640" y="3157"/>
                    <a:pt x="10861" y="2987"/>
                    <a:pt x="10915" y="2739"/>
                  </a:cubicBezTo>
                  <a:cubicBezTo>
                    <a:pt x="10974" y="2453"/>
                    <a:pt x="10793" y="2171"/>
                    <a:pt x="10507" y="2109"/>
                  </a:cubicBezTo>
                  <a:lnTo>
                    <a:pt x="689" y="13"/>
                  </a:lnTo>
                  <a:cubicBezTo>
                    <a:pt x="652" y="5"/>
                    <a:pt x="615" y="1"/>
                    <a:pt x="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85;p78"/>
            <p:cNvSpPr/>
            <p:nvPr/>
          </p:nvSpPr>
          <p:spPr>
            <a:xfrm>
              <a:off x="7845078" y="2042721"/>
              <a:ext cx="151633" cy="43636"/>
            </a:xfrm>
            <a:custGeom>
              <a:avLst/>
              <a:gdLst/>
              <a:ahLst/>
              <a:cxnLst/>
              <a:rect l="l" t="t" r="r" b="b"/>
              <a:pathLst>
                <a:path w="10974" h="3158" extrusionOk="0">
                  <a:moveTo>
                    <a:pt x="579" y="1"/>
                  </a:moveTo>
                  <a:cubicBezTo>
                    <a:pt x="335" y="1"/>
                    <a:pt x="115" y="171"/>
                    <a:pt x="61" y="420"/>
                  </a:cubicBezTo>
                  <a:cubicBezTo>
                    <a:pt x="0" y="706"/>
                    <a:pt x="183" y="986"/>
                    <a:pt x="467" y="1048"/>
                  </a:cubicBezTo>
                  <a:lnTo>
                    <a:pt x="10285" y="3146"/>
                  </a:lnTo>
                  <a:cubicBezTo>
                    <a:pt x="10322" y="3153"/>
                    <a:pt x="10359" y="3157"/>
                    <a:pt x="10395" y="3157"/>
                  </a:cubicBezTo>
                  <a:cubicBezTo>
                    <a:pt x="10640" y="3157"/>
                    <a:pt x="10860" y="2987"/>
                    <a:pt x="10914" y="2738"/>
                  </a:cubicBezTo>
                  <a:cubicBezTo>
                    <a:pt x="10974" y="2452"/>
                    <a:pt x="10793" y="2171"/>
                    <a:pt x="10507" y="2110"/>
                  </a:cubicBezTo>
                  <a:lnTo>
                    <a:pt x="689" y="12"/>
                  </a:lnTo>
                  <a:cubicBezTo>
                    <a:pt x="652" y="5"/>
                    <a:pt x="616" y="1"/>
                    <a:pt x="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86;p78"/>
            <p:cNvSpPr/>
            <p:nvPr/>
          </p:nvSpPr>
          <p:spPr>
            <a:xfrm>
              <a:off x="7840712" y="2063088"/>
              <a:ext cx="151675" cy="43636"/>
            </a:xfrm>
            <a:custGeom>
              <a:avLst/>
              <a:gdLst/>
              <a:ahLst/>
              <a:cxnLst/>
              <a:rect l="l" t="t" r="r" b="b"/>
              <a:pathLst>
                <a:path w="10977" h="3158" extrusionOk="0">
                  <a:moveTo>
                    <a:pt x="580" y="1"/>
                  </a:moveTo>
                  <a:cubicBezTo>
                    <a:pt x="335" y="1"/>
                    <a:pt x="116" y="170"/>
                    <a:pt x="62" y="420"/>
                  </a:cubicBezTo>
                  <a:cubicBezTo>
                    <a:pt x="1" y="706"/>
                    <a:pt x="183" y="987"/>
                    <a:pt x="469" y="1049"/>
                  </a:cubicBezTo>
                  <a:lnTo>
                    <a:pt x="10286" y="3145"/>
                  </a:lnTo>
                  <a:cubicBezTo>
                    <a:pt x="10323" y="3153"/>
                    <a:pt x="10360" y="3157"/>
                    <a:pt x="10397" y="3157"/>
                  </a:cubicBezTo>
                  <a:cubicBezTo>
                    <a:pt x="10641" y="3157"/>
                    <a:pt x="10861" y="2987"/>
                    <a:pt x="10915" y="2739"/>
                  </a:cubicBezTo>
                  <a:cubicBezTo>
                    <a:pt x="10976" y="2453"/>
                    <a:pt x="10793" y="2172"/>
                    <a:pt x="10508" y="2110"/>
                  </a:cubicBezTo>
                  <a:lnTo>
                    <a:pt x="690" y="12"/>
                  </a:lnTo>
                  <a:cubicBezTo>
                    <a:pt x="653" y="4"/>
                    <a:pt x="616" y="1"/>
                    <a:pt x="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87;p78"/>
            <p:cNvSpPr/>
            <p:nvPr/>
          </p:nvSpPr>
          <p:spPr>
            <a:xfrm>
              <a:off x="6711408" y="2410460"/>
              <a:ext cx="450630" cy="465539"/>
            </a:xfrm>
            <a:custGeom>
              <a:avLst/>
              <a:gdLst/>
              <a:ahLst/>
              <a:cxnLst/>
              <a:rect l="l" t="t" r="r" b="b"/>
              <a:pathLst>
                <a:path w="32613" h="33692" extrusionOk="0">
                  <a:moveTo>
                    <a:pt x="9516" y="1"/>
                  </a:moveTo>
                  <a:lnTo>
                    <a:pt x="0" y="24845"/>
                  </a:lnTo>
                  <a:lnTo>
                    <a:pt x="10800" y="27483"/>
                  </a:lnTo>
                  <a:cubicBezTo>
                    <a:pt x="11832" y="27735"/>
                    <a:pt x="12826" y="28118"/>
                    <a:pt x="13758" y="28624"/>
                  </a:cubicBezTo>
                  <a:lnTo>
                    <a:pt x="23097" y="33691"/>
                  </a:lnTo>
                  <a:lnTo>
                    <a:pt x="32613" y="8846"/>
                  </a:lnTo>
                  <a:lnTo>
                    <a:pt x="22971" y="3532"/>
                  </a:lnTo>
                  <a:cubicBezTo>
                    <a:pt x="21953" y="2970"/>
                    <a:pt x="20859" y="2555"/>
                    <a:pt x="19725" y="2299"/>
                  </a:cubicBezTo>
                  <a:lnTo>
                    <a:pt x="95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88;p78"/>
            <p:cNvSpPr/>
            <p:nvPr/>
          </p:nvSpPr>
          <p:spPr>
            <a:xfrm>
              <a:off x="6762256" y="2277619"/>
              <a:ext cx="186716" cy="364437"/>
            </a:xfrm>
            <a:custGeom>
              <a:avLst/>
              <a:gdLst/>
              <a:ahLst/>
              <a:cxnLst/>
              <a:rect l="l" t="t" r="r" b="b"/>
              <a:pathLst>
                <a:path w="13513" h="26375" extrusionOk="0">
                  <a:moveTo>
                    <a:pt x="9517" y="0"/>
                  </a:moveTo>
                  <a:lnTo>
                    <a:pt x="0" y="24845"/>
                  </a:lnTo>
                  <a:lnTo>
                    <a:pt x="3995" y="26375"/>
                  </a:lnTo>
                  <a:lnTo>
                    <a:pt x="13512" y="1531"/>
                  </a:lnTo>
                  <a:lnTo>
                    <a:pt x="95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89;p78"/>
            <p:cNvSpPr/>
            <p:nvPr/>
          </p:nvSpPr>
          <p:spPr>
            <a:xfrm>
              <a:off x="7026170" y="2378721"/>
              <a:ext cx="186716" cy="364437"/>
            </a:xfrm>
            <a:custGeom>
              <a:avLst/>
              <a:gdLst/>
              <a:ahLst/>
              <a:cxnLst/>
              <a:rect l="l" t="t" r="r" b="b"/>
              <a:pathLst>
                <a:path w="13513" h="26375" extrusionOk="0">
                  <a:moveTo>
                    <a:pt x="9518" y="0"/>
                  </a:moveTo>
                  <a:lnTo>
                    <a:pt x="0" y="24844"/>
                  </a:lnTo>
                  <a:lnTo>
                    <a:pt x="3995" y="26375"/>
                  </a:lnTo>
                  <a:lnTo>
                    <a:pt x="13513" y="1531"/>
                  </a:lnTo>
                  <a:lnTo>
                    <a:pt x="9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90;p78"/>
            <p:cNvSpPr/>
            <p:nvPr/>
          </p:nvSpPr>
          <p:spPr>
            <a:xfrm>
              <a:off x="7030537" y="2399876"/>
              <a:ext cx="182377" cy="476123"/>
            </a:xfrm>
            <a:custGeom>
              <a:avLst/>
              <a:gdLst/>
              <a:ahLst/>
              <a:cxnLst/>
              <a:rect l="l" t="t" r="r" b="b"/>
              <a:pathLst>
                <a:path w="13199" h="34458" extrusionOk="0">
                  <a:moveTo>
                    <a:pt x="13199" y="0"/>
                  </a:moveTo>
                  <a:lnTo>
                    <a:pt x="1" y="34457"/>
                  </a:lnTo>
                  <a:lnTo>
                    <a:pt x="2192" y="33545"/>
                  </a:lnTo>
                  <a:lnTo>
                    <a:pt x="3887" y="34457"/>
                  </a:lnTo>
                  <a:lnTo>
                    <a:pt x="13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91;p78"/>
            <p:cNvSpPr/>
            <p:nvPr/>
          </p:nvSpPr>
          <p:spPr>
            <a:xfrm>
              <a:off x="7280937" y="2301634"/>
              <a:ext cx="233005" cy="313491"/>
            </a:xfrm>
            <a:custGeom>
              <a:avLst/>
              <a:gdLst/>
              <a:ahLst/>
              <a:cxnLst/>
              <a:rect l="l" t="t" r="r" b="b"/>
              <a:pathLst>
                <a:path w="16863" h="22688" extrusionOk="0">
                  <a:moveTo>
                    <a:pt x="7735" y="1"/>
                  </a:moveTo>
                  <a:cubicBezTo>
                    <a:pt x="7735" y="1"/>
                    <a:pt x="7110" y="1037"/>
                    <a:pt x="6583" y="1426"/>
                  </a:cubicBezTo>
                  <a:cubicBezTo>
                    <a:pt x="6252" y="1672"/>
                    <a:pt x="5823" y="2077"/>
                    <a:pt x="5549" y="2346"/>
                  </a:cubicBezTo>
                  <a:cubicBezTo>
                    <a:pt x="5374" y="2519"/>
                    <a:pt x="5240" y="2728"/>
                    <a:pt x="5160" y="2960"/>
                  </a:cubicBezTo>
                  <a:cubicBezTo>
                    <a:pt x="4375" y="5196"/>
                    <a:pt x="42" y="17558"/>
                    <a:pt x="22" y="17814"/>
                  </a:cubicBezTo>
                  <a:cubicBezTo>
                    <a:pt x="0" y="18094"/>
                    <a:pt x="117" y="18423"/>
                    <a:pt x="934" y="19551"/>
                  </a:cubicBezTo>
                  <a:cubicBezTo>
                    <a:pt x="1676" y="20576"/>
                    <a:pt x="4368" y="21752"/>
                    <a:pt x="4860" y="21960"/>
                  </a:cubicBezTo>
                  <a:lnTo>
                    <a:pt x="4858" y="21965"/>
                  </a:lnTo>
                  <a:lnTo>
                    <a:pt x="4898" y="21977"/>
                  </a:lnTo>
                  <a:lnTo>
                    <a:pt x="4937" y="21993"/>
                  </a:lnTo>
                  <a:lnTo>
                    <a:pt x="4939" y="21989"/>
                  </a:lnTo>
                  <a:cubicBezTo>
                    <a:pt x="5370" y="22113"/>
                    <a:pt x="7439" y="22687"/>
                    <a:pt x="8831" y="22687"/>
                  </a:cubicBezTo>
                  <a:cubicBezTo>
                    <a:pt x="9108" y="22687"/>
                    <a:pt x="9359" y="22665"/>
                    <a:pt x="9564" y="22611"/>
                  </a:cubicBezTo>
                  <a:cubicBezTo>
                    <a:pt x="10923" y="22254"/>
                    <a:pt x="11225" y="22073"/>
                    <a:pt x="11386" y="21842"/>
                  </a:cubicBezTo>
                  <a:cubicBezTo>
                    <a:pt x="11532" y="21631"/>
                    <a:pt x="15948" y="9316"/>
                    <a:pt x="16750" y="7075"/>
                  </a:cubicBezTo>
                  <a:cubicBezTo>
                    <a:pt x="16834" y="6840"/>
                    <a:pt x="16863" y="6589"/>
                    <a:pt x="16834" y="6342"/>
                  </a:cubicBezTo>
                  <a:cubicBezTo>
                    <a:pt x="16787" y="5961"/>
                    <a:pt x="16707" y="5377"/>
                    <a:pt x="16602" y="4978"/>
                  </a:cubicBezTo>
                  <a:cubicBezTo>
                    <a:pt x="16433" y="4343"/>
                    <a:pt x="16596" y="3142"/>
                    <a:pt x="16596" y="3142"/>
                  </a:cubicBezTo>
                  <a:lnTo>
                    <a:pt x="12175" y="1574"/>
                  </a:lnTo>
                  <a:lnTo>
                    <a:pt x="12096" y="1546"/>
                  </a:lnTo>
                  <a:lnTo>
                    <a:pt x="77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92;p78"/>
            <p:cNvSpPr/>
            <p:nvPr/>
          </p:nvSpPr>
          <p:spPr>
            <a:xfrm>
              <a:off x="7383049" y="2296618"/>
              <a:ext cx="132261" cy="53529"/>
            </a:xfrm>
            <a:custGeom>
              <a:avLst/>
              <a:gdLst/>
              <a:ahLst/>
              <a:cxnLst/>
              <a:rect l="l" t="t" r="r" b="b"/>
              <a:pathLst>
                <a:path w="9572" h="3874" extrusionOk="0">
                  <a:moveTo>
                    <a:pt x="1147" y="1"/>
                  </a:moveTo>
                  <a:cubicBezTo>
                    <a:pt x="622" y="1"/>
                    <a:pt x="281" y="102"/>
                    <a:pt x="206" y="314"/>
                  </a:cubicBezTo>
                  <a:cubicBezTo>
                    <a:pt x="1" y="897"/>
                    <a:pt x="1882" y="2097"/>
                    <a:pt x="4412" y="2992"/>
                  </a:cubicBezTo>
                  <a:cubicBezTo>
                    <a:pt x="6021" y="3563"/>
                    <a:pt x="7505" y="3874"/>
                    <a:pt x="8424" y="3874"/>
                  </a:cubicBezTo>
                  <a:cubicBezTo>
                    <a:pt x="8949" y="3874"/>
                    <a:pt x="9289" y="3773"/>
                    <a:pt x="9365" y="3561"/>
                  </a:cubicBezTo>
                  <a:cubicBezTo>
                    <a:pt x="9571" y="2978"/>
                    <a:pt x="7689" y="1778"/>
                    <a:pt x="5160" y="882"/>
                  </a:cubicBezTo>
                  <a:cubicBezTo>
                    <a:pt x="3550" y="312"/>
                    <a:pt x="2066" y="1"/>
                    <a:pt x="1147" y="1"/>
                  </a:cubicBezTo>
                  <a:close/>
                </a:path>
              </a:pathLst>
            </a:custGeom>
            <a:solidFill>
              <a:srgbClr val="0163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93;p78"/>
            <p:cNvSpPr/>
            <p:nvPr/>
          </p:nvSpPr>
          <p:spPr>
            <a:xfrm>
              <a:off x="7379650" y="2298414"/>
              <a:ext cx="133215" cy="56431"/>
            </a:xfrm>
            <a:custGeom>
              <a:avLst/>
              <a:gdLst/>
              <a:ahLst/>
              <a:cxnLst/>
              <a:rect l="l" t="t" r="r" b="b"/>
              <a:pathLst>
                <a:path w="9641" h="4084" extrusionOk="0">
                  <a:moveTo>
                    <a:pt x="1069" y="0"/>
                  </a:moveTo>
                  <a:cubicBezTo>
                    <a:pt x="824" y="0"/>
                    <a:pt x="631" y="33"/>
                    <a:pt x="499" y="104"/>
                  </a:cubicBezTo>
                  <a:cubicBezTo>
                    <a:pt x="411" y="151"/>
                    <a:pt x="233" y="374"/>
                    <a:pt x="206" y="447"/>
                  </a:cubicBezTo>
                  <a:cubicBezTo>
                    <a:pt x="1" y="1030"/>
                    <a:pt x="1936" y="2248"/>
                    <a:pt x="4530" y="3167"/>
                  </a:cubicBezTo>
                  <a:cubicBezTo>
                    <a:pt x="6201" y="3759"/>
                    <a:pt x="7738" y="4084"/>
                    <a:pt x="8675" y="4084"/>
                  </a:cubicBezTo>
                  <a:cubicBezTo>
                    <a:pt x="9193" y="4084"/>
                    <a:pt x="9527" y="3985"/>
                    <a:pt x="9601" y="3778"/>
                  </a:cubicBezTo>
                  <a:cubicBezTo>
                    <a:pt x="9620" y="3724"/>
                    <a:pt x="9641" y="3403"/>
                    <a:pt x="9625" y="3339"/>
                  </a:cubicBezTo>
                  <a:cubicBezTo>
                    <a:pt x="9468" y="2712"/>
                    <a:pt x="7634" y="1891"/>
                    <a:pt x="5278" y="1057"/>
                  </a:cubicBezTo>
                  <a:cubicBezTo>
                    <a:pt x="3501" y="427"/>
                    <a:pt x="1951" y="0"/>
                    <a:pt x="1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94;p78"/>
            <p:cNvSpPr/>
            <p:nvPr/>
          </p:nvSpPr>
          <p:spPr>
            <a:xfrm>
              <a:off x="7383049" y="2296618"/>
              <a:ext cx="132261" cy="53529"/>
            </a:xfrm>
            <a:custGeom>
              <a:avLst/>
              <a:gdLst/>
              <a:ahLst/>
              <a:cxnLst/>
              <a:rect l="l" t="t" r="r" b="b"/>
              <a:pathLst>
                <a:path w="9572" h="3874" extrusionOk="0">
                  <a:moveTo>
                    <a:pt x="1147" y="1"/>
                  </a:moveTo>
                  <a:cubicBezTo>
                    <a:pt x="622" y="1"/>
                    <a:pt x="281" y="102"/>
                    <a:pt x="206" y="314"/>
                  </a:cubicBezTo>
                  <a:cubicBezTo>
                    <a:pt x="1" y="897"/>
                    <a:pt x="1882" y="2097"/>
                    <a:pt x="4412" y="2992"/>
                  </a:cubicBezTo>
                  <a:cubicBezTo>
                    <a:pt x="6021" y="3563"/>
                    <a:pt x="7505" y="3874"/>
                    <a:pt x="8424" y="3874"/>
                  </a:cubicBezTo>
                  <a:cubicBezTo>
                    <a:pt x="8949" y="3874"/>
                    <a:pt x="9289" y="3773"/>
                    <a:pt x="9365" y="3561"/>
                  </a:cubicBezTo>
                  <a:cubicBezTo>
                    <a:pt x="9571" y="2978"/>
                    <a:pt x="7689" y="1778"/>
                    <a:pt x="5160" y="882"/>
                  </a:cubicBezTo>
                  <a:cubicBezTo>
                    <a:pt x="3550" y="312"/>
                    <a:pt x="2066" y="1"/>
                    <a:pt x="1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95;p78"/>
            <p:cNvSpPr/>
            <p:nvPr/>
          </p:nvSpPr>
          <p:spPr>
            <a:xfrm>
              <a:off x="7386171" y="2297461"/>
              <a:ext cx="126928" cy="51912"/>
            </a:xfrm>
            <a:custGeom>
              <a:avLst/>
              <a:gdLst/>
              <a:ahLst/>
              <a:cxnLst/>
              <a:rect l="l" t="t" r="r" b="b"/>
              <a:pathLst>
                <a:path w="9186" h="3757" extrusionOk="0">
                  <a:moveTo>
                    <a:pt x="983" y="0"/>
                  </a:moveTo>
                  <a:cubicBezTo>
                    <a:pt x="472" y="0"/>
                    <a:pt x="140" y="99"/>
                    <a:pt x="67" y="305"/>
                  </a:cubicBezTo>
                  <a:cubicBezTo>
                    <a:pt x="1" y="490"/>
                    <a:pt x="154" y="741"/>
                    <a:pt x="473" y="1023"/>
                  </a:cubicBezTo>
                  <a:cubicBezTo>
                    <a:pt x="572" y="1012"/>
                    <a:pt x="682" y="1007"/>
                    <a:pt x="802" y="1007"/>
                  </a:cubicBezTo>
                  <a:cubicBezTo>
                    <a:pt x="1697" y="1007"/>
                    <a:pt x="3140" y="1309"/>
                    <a:pt x="4707" y="1864"/>
                  </a:cubicBezTo>
                  <a:cubicBezTo>
                    <a:pt x="6365" y="2453"/>
                    <a:pt x="7737" y="3174"/>
                    <a:pt x="8395" y="3757"/>
                  </a:cubicBezTo>
                  <a:cubicBezTo>
                    <a:pt x="8720" y="3720"/>
                    <a:pt x="8929" y="3625"/>
                    <a:pt x="8985" y="3467"/>
                  </a:cubicBezTo>
                  <a:cubicBezTo>
                    <a:pt x="9186" y="2900"/>
                    <a:pt x="7353" y="1732"/>
                    <a:pt x="4890" y="858"/>
                  </a:cubicBezTo>
                  <a:cubicBezTo>
                    <a:pt x="3323" y="303"/>
                    <a:pt x="1879" y="0"/>
                    <a:pt x="9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96;p78"/>
            <p:cNvSpPr/>
            <p:nvPr/>
          </p:nvSpPr>
          <p:spPr>
            <a:xfrm>
              <a:off x="7430581" y="2321310"/>
              <a:ext cx="32886" cy="20685"/>
            </a:xfrm>
            <a:custGeom>
              <a:avLst/>
              <a:gdLst/>
              <a:ahLst/>
              <a:cxnLst/>
              <a:rect l="l" t="t" r="r" b="b"/>
              <a:pathLst>
                <a:path w="2380" h="1497" extrusionOk="0">
                  <a:moveTo>
                    <a:pt x="329" y="1"/>
                  </a:moveTo>
                  <a:lnTo>
                    <a:pt x="91" y="439"/>
                  </a:lnTo>
                  <a:cubicBezTo>
                    <a:pt x="1" y="606"/>
                    <a:pt x="80" y="814"/>
                    <a:pt x="259" y="877"/>
                  </a:cubicBezTo>
                  <a:lnTo>
                    <a:pt x="1954" y="1478"/>
                  </a:lnTo>
                  <a:cubicBezTo>
                    <a:pt x="1989" y="1491"/>
                    <a:pt x="2024" y="1496"/>
                    <a:pt x="2058" y="1496"/>
                  </a:cubicBezTo>
                  <a:cubicBezTo>
                    <a:pt x="2230" y="1496"/>
                    <a:pt x="2379" y="1350"/>
                    <a:pt x="2365" y="1164"/>
                  </a:cubicBezTo>
                  <a:lnTo>
                    <a:pt x="2330" y="710"/>
                  </a:lnTo>
                  <a:lnTo>
                    <a:pt x="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97;p78"/>
            <p:cNvSpPr/>
            <p:nvPr/>
          </p:nvSpPr>
          <p:spPr>
            <a:xfrm>
              <a:off x="7780689" y="2600783"/>
              <a:ext cx="126016" cy="41356"/>
            </a:xfrm>
            <a:custGeom>
              <a:avLst/>
              <a:gdLst/>
              <a:ahLst/>
              <a:cxnLst/>
              <a:rect l="l" t="t" r="r" b="b"/>
              <a:pathLst>
                <a:path w="9120" h="2993" extrusionOk="0">
                  <a:moveTo>
                    <a:pt x="6708" y="1"/>
                  </a:moveTo>
                  <a:cubicBezTo>
                    <a:pt x="5531" y="1"/>
                    <a:pt x="1004" y="636"/>
                    <a:pt x="1" y="1108"/>
                  </a:cubicBezTo>
                  <a:cubicBezTo>
                    <a:pt x="1" y="1108"/>
                    <a:pt x="1221" y="2039"/>
                    <a:pt x="1831" y="2713"/>
                  </a:cubicBezTo>
                  <a:cubicBezTo>
                    <a:pt x="2013" y="2914"/>
                    <a:pt x="2295" y="2993"/>
                    <a:pt x="2631" y="2993"/>
                  </a:cubicBezTo>
                  <a:cubicBezTo>
                    <a:pt x="3423" y="2993"/>
                    <a:pt x="4519" y="2557"/>
                    <a:pt x="5331" y="2264"/>
                  </a:cubicBezTo>
                  <a:cubicBezTo>
                    <a:pt x="6214" y="1945"/>
                    <a:pt x="7959" y="1907"/>
                    <a:pt x="8734" y="1907"/>
                  </a:cubicBezTo>
                  <a:cubicBezTo>
                    <a:pt x="8973" y="1907"/>
                    <a:pt x="9120" y="1911"/>
                    <a:pt x="9120" y="1911"/>
                  </a:cubicBezTo>
                  <a:cubicBezTo>
                    <a:pt x="9120" y="1911"/>
                    <a:pt x="7515" y="144"/>
                    <a:pt x="6937" y="16"/>
                  </a:cubicBezTo>
                  <a:cubicBezTo>
                    <a:pt x="6890" y="6"/>
                    <a:pt x="6812" y="1"/>
                    <a:pt x="67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98;p78"/>
            <p:cNvSpPr/>
            <p:nvPr/>
          </p:nvSpPr>
          <p:spPr>
            <a:xfrm>
              <a:off x="7638562" y="2623816"/>
              <a:ext cx="59194" cy="48762"/>
            </a:xfrm>
            <a:custGeom>
              <a:avLst/>
              <a:gdLst/>
              <a:ahLst/>
              <a:cxnLst/>
              <a:rect l="l" t="t" r="r" b="b"/>
              <a:pathLst>
                <a:path w="4284" h="3529" extrusionOk="0">
                  <a:moveTo>
                    <a:pt x="3231" y="0"/>
                  </a:moveTo>
                  <a:cubicBezTo>
                    <a:pt x="2144" y="0"/>
                    <a:pt x="299" y="408"/>
                    <a:pt x="0" y="597"/>
                  </a:cubicBezTo>
                  <a:cubicBezTo>
                    <a:pt x="0" y="597"/>
                    <a:pt x="2612" y="2181"/>
                    <a:pt x="3361" y="3316"/>
                  </a:cubicBezTo>
                  <a:cubicBezTo>
                    <a:pt x="3459" y="3464"/>
                    <a:pt x="3548" y="3529"/>
                    <a:pt x="3627" y="3529"/>
                  </a:cubicBezTo>
                  <a:cubicBezTo>
                    <a:pt x="4157" y="3529"/>
                    <a:pt x="4283" y="637"/>
                    <a:pt x="4004" y="191"/>
                  </a:cubicBezTo>
                  <a:cubicBezTo>
                    <a:pt x="3919" y="54"/>
                    <a:pt x="3624" y="0"/>
                    <a:pt x="3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99;p78"/>
            <p:cNvSpPr/>
            <p:nvPr/>
          </p:nvSpPr>
          <p:spPr>
            <a:xfrm>
              <a:off x="7603935" y="2449467"/>
              <a:ext cx="123086" cy="68590"/>
            </a:xfrm>
            <a:custGeom>
              <a:avLst/>
              <a:gdLst/>
              <a:ahLst/>
              <a:cxnLst/>
              <a:rect l="l" t="t" r="r" b="b"/>
              <a:pathLst>
                <a:path w="8908" h="4964" extrusionOk="0">
                  <a:moveTo>
                    <a:pt x="5818" y="1"/>
                  </a:moveTo>
                  <a:cubicBezTo>
                    <a:pt x="4988" y="1"/>
                    <a:pt x="585" y="2883"/>
                    <a:pt x="1" y="4244"/>
                  </a:cubicBezTo>
                  <a:cubicBezTo>
                    <a:pt x="1" y="4244"/>
                    <a:pt x="4345" y="4964"/>
                    <a:pt x="7256" y="4964"/>
                  </a:cubicBezTo>
                  <a:cubicBezTo>
                    <a:pt x="7896" y="4964"/>
                    <a:pt x="8467" y="4929"/>
                    <a:pt x="8907" y="4844"/>
                  </a:cubicBezTo>
                  <a:cubicBezTo>
                    <a:pt x="8907" y="4844"/>
                    <a:pt x="5995" y="777"/>
                    <a:pt x="5953" y="92"/>
                  </a:cubicBezTo>
                  <a:cubicBezTo>
                    <a:pt x="5949" y="30"/>
                    <a:pt x="5901" y="1"/>
                    <a:pt x="5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00;p78"/>
            <p:cNvSpPr/>
            <p:nvPr/>
          </p:nvSpPr>
          <p:spPr>
            <a:xfrm>
              <a:off x="7319682" y="2499252"/>
              <a:ext cx="763624" cy="145015"/>
            </a:xfrm>
            <a:custGeom>
              <a:avLst/>
              <a:gdLst/>
              <a:ahLst/>
              <a:cxnLst/>
              <a:rect l="l" t="t" r="r" b="b"/>
              <a:pathLst>
                <a:path w="55265" h="10495" extrusionOk="0">
                  <a:moveTo>
                    <a:pt x="19526" y="0"/>
                  </a:moveTo>
                  <a:cubicBezTo>
                    <a:pt x="18566" y="0"/>
                    <a:pt x="17541" y="14"/>
                    <a:pt x="16442" y="42"/>
                  </a:cubicBezTo>
                  <a:cubicBezTo>
                    <a:pt x="6615" y="299"/>
                    <a:pt x="1650" y="4003"/>
                    <a:pt x="1054" y="4522"/>
                  </a:cubicBezTo>
                  <a:cubicBezTo>
                    <a:pt x="0" y="5437"/>
                    <a:pt x="996" y="5855"/>
                    <a:pt x="996" y="5855"/>
                  </a:cubicBezTo>
                  <a:cubicBezTo>
                    <a:pt x="1136" y="7322"/>
                    <a:pt x="7708" y="9355"/>
                    <a:pt x="10598" y="9804"/>
                  </a:cubicBezTo>
                  <a:cubicBezTo>
                    <a:pt x="11953" y="10015"/>
                    <a:pt x="15383" y="10127"/>
                    <a:pt x="19088" y="10127"/>
                  </a:cubicBezTo>
                  <a:cubicBezTo>
                    <a:pt x="23285" y="10127"/>
                    <a:pt x="27836" y="9984"/>
                    <a:pt x="30122" y="9676"/>
                  </a:cubicBezTo>
                  <a:cubicBezTo>
                    <a:pt x="34425" y="9098"/>
                    <a:pt x="39370" y="8070"/>
                    <a:pt x="40205" y="7942"/>
                  </a:cubicBezTo>
                  <a:cubicBezTo>
                    <a:pt x="40414" y="7910"/>
                    <a:pt x="40937" y="7894"/>
                    <a:pt x="41618" y="7894"/>
                  </a:cubicBezTo>
                  <a:cubicBezTo>
                    <a:pt x="43660" y="7894"/>
                    <a:pt x="47125" y="8039"/>
                    <a:pt x="47847" y="8327"/>
                  </a:cubicBezTo>
                  <a:cubicBezTo>
                    <a:pt x="48694" y="8666"/>
                    <a:pt x="53960" y="10494"/>
                    <a:pt x="55045" y="10494"/>
                  </a:cubicBezTo>
                  <a:cubicBezTo>
                    <a:pt x="55194" y="10494"/>
                    <a:pt x="55264" y="10460"/>
                    <a:pt x="55233" y="10382"/>
                  </a:cubicBezTo>
                  <a:cubicBezTo>
                    <a:pt x="54975" y="9740"/>
                    <a:pt x="50994" y="5855"/>
                    <a:pt x="50994" y="5855"/>
                  </a:cubicBezTo>
                  <a:cubicBezTo>
                    <a:pt x="51507" y="5758"/>
                    <a:pt x="55233" y="1969"/>
                    <a:pt x="55233" y="1969"/>
                  </a:cubicBezTo>
                  <a:lnTo>
                    <a:pt x="55233" y="1969"/>
                  </a:lnTo>
                  <a:cubicBezTo>
                    <a:pt x="52000" y="2269"/>
                    <a:pt x="50292" y="3635"/>
                    <a:pt x="46888" y="4406"/>
                  </a:cubicBezTo>
                  <a:cubicBezTo>
                    <a:pt x="46462" y="4503"/>
                    <a:pt x="46006" y="4546"/>
                    <a:pt x="45526" y="4546"/>
                  </a:cubicBezTo>
                  <a:cubicBezTo>
                    <a:pt x="42169" y="4546"/>
                    <a:pt x="37651" y="2435"/>
                    <a:pt x="34168" y="1649"/>
                  </a:cubicBezTo>
                  <a:cubicBezTo>
                    <a:pt x="30631" y="849"/>
                    <a:pt x="27145" y="0"/>
                    <a:pt x="195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01;p78"/>
            <p:cNvSpPr/>
            <p:nvPr/>
          </p:nvSpPr>
          <p:spPr>
            <a:xfrm>
              <a:off x="7977547" y="2526444"/>
              <a:ext cx="105745" cy="117822"/>
            </a:xfrm>
            <a:custGeom>
              <a:avLst/>
              <a:gdLst/>
              <a:ahLst/>
              <a:cxnLst/>
              <a:rect l="l" t="t" r="r" b="b"/>
              <a:pathLst>
                <a:path w="7653" h="8527" extrusionOk="0">
                  <a:moveTo>
                    <a:pt x="7622" y="1"/>
                  </a:moveTo>
                  <a:lnTo>
                    <a:pt x="7622" y="1"/>
                  </a:lnTo>
                  <a:cubicBezTo>
                    <a:pt x="4628" y="279"/>
                    <a:pt x="2939" y="1471"/>
                    <a:pt x="1" y="2257"/>
                  </a:cubicBezTo>
                  <a:cubicBezTo>
                    <a:pt x="752" y="2879"/>
                    <a:pt x="1762" y="3793"/>
                    <a:pt x="1734" y="4198"/>
                  </a:cubicBezTo>
                  <a:cubicBezTo>
                    <a:pt x="1703" y="4664"/>
                    <a:pt x="477" y="5628"/>
                    <a:pt x="35" y="6299"/>
                  </a:cubicBezTo>
                  <a:cubicBezTo>
                    <a:pt x="103" y="6315"/>
                    <a:pt x="170" y="6335"/>
                    <a:pt x="236" y="6359"/>
                  </a:cubicBezTo>
                  <a:cubicBezTo>
                    <a:pt x="1083" y="6698"/>
                    <a:pt x="6348" y="8526"/>
                    <a:pt x="7433" y="8526"/>
                  </a:cubicBezTo>
                  <a:cubicBezTo>
                    <a:pt x="7582" y="8526"/>
                    <a:pt x="7652" y="8492"/>
                    <a:pt x="7621" y="8414"/>
                  </a:cubicBezTo>
                  <a:cubicBezTo>
                    <a:pt x="7364" y="7773"/>
                    <a:pt x="3383" y="3887"/>
                    <a:pt x="3383" y="3887"/>
                  </a:cubicBezTo>
                  <a:cubicBezTo>
                    <a:pt x="3896" y="3790"/>
                    <a:pt x="7622" y="1"/>
                    <a:pt x="76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02;p78"/>
            <p:cNvSpPr/>
            <p:nvPr/>
          </p:nvSpPr>
          <p:spPr>
            <a:xfrm>
              <a:off x="7505734" y="2596250"/>
              <a:ext cx="64873" cy="29003"/>
            </a:xfrm>
            <a:custGeom>
              <a:avLst/>
              <a:gdLst/>
              <a:ahLst/>
              <a:cxnLst/>
              <a:rect l="l" t="t" r="r" b="b"/>
              <a:pathLst>
                <a:path w="4695" h="2099" extrusionOk="0">
                  <a:moveTo>
                    <a:pt x="2743" y="1"/>
                  </a:moveTo>
                  <a:cubicBezTo>
                    <a:pt x="2276" y="1"/>
                    <a:pt x="446" y="159"/>
                    <a:pt x="0" y="329"/>
                  </a:cubicBezTo>
                  <a:cubicBezTo>
                    <a:pt x="0" y="329"/>
                    <a:pt x="857" y="1762"/>
                    <a:pt x="2826" y="1996"/>
                  </a:cubicBezTo>
                  <a:cubicBezTo>
                    <a:pt x="3482" y="2073"/>
                    <a:pt x="3900" y="2099"/>
                    <a:pt x="4165" y="2099"/>
                  </a:cubicBezTo>
                  <a:cubicBezTo>
                    <a:pt x="4695" y="2099"/>
                    <a:pt x="4614" y="1996"/>
                    <a:pt x="4614" y="1996"/>
                  </a:cubicBezTo>
                  <a:cubicBezTo>
                    <a:pt x="4614" y="1996"/>
                    <a:pt x="3169" y="12"/>
                    <a:pt x="2784" y="1"/>
                  </a:cubicBezTo>
                  <a:cubicBezTo>
                    <a:pt x="2772" y="1"/>
                    <a:pt x="2758" y="1"/>
                    <a:pt x="2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03;p78"/>
            <p:cNvSpPr/>
            <p:nvPr/>
          </p:nvSpPr>
          <p:spPr>
            <a:xfrm>
              <a:off x="7453891" y="2145537"/>
              <a:ext cx="80418" cy="26391"/>
            </a:xfrm>
            <a:custGeom>
              <a:avLst/>
              <a:gdLst/>
              <a:ahLst/>
              <a:cxnLst/>
              <a:rect l="l" t="t" r="r" b="b"/>
              <a:pathLst>
                <a:path w="5820" h="1910" extrusionOk="0">
                  <a:moveTo>
                    <a:pt x="4282" y="0"/>
                  </a:moveTo>
                  <a:cubicBezTo>
                    <a:pt x="3533" y="0"/>
                    <a:pt x="641" y="405"/>
                    <a:pt x="0" y="707"/>
                  </a:cubicBezTo>
                  <a:cubicBezTo>
                    <a:pt x="0" y="707"/>
                    <a:pt x="779" y="1301"/>
                    <a:pt x="1169" y="1731"/>
                  </a:cubicBezTo>
                  <a:cubicBezTo>
                    <a:pt x="1285" y="1859"/>
                    <a:pt x="1465" y="1909"/>
                    <a:pt x="1679" y="1909"/>
                  </a:cubicBezTo>
                  <a:cubicBezTo>
                    <a:pt x="2185" y="1909"/>
                    <a:pt x="2884" y="1632"/>
                    <a:pt x="3402" y="1445"/>
                  </a:cubicBezTo>
                  <a:cubicBezTo>
                    <a:pt x="3964" y="1242"/>
                    <a:pt x="5076" y="1217"/>
                    <a:pt x="5571" y="1217"/>
                  </a:cubicBezTo>
                  <a:cubicBezTo>
                    <a:pt x="5725" y="1217"/>
                    <a:pt x="5819" y="1220"/>
                    <a:pt x="5819" y="1220"/>
                  </a:cubicBezTo>
                  <a:cubicBezTo>
                    <a:pt x="5819" y="1220"/>
                    <a:pt x="4795" y="93"/>
                    <a:pt x="4426" y="10"/>
                  </a:cubicBezTo>
                  <a:cubicBezTo>
                    <a:pt x="4396" y="4"/>
                    <a:pt x="4347" y="0"/>
                    <a:pt x="42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04;p78"/>
            <p:cNvSpPr/>
            <p:nvPr/>
          </p:nvSpPr>
          <p:spPr>
            <a:xfrm>
              <a:off x="7363207" y="2160225"/>
              <a:ext cx="37777" cy="31117"/>
            </a:xfrm>
            <a:custGeom>
              <a:avLst/>
              <a:gdLst/>
              <a:ahLst/>
              <a:cxnLst/>
              <a:rect l="l" t="t" r="r" b="b"/>
              <a:pathLst>
                <a:path w="2734" h="2252" extrusionOk="0">
                  <a:moveTo>
                    <a:pt x="2064" y="1"/>
                  </a:moveTo>
                  <a:cubicBezTo>
                    <a:pt x="1370" y="1"/>
                    <a:pt x="192" y="261"/>
                    <a:pt x="1" y="382"/>
                  </a:cubicBezTo>
                  <a:cubicBezTo>
                    <a:pt x="1" y="382"/>
                    <a:pt x="1668" y="1392"/>
                    <a:pt x="2146" y="2116"/>
                  </a:cubicBezTo>
                  <a:cubicBezTo>
                    <a:pt x="2208" y="2210"/>
                    <a:pt x="2265" y="2251"/>
                    <a:pt x="2315" y="2251"/>
                  </a:cubicBezTo>
                  <a:cubicBezTo>
                    <a:pt x="2654" y="2251"/>
                    <a:pt x="2734" y="406"/>
                    <a:pt x="2556" y="121"/>
                  </a:cubicBezTo>
                  <a:cubicBezTo>
                    <a:pt x="2502" y="35"/>
                    <a:pt x="2314" y="1"/>
                    <a:pt x="2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05;p78"/>
            <p:cNvSpPr/>
            <p:nvPr/>
          </p:nvSpPr>
          <p:spPr>
            <a:xfrm>
              <a:off x="7341126" y="2049008"/>
              <a:ext cx="78525" cy="43760"/>
            </a:xfrm>
            <a:custGeom>
              <a:avLst/>
              <a:gdLst/>
              <a:ahLst/>
              <a:cxnLst/>
              <a:rect l="l" t="t" r="r" b="b"/>
              <a:pathLst>
                <a:path w="5683" h="3167" extrusionOk="0">
                  <a:moveTo>
                    <a:pt x="3713" y="0"/>
                  </a:moveTo>
                  <a:cubicBezTo>
                    <a:pt x="3182" y="0"/>
                    <a:pt x="374" y="1839"/>
                    <a:pt x="1" y="2708"/>
                  </a:cubicBezTo>
                  <a:cubicBezTo>
                    <a:pt x="1" y="2708"/>
                    <a:pt x="2772" y="3166"/>
                    <a:pt x="4629" y="3166"/>
                  </a:cubicBezTo>
                  <a:cubicBezTo>
                    <a:pt x="5037" y="3166"/>
                    <a:pt x="5402" y="3144"/>
                    <a:pt x="5683" y="3090"/>
                  </a:cubicBezTo>
                  <a:cubicBezTo>
                    <a:pt x="5683" y="3090"/>
                    <a:pt x="5231" y="1997"/>
                    <a:pt x="4679" y="1698"/>
                  </a:cubicBezTo>
                  <a:cubicBezTo>
                    <a:pt x="4126" y="1397"/>
                    <a:pt x="3826" y="496"/>
                    <a:pt x="3799" y="59"/>
                  </a:cubicBezTo>
                  <a:cubicBezTo>
                    <a:pt x="3796" y="19"/>
                    <a:pt x="3766" y="0"/>
                    <a:pt x="37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06;p78"/>
            <p:cNvSpPr/>
            <p:nvPr/>
          </p:nvSpPr>
          <p:spPr>
            <a:xfrm>
              <a:off x="7159786" y="2080761"/>
              <a:ext cx="487177" cy="92536"/>
            </a:xfrm>
            <a:custGeom>
              <a:avLst/>
              <a:gdLst/>
              <a:ahLst/>
              <a:cxnLst/>
              <a:rect l="l" t="t" r="r" b="b"/>
              <a:pathLst>
                <a:path w="35258" h="6697" extrusionOk="0">
                  <a:moveTo>
                    <a:pt x="12459" y="1"/>
                  </a:moveTo>
                  <a:cubicBezTo>
                    <a:pt x="11846" y="1"/>
                    <a:pt x="11192" y="9"/>
                    <a:pt x="10490" y="28"/>
                  </a:cubicBezTo>
                  <a:cubicBezTo>
                    <a:pt x="4221" y="192"/>
                    <a:pt x="1053" y="2554"/>
                    <a:pt x="673" y="2885"/>
                  </a:cubicBezTo>
                  <a:cubicBezTo>
                    <a:pt x="1" y="3469"/>
                    <a:pt x="636" y="3736"/>
                    <a:pt x="636" y="3736"/>
                  </a:cubicBezTo>
                  <a:cubicBezTo>
                    <a:pt x="725" y="4671"/>
                    <a:pt x="4917" y="5969"/>
                    <a:pt x="6762" y="6256"/>
                  </a:cubicBezTo>
                  <a:cubicBezTo>
                    <a:pt x="7626" y="6390"/>
                    <a:pt x="9814" y="6462"/>
                    <a:pt x="12178" y="6462"/>
                  </a:cubicBezTo>
                  <a:cubicBezTo>
                    <a:pt x="14856" y="6462"/>
                    <a:pt x="17759" y="6370"/>
                    <a:pt x="19217" y="6174"/>
                  </a:cubicBezTo>
                  <a:cubicBezTo>
                    <a:pt x="21962" y="5806"/>
                    <a:pt x="25117" y="5150"/>
                    <a:pt x="25650" y="5067"/>
                  </a:cubicBezTo>
                  <a:cubicBezTo>
                    <a:pt x="25783" y="5047"/>
                    <a:pt x="26116" y="5036"/>
                    <a:pt x="26549" y="5036"/>
                  </a:cubicBezTo>
                  <a:cubicBezTo>
                    <a:pt x="27852" y="5036"/>
                    <a:pt x="30065" y="5128"/>
                    <a:pt x="30526" y="5313"/>
                  </a:cubicBezTo>
                  <a:cubicBezTo>
                    <a:pt x="31067" y="5529"/>
                    <a:pt x="34426" y="6696"/>
                    <a:pt x="35118" y="6696"/>
                  </a:cubicBezTo>
                  <a:cubicBezTo>
                    <a:pt x="35213" y="6696"/>
                    <a:pt x="35258" y="6674"/>
                    <a:pt x="35238" y="6624"/>
                  </a:cubicBezTo>
                  <a:cubicBezTo>
                    <a:pt x="35074" y="6214"/>
                    <a:pt x="32533" y="3737"/>
                    <a:pt x="32533" y="3737"/>
                  </a:cubicBezTo>
                  <a:cubicBezTo>
                    <a:pt x="32862" y="3676"/>
                    <a:pt x="35237" y="1257"/>
                    <a:pt x="35237" y="1257"/>
                  </a:cubicBezTo>
                  <a:lnTo>
                    <a:pt x="35237" y="1257"/>
                  </a:lnTo>
                  <a:cubicBezTo>
                    <a:pt x="33176" y="1448"/>
                    <a:pt x="32085" y="2319"/>
                    <a:pt x="29913" y="2811"/>
                  </a:cubicBezTo>
                  <a:cubicBezTo>
                    <a:pt x="29641" y="2872"/>
                    <a:pt x="29351" y="2900"/>
                    <a:pt x="29044" y="2900"/>
                  </a:cubicBezTo>
                  <a:cubicBezTo>
                    <a:pt x="26904" y="2900"/>
                    <a:pt x="24021" y="1553"/>
                    <a:pt x="21799" y="1052"/>
                  </a:cubicBezTo>
                  <a:cubicBezTo>
                    <a:pt x="19542" y="543"/>
                    <a:pt x="17318" y="1"/>
                    <a:pt x="124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07;p78"/>
            <p:cNvSpPr/>
            <p:nvPr/>
          </p:nvSpPr>
          <p:spPr>
            <a:xfrm>
              <a:off x="7579492" y="2098116"/>
              <a:ext cx="67457" cy="75181"/>
            </a:xfrm>
            <a:custGeom>
              <a:avLst/>
              <a:gdLst/>
              <a:ahLst/>
              <a:cxnLst/>
              <a:rect l="l" t="t" r="r" b="b"/>
              <a:pathLst>
                <a:path w="4882" h="5441" extrusionOk="0">
                  <a:moveTo>
                    <a:pt x="4862" y="1"/>
                  </a:moveTo>
                  <a:cubicBezTo>
                    <a:pt x="2953" y="178"/>
                    <a:pt x="1874" y="938"/>
                    <a:pt x="0" y="1440"/>
                  </a:cubicBezTo>
                  <a:cubicBezTo>
                    <a:pt x="480" y="1836"/>
                    <a:pt x="1124" y="2420"/>
                    <a:pt x="1107" y="2678"/>
                  </a:cubicBezTo>
                  <a:cubicBezTo>
                    <a:pt x="1087" y="2975"/>
                    <a:pt x="303" y="3591"/>
                    <a:pt x="22" y="4019"/>
                  </a:cubicBezTo>
                  <a:cubicBezTo>
                    <a:pt x="66" y="4029"/>
                    <a:pt x="109" y="4042"/>
                    <a:pt x="150" y="4057"/>
                  </a:cubicBezTo>
                  <a:cubicBezTo>
                    <a:pt x="690" y="4273"/>
                    <a:pt x="4050" y="5440"/>
                    <a:pt x="4742" y="5440"/>
                  </a:cubicBezTo>
                  <a:cubicBezTo>
                    <a:pt x="4837" y="5440"/>
                    <a:pt x="4882" y="5418"/>
                    <a:pt x="4862" y="5368"/>
                  </a:cubicBezTo>
                  <a:cubicBezTo>
                    <a:pt x="4699" y="4958"/>
                    <a:pt x="2158" y="2481"/>
                    <a:pt x="2158" y="2481"/>
                  </a:cubicBezTo>
                  <a:cubicBezTo>
                    <a:pt x="2487" y="2420"/>
                    <a:pt x="4862" y="1"/>
                    <a:pt x="48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08;p78"/>
            <p:cNvSpPr/>
            <p:nvPr/>
          </p:nvSpPr>
          <p:spPr>
            <a:xfrm>
              <a:off x="7278478" y="2142649"/>
              <a:ext cx="41397" cy="18502"/>
            </a:xfrm>
            <a:custGeom>
              <a:avLst/>
              <a:gdLst/>
              <a:ahLst/>
              <a:cxnLst/>
              <a:rect l="l" t="t" r="r" b="b"/>
              <a:pathLst>
                <a:path w="2996" h="1339" extrusionOk="0">
                  <a:moveTo>
                    <a:pt x="1748" y="1"/>
                  </a:moveTo>
                  <a:cubicBezTo>
                    <a:pt x="1449" y="1"/>
                    <a:pt x="284" y="101"/>
                    <a:pt x="1" y="209"/>
                  </a:cubicBezTo>
                  <a:cubicBezTo>
                    <a:pt x="1" y="209"/>
                    <a:pt x="547" y="1125"/>
                    <a:pt x="1804" y="1273"/>
                  </a:cubicBezTo>
                  <a:cubicBezTo>
                    <a:pt x="2223" y="1322"/>
                    <a:pt x="2489" y="1339"/>
                    <a:pt x="2658" y="1339"/>
                  </a:cubicBezTo>
                  <a:cubicBezTo>
                    <a:pt x="2996" y="1339"/>
                    <a:pt x="2944" y="1273"/>
                    <a:pt x="2944" y="1273"/>
                  </a:cubicBezTo>
                  <a:cubicBezTo>
                    <a:pt x="2944" y="1273"/>
                    <a:pt x="2022" y="7"/>
                    <a:pt x="1776" y="1"/>
                  </a:cubicBezTo>
                  <a:cubicBezTo>
                    <a:pt x="1768" y="1"/>
                    <a:pt x="1759" y="1"/>
                    <a:pt x="17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09;p78"/>
            <p:cNvSpPr/>
            <p:nvPr/>
          </p:nvSpPr>
          <p:spPr>
            <a:xfrm>
              <a:off x="5935638" y="1335169"/>
              <a:ext cx="2659385" cy="392997"/>
            </a:xfrm>
            <a:custGeom>
              <a:avLst/>
              <a:gdLst/>
              <a:ahLst/>
              <a:cxnLst/>
              <a:rect l="l" t="t" r="r" b="b"/>
              <a:pathLst>
                <a:path w="192465" h="28442" extrusionOk="0">
                  <a:moveTo>
                    <a:pt x="143341" y="0"/>
                  </a:moveTo>
                  <a:cubicBezTo>
                    <a:pt x="142250" y="0"/>
                    <a:pt x="141159" y="2"/>
                    <a:pt x="140069" y="6"/>
                  </a:cubicBezTo>
                  <a:cubicBezTo>
                    <a:pt x="107536" y="98"/>
                    <a:pt x="75014" y="1170"/>
                    <a:pt x="42498" y="2243"/>
                  </a:cubicBezTo>
                  <a:cubicBezTo>
                    <a:pt x="31611" y="2602"/>
                    <a:pt x="20707" y="2963"/>
                    <a:pt x="9888" y="4227"/>
                  </a:cubicBezTo>
                  <a:cubicBezTo>
                    <a:pt x="5715" y="4715"/>
                    <a:pt x="1" y="6244"/>
                    <a:pt x="3783" y="11190"/>
                  </a:cubicBezTo>
                  <a:cubicBezTo>
                    <a:pt x="6075" y="14187"/>
                    <a:pt x="10594" y="15053"/>
                    <a:pt x="14483" y="15053"/>
                  </a:cubicBezTo>
                  <a:cubicBezTo>
                    <a:pt x="15431" y="15053"/>
                    <a:pt x="16342" y="15002"/>
                    <a:pt x="17175" y="14917"/>
                  </a:cubicBezTo>
                  <a:cubicBezTo>
                    <a:pt x="22743" y="14350"/>
                    <a:pt x="28104" y="12339"/>
                    <a:pt x="33687" y="11943"/>
                  </a:cubicBezTo>
                  <a:cubicBezTo>
                    <a:pt x="34399" y="11893"/>
                    <a:pt x="35108" y="11869"/>
                    <a:pt x="35814" y="11869"/>
                  </a:cubicBezTo>
                  <a:cubicBezTo>
                    <a:pt x="54259" y="11869"/>
                    <a:pt x="70400" y="28441"/>
                    <a:pt x="88830" y="28441"/>
                  </a:cubicBezTo>
                  <a:cubicBezTo>
                    <a:pt x="89574" y="28441"/>
                    <a:pt x="90322" y="28414"/>
                    <a:pt x="91075" y="28358"/>
                  </a:cubicBezTo>
                  <a:cubicBezTo>
                    <a:pt x="97074" y="27910"/>
                    <a:pt x="102751" y="25599"/>
                    <a:pt x="108394" y="23511"/>
                  </a:cubicBezTo>
                  <a:cubicBezTo>
                    <a:pt x="121389" y="18703"/>
                    <a:pt x="135007" y="14918"/>
                    <a:pt x="148841" y="14918"/>
                  </a:cubicBezTo>
                  <a:cubicBezTo>
                    <a:pt x="149484" y="14918"/>
                    <a:pt x="150128" y="14926"/>
                    <a:pt x="150773" y="14943"/>
                  </a:cubicBezTo>
                  <a:cubicBezTo>
                    <a:pt x="162042" y="15234"/>
                    <a:pt x="173060" y="18099"/>
                    <a:pt x="184070" y="20517"/>
                  </a:cubicBezTo>
                  <a:cubicBezTo>
                    <a:pt x="184670" y="20649"/>
                    <a:pt x="185288" y="20780"/>
                    <a:pt x="185897" y="20780"/>
                  </a:cubicBezTo>
                  <a:cubicBezTo>
                    <a:pt x="186181" y="20780"/>
                    <a:pt x="186464" y="20751"/>
                    <a:pt x="186741" y="20682"/>
                  </a:cubicBezTo>
                  <a:cubicBezTo>
                    <a:pt x="188362" y="20275"/>
                    <a:pt x="189309" y="18638"/>
                    <a:pt x="190073" y="17153"/>
                  </a:cubicBezTo>
                  <a:cubicBezTo>
                    <a:pt x="191251" y="14860"/>
                    <a:pt x="192464" y="12376"/>
                    <a:pt x="192097" y="9825"/>
                  </a:cubicBezTo>
                  <a:cubicBezTo>
                    <a:pt x="191361" y="4705"/>
                    <a:pt x="185159" y="2652"/>
                    <a:pt x="180036" y="1939"/>
                  </a:cubicBezTo>
                  <a:cubicBezTo>
                    <a:pt x="167894" y="248"/>
                    <a:pt x="155605" y="0"/>
                    <a:pt x="1433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10;p78"/>
            <p:cNvSpPr/>
            <p:nvPr/>
          </p:nvSpPr>
          <p:spPr>
            <a:xfrm>
              <a:off x="6671724" y="1587739"/>
              <a:ext cx="108647" cy="237302"/>
            </a:xfrm>
            <a:custGeom>
              <a:avLst/>
              <a:gdLst/>
              <a:ahLst/>
              <a:cxnLst/>
              <a:rect l="l" t="t" r="r" b="b"/>
              <a:pathLst>
                <a:path w="7863" h="17174" extrusionOk="0">
                  <a:moveTo>
                    <a:pt x="2474" y="0"/>
                  </a:moveTo>
                  <a:lnTo>
                    <a:pt x="0" y="41"/>
                  </a:lnTo>
                  <a:lnTo>
                    <a:pt x="0" y="12734"/>
                  </a:lnTo>
                  <a:cubicBezTo>
                    <a:pt x="0" y="15181"/>
                    <a:pt x="1992" y="17173"/>
                    <a:pt x="4440" y="17173"/>
                  </a:cubicBezTo>
                  <a:lnTo>
                    <a:pt x="7863" y="17173"/>
                  </a:lnTo>
                  <a:lnTo>
                    <a:pt x="7863" y="14699"/>
                  </a:lnTo>
                  <a:lnTo>
                    <a:pt x="4440" y="14699"/>
                  </a:lnTo>
                  <a:cubicBezTo>
                    <a:pt x="3354" y="14698"/>
                    <a:pt x="2474" y="13818"/>
                    <a:pt x="2474" y="12734"/>
                  </a:cubicBezTo>
                  <a:lnTo>
                    <a:pt x="2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11;p78"/>
            <p:cNvSpPr/>
            <p:nvPr/>
          </p:nvSpPr>
          <p:spPr>
            <a:xfrm>
              <a:off x="6659233" y="1442379"/>
              <a:ext cx="60949" cy="153278"/>
            </a:xfrm>
            <a:custGeom>
              <a:avLst/>
              <a:gdLst/>
              <a:ahLst/>
              <a:cxnLst/>
              <a:rect l="l" t="t" r="r" b="b"/>
              <a:pathLst>
                <a:path w="4411" h="11093" extrusionOk="0">
                  <a:moveTo>
                    <a:pt x="0" y="1"/>
                  </a:moveTo>
                  <a:lnTo>
                    <a:pt x="0" y="11092"/>
                  </a:lnTo>
                  <a:lnTo>
                    <a:pt x="4410" y="11092"/>
                  </a:lnTo>
                  <a:lnTo>
                    <a:pt x="44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12;p78"/>
            <p:cNvSpPr/>
            <p:nvPr/>
          </p:nvSpPr>
          <p:spPr>
            <a:xfrm>
              <a:off x="6780426" y="1780562"/>
              <a:ext cx="34212" cy="53280"/>
            </a:xfrm>
            <a:custGeom>
              <a:avLst/>
              <a:gdLst/>
              <a:ahLst/>
              <a:cxnLst/>
              <a:rect l="l" t="t" r="r" b="b"/>
              <a:pathLst>
                <a:path w="2476" h="3856" extrusionOk="0">
                  <a:moveTo>
                    <a:pt x="1" y="1"/>
                  </a:moveTo>
                  <a:lnTo>
                    <a:pt x="1" y="3856"/>
                  </a:lnTo>
                  <a:lnTo>
                    <a:pt x="2476" y="3856"/>
                  </a:lnTo>
                  <a:lnTo>
                    <a:pt x="24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13;p78"/>
            <p:cNvSpPr/>
            <p:nvPr/>
          </p:nvSpPr>
          <p:spPr>
            <a:xfrm>
              <a:off x="6296109" y="1431034"/>
              <a:ext cx="387954" cy="279569"/>
            </a:xfrm>
            <a:custGeom>
              <a:avLst/>
              <a:gdLst/>
              <a:ahLst/>
              <a:cxnLst/>
              <a:rect l="l" t="t" r="r" b="b"/>
              <a:pathLst>
                <a:path w="28077" h="20233" extrusionOk="0">
                  <a:moveTo>
                    <a:pt x="0" y="0"/>
                  </a:moveTo>
                  <a:lnTo>
                    <a:pt x="0" y="15968"/>
                  </a:lnTo>
                  <a:cubicBezTo>
                    <a:pt x="0" y="18319"/>
                    <a:pt x="1913" y="20232"/>
                    <a:pt x="4264" y="20232"/>
                  </a:cubicBezTo>
                  <a:lnTo>
                    <a:pt x="28076" y="20232"/>
                  </a:lnTo>
                  <a:lnTo>
                    <a:pt x="28076" y="17416"/>
                  </a:lnTo>
                  <a:lnTo>
                    <a:pt x="4264" y="17416"/>
                  </a:lnTo>
                  <a:cubicBezTo>
                    <a:pt x="3466" y="17415"/>
                    <a:pt x="2819" y="16768"/>
                    <a:pt x="2818" y="15968"/>
                  </a:cubicBezTo>
                  <a:lnTo>
                    <a:pt x="28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14;p78"/>
            <p:cNvSpPr/>
            <p:nvPr/>
          </p:nvSpPr>
          <p:spPr>
            <a:xfrm>
              <a:off x="6684049" y="1426779"/>
              <a:ext cx="641477" cy="248687"/>
            </a:xfrm>
            <a:custGeom>
              <a:avLst/>
              <a:gdLst/>
              <a:ahLst/>
              <a:cxnLst/>
              <a:rect l="l" t="t" r="r" b="b"/>
              <a:pathLst>
                <a:path w="46425" h="17998" extrusionOk="0">
                  <a:moveTo>
                    <a:pt x="43607" y="0"/>
                  </a:moveTo>
                  <a:lnTo>
                    <a:pt x="43607" y="14153"/>
                  </a:lnTo>
                  <a:cubicBezTo>
                    <a:pt x="43607" y="14721"/>
                    <a:pt x="43147" y="15181"/>
                    <a:pt x="42580" y="15181"/>
                  </a:cubicBezTo>
                  <a:lnTo>
                    <a:pt x="0" y="15181"/>
                  </a:lnTo>
                  <a:lnTo>
                    <a:pt x="0" y="17998"/>
                  </a:lnTo>
                  <a:lnTo>
                    <a:pt x="42580" y="17998"/>
                  </a:lnTo>
                  <a:cubicBezTo>
                    <a:pt x="44700" y="17998"/>
                    <a:pt x="46424" y="16272"/>
                    <a:pt x="46424" y="14153"/>
                  </a:cubicBezTo>
                  <a:lnTo>
                    <a:pt x="46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15;p78"/>
            <p:cNvSpPr/>
            <p:nvPr/>
          </p:nvSpPr>
          <p:spPr>
            <a:xfrm>
              <a:off x="7306058" y="1446662"/>
              <a:ext cx="199898" cy="148814"/>
            </a:xfrm>
            <a:custGeom>
              <a:avLst/>
              <a:gdLst/>
              <a:ahLst/>
              <a:cxnLst/>
              <a:rect l="l" t="t" r="r" b="b"/>
              <a:pathLst>
                <a:path w="14467" h="10770" extrusionOk="0">
                  <a:moveTo>
                    <a:pt x="11650" y="1"/>
                  </a:moveTo>
                  <a:lnTo>
                    <a:pt x="11650" y="5476"/>
                  </a:lnTo>
                  <a:cubicBezTo>
                    <a:pt x="11650" y="6841"/>
                    <a:pt x="10539" y="7952"/>
                    <a:pt x="9173" y="7952"/>
                  </a:cubicBezTo>
                  <a:lnTo>
                    <a:pt x="1" y="7952"/>
                  </a:lnTo>
                  <a:lnTo>
                    <a:pt x="1" y="10769"/>
                  </a:lnTo>
                  <a:lnTo>
                    <a:pt x="9173" y="10769"/>
                  </a:lnTo>
                  <a:cubicBezTo>
                    <a:pt x="12093" y="10769"/>
                    <a:pt x="14467" y="8394"/>
                    <a:pt x="14467" y="5476"/>
                  </a:cubicBezTo>
                  <a:lnTo>
                    <a:pt x="144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16;p78"/>
            <p:cNvSpPr/>
            <p:nvPr/>
          </p:nvSpPr>
          <p:spPr>
            <a:xfrm>
              <a:off x="7100895" y="1317620"/>
              <a:ext cx="779777" cy="131695"/>
            </a:xfrm>
            <a:custGeom>
              <a:avLst/>
              <a:gdLst/>
              <a:ahLst/>
              <a:cxnLst/>
              <a:rect l="l" t="t" r="r" b="b"/>
              <a:pathLst>
                <a:path w="56434" h="9531" extrusionOk="0">
                  <a:moveTo>
                    <a:pt x="28467" y="1"/>
                  </a:moveTo>
                  <a:cubicBezTo>
                    <a:pt x="22465" y="1"/>
                    <a:pt x="16461" y="1369"/>
                    <a:pt x="10934" y="4110"/>
                  </a:cubicBezTo>
                  <a:lnTo>
                    <a:pt x="0" y="9531"/>
                  </a:lnTo>
                  <a:lnTo>
                    <a:pt x="56433" y="9531"/>
                  </a:lnTo>
                  <a:lnTo>
                    <a:pt x="46680" y="4455"/>
                  </a:lnTo>
                  <a:cubicBezTo>
                    <a:pt x="40975" y="1487"/>
                    <a:pt x="34723" y="1"/>
                    <a:pt x="28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17;p78"/>
            <p:cNvSpPr/>
            <p:nvPr/>
          </p:nvSpPr>
          <p:spPr>
            <a:xfrm>
              <a:off x="7829920" y="1269301"/>
              <a:ext cx="779791" cy="131708"/>
            </a:xfrm>
            <a:custGeom>
              <a:avLst/>
              <a:gdLst/>
              <a:ahLst/>
              <a:cxnLst/>
              <a:rect l="l" t="t" r="r" b="b"/>
              <a:pathLst>
                <a:path w="56435" h="9532" extrusionOk="0">
                  <a:moveTo>
                    <a:pt x="28465" y="1"/>
                  </a:moveTo>
                  <a:cubicBezTo>
                    <a:pt x="22464" y="1"/>
                    <a:pt x="16459" y="1369"/>
                    <a:pt x="10933" y="4109"/>
                  </a:cubicBezTo>
                  <a:lnTo>
                    <a:pt x="1" y="9532"/>
                  </a:lnTo>
                  <a:lnTo>
                    <a:pt x="56435" y="9532"/>
                  </a:lnTo>
                  <a:lnTo>
                    <a:pt x="46679" y="4456"/>
                  </a:lnTo>
                  <a:cubicBezTo>
                    <a:pt x="40975" y="1488"/>
                    <a:pt x="34722" y="1"/>
                    <a:pt x="28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18;p78"/>
            <p:cNvSpPr/>
            <p:nvPr/>
          </p:nvSpPr>
          <p:spPr>
            <a:xfrm>
              <a:off x="7975488" y="1032137"/>
              <a:ext cx="83610" cy="257392"/>
            </a:xfrm>
            <a:custGeom>
              <a:avLst/>
              <a:gdLst/>
              <a:ahLst/>
              <a:cxnLst/>
              <a:rect l="l" t="t" r="r" b="b"/>
              <a:pathLst>
                <a:path w="6051" h="18628" extrusionOk="0">
                  <a:moveTo>
                    <a:pt x="3025" y="1"/>
                  </a:moveTo>
                  <a:cubicBezTo>
                    <a:pt x="1355" y="1"/>
                    <a:pt x="0" y="6691"/>
                    <a:pt x="0" y="11835"/>
                  </a:cubicBezTo>
                  <a:cubicBezTo>
                    <a:pt x="0" y="16979"/>
                    <a:pt x="1355" y="18628"/>
                    <a:pt x="3025" y="18628"/>
                  </a:cubicBezTo>
                  <a:cubicBezTo>
                    <a:pt x="4697" y="18628"/>
                    <a:pt x="6051" y="16979"/>
                    <a:pt x="6051" y="11835"/>
                  </a:cubicBezTo>
                  <a:cubicBezTo>
                    <a:pt x="6051" y="6693"/>
                    <a:pt x="4697" y="1"/>
                    <a:pt x="30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519;p78"/>
            <p:cNvSpPr/>
            <p:nvPr/>
          </p:nvSpPr>
          <p:spPr>
            <a:xfrm>
              <a:off x="8014191" y="1196634"/>
              <a:ext cx="6204" cy="153278"/>
            </a:xfrm>
            <a:custGeom>
              <a:avLst/>
              <a:gdLst/>
              <a:ahLst/>
              <a:cxnLst/>
              <a:rect l="l" t="t" r="r" b="b"/>
              <a:pathLst>
                <a:path w="449" h="11093" extrusionOk="0">
                  <a:moveTo>
                    <a:pt x="1" y="1"/>
                  </a:moveTo>
                  <a:lnTo>
                    <a:pt x="1" y="11093"/>
                  </a:lnTo>
                  <a:lnTo>
                    <a:pt x="448" y="11093"/>
                  </a:lnTo>
                  <a:lnTo>
                    <a:pt x="4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520;p78"/>
            <p:cNvSpPr/>
            <p:nvPr/>
          </p:nvSpPr>
          <p:spPr>
            <a:xfrm>
              <a:off x="8160587" y="959637"/>
              <a:ext cx="83624" cy="257392"/>
            </a:xfrm>
            <a:custGeom>
              <a:avLst/>
              <a:gdLst/>
              <a:ahLst/>
              <a:cxnLst/>
              <a:rect l="l" t="t" r="r" b="b"/>
              <a:pathLst>
                <a:path w="6052" h="18628" extrusionOk="0">
                  <a:moveTo>
                    <a:pt x="3026" y="1"/>
                  </a:moveTo>
                  <a:cubicBezTo>
                    <a:pt x="1355" y="1"/>
                    <a:pt x="1" y="6691"/>
                    <a:pt x="1" y="11835"/>
                  </a:cubicBezTo>
                  <a:cubicBezTo>
                    <a:pt x="1" y="16979"/>
                    <a:pt x="1355" y="18628"/>
                    <a:pt x="3026" y="18628"/>
                  </a:cubicBezTo>
                  <a:cubicBezTo>
                    <a:pt x="4698" y="18628"/>
                    <a:pt x="6051" y="16979"/>
                    <a:pt x="6051" y="11835"/>
                  </a:cubicBezTo>
                  <a:cubicBezTo>
                    <a:pt x="6051" y="6691"/>
                    <a:pt x="4698" y="1"/>
                    <a:pt x="30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521;p78"/>
            <p:cNvSpPr/>
            <p:nvPr/>
          </p:nvSpPr>
          <p:spPr>
            <a:xfrm>
              <a:off x="8199304" y="1124120"/>
              <a:ext cx="6204" cy="153278"/>
            </a:xfrm>
            <a:custGeom>
              <a:avLst/>
              <a:gdLst/>
              <a:ahLst/>
              <a:cxnLst/>
              <a:rect l="l" t="t" r="r" b="b"/>
              <a:pathLst>
                <a:path w="449" h="11093" extrusionOk="0">
                  <a:moveTo>
                    <a:pt x="0" y="0"/>
                  </a:moveTo>
                  <a:lnTo>
                    <a:pt x="0" y="11092"/>
                  </a:lnTo>
                  <a:lnTo>
                    <a:pt x="448" y="11092"/>
                  </a:lnTo>
                  <a:lnTo>
                    <a:pt x="4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522;p78"/>
            <p:cNvSpPr/>
            <p:nvPr/>
          </p:nvSpPr>
          <p:spPr>
            <a:xfrm>
              <a:off x="8345714" y="1032137"/>
              <a:ext cx="83596" cy="257392"/>
            </a:xfrm>
            <a:custGeom>
              <a:avLst/>
              <a:gdLst/>
              <a:ahLst/>
              <a:cxnLst/>
              <a:rect l="l" t="t" r="r" b="b"/>
              <a:pathLst>
                <a:path w="6050" h="18628" extrusionOk="0">
                  <a:moveTo>
                    <a:pt x="3026" y="1"/>
                  </a:moveTo>
                  <a:cubicBezTo>
                    <a:pt x="1354" y="1"/>
                    <a:pt x="1" y="6691"/>
                    <a:pt x="1" y="11835"/>
                  </a:cubicBezTo>
                  <a:cubicBezTo>
                    <a:pt x="1" y="16979"/>
                    <a:pt x="1354" y="18628"/>
                    <a:pt x="3025" y="18628"/>
                  </a:cubicBezTo>
                  <a:cubicBezTo>
                    <a:pt x="4697" y="18628"/>
                    <a:pt x="6050" y="16979"/>
                    <a:pt x="6050" y="11835"/>
                  </a:cubicBezTo>
                  <a:cubicBezTo>
                    <a:pt x="6050" y="6693"/>
                    <a:pt x="4697" y="1"/>
                    <a:pt x="30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523;p78"/>
            <p:cNvSpPr/>
            <p:nvPr/>
          </p:nvSpPr>
          <p:spPr>
            <a:xfrm>
              <a:off x="8384403" y="1196634"/>
              <a:ext cx="6204" cy="153278"/>
            </a:xfrm>
            <a:custGeom>
              <a:avLst/>
              <a:gdLst/>
              <a:ahLst/>
              <a:cxnLst/>
              <a:rect l="l" t="t" r="r" b="b"/>
              <a:pathLst>
                <a:path w="449" h="11093" extrusionOk="0">
                  <a:moveTo>
                    <a:pt x="1" y="1"/>
                  </a:moveTo>
                  <a:lnTo>
                    <a:pt x="1" y="11093"/>
                  </a:lnTo>
                  <a:lnTo>
                    <a:pt x="449" y="11093"/>
                  </a:lnTo>
                  <a:lnTo>
                    <a:pt x="4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524;p78"/>
            <p:cNvSpPr/>
            <p:nvPr/>
          </p:nvSpPr>
          <p:spPr>
            <a:xfrm>
              <a:off x="6793774" y="844288"/>
              <a:ext cx="200824" cy="112737"/>
            </a:xfrm>
            <a:custGeom>
              <a:avLst/>
              <a:gdLst/>
              <a:ahLst/>
              <a:cxnLst/>
              <a:rect l="l" t="t" r="r" b="b"/>
              <a:pathLst>
                <a:path w="14534" h="8159" extrusionOk="0">
                  <a:moveTo>
                    <a:pt x="11655" y="1"/>
                  </a:moveTo>
                  <a:cubicBezTo>
                    <a:pt x="11071" y="1"/>
                    <a:pt x="10530" y="308"/>
                    <a:pt x="10230" y="808"/>
                  </a:cubicBezTo>
                  <a:cubicBezTo>
                    <a:pt x="10159" y="798"/>
                    <a:pt x="10086" y="793"/>
                    <a:pt x="10014" y="793"/>
                  </a:cubicBezTo>
                  <a:cubicBezTo>
                    <a:pt x="9748" y="793"/>
                    <a:pt x="9485" y="858"/>
                    <a:pt x="9249" y="981"/>
                  </a:cubicBezTo>
                  <a:cubicBezTo>
                    <a:pt x="8940" y="679"/>
                    <a:pt x="8524" y="510"/>
                    <a:pt x="8092" y="510"/>
                  </a:cubicBezTo>
                  <a:cubicBezTo>
                    <a:pt x="7530" y="510"/>
                    <a:pt x="7006" y="794"/>
                    <a:pt x="6700" y="1265"/>
                  </a:cubicBezTo>
                  <a:cubicBezTo>
                    <a:pt x="6251" y="663"/>
                    <a:pt x="5545" y="308"/>
                    <a:pt x="4794" y="308"/>
                  </a:cubicBezTo>
                  <a:cubicBezTo>
                    <a:pt x="4793" y="308"/>
                    <a:pt x="4792" y="308"/>
                    <a:pt x="4790" y="308"/>
                  </a:cubicBezTo>
                  <a:cubicBezTo>
                    <a:pt x="3950" y="308"/>
                    <a:pt x="3171" y="752"/>
                    <a:pt x="2742" y="1476"/>
                  </a:cubicBezTo>
                  <a:cubicBezTo>
                    <a:pt x="1182" y="1771"/>
                    <a:pt x="1" y="3140"/>
                    <a:pt x="1" y="4787"/>
                  </a:cubicBezTo>
                  <a:cubicBezTo>
                    <a:pt x="1" y="6649"/>
                    <a:pt x="1511" y="8159"/>
                    <a:pt x="3374" y="8159"/>
                  </a:cubicBezTo>
                  <a:cubicBezTo>
                    <a:pt x="3375" y="8159"/>
                    <a:pt x="3377" y="8159"/>
                    <a:pt x="3378" y="8159"/>
                  </a:cubicBezTo>
                  <a:cubicBezTo>
                    <a:pt x="4407" y="8159"/>
                    <a:pt x="5380" y="7686"/>
                    <a:pt x="6017" y="6876"/>
                  </a:cubicBezTo>
                  <a:cubicBezTo>
                    <a:pt x="6891" y="6800"/>
                    <a:pt x="7651" y="6251"/>
                    <a:pt x="7999" y="5445"/>
                  </a:cubicBezTo>
                  <a:cubicBezTo>
                    <a:pt x="8304" y="5720"/>
                    <a:pt x="8699" y="5874"/>
                    <a:pt x="9109" y="5874"/>
                  </a:cubicBezTo>
                  <a:cubicBezTo>
                    <a:pt x="10028" y="5872"/>
                    <a:pt x="10773" y="5128"/>
                    <a:pt x="10773" y="4210"/>
                  </a:cubicBezTo>
                  <a:cubicBezTo>
                    <a:pt x="10773" y="4121"/>
                    <a:pt x="10767" y="4032"/>
                    <a:pt x="10752" y="3946"/>
                  </a:cubicBezTo>
                  <a:cubicBezTo>
                    <a:pt x="11037" y="3805"/>
                    <a:pt x="11274" y="3585"/>
                    <a:pt x="11438" y="3313"/>
                  </a:cubicBezTo>
                  <a:cubicBezTo>
                    <a:pt x="11510" y="3323"/>
                    <a:pt x="11582" y="3328"/>
                    <a:pt x="11654" y="3328"/>
                  </a:cubicBezTo>
                  <a:cubicBezTo>
                    <a:pt x="12391" y="3328"/>
                    <a:pt x="13041" y="2842"/>
                    <a:pt x="13249" y="2135"/>
                  </a:cubicBezTo>
                  <a:cubicBezTo>
                    <a:pt x="13333" y="2157"/>
                    <a:pt x="13419" y="2168"/>
                    <a:pt x="13507" y="2169"/>
                  </a:cubicBezTo>
                  <a:cubicBezTo>
                    <a:pt x="14074" y="2168"/>
                    <a:pt x="14534" y="1709"/>
                    <a:pt x="14534" y="1141"/>
                  </a:cubicBezTo>
                  <a:cubicBezTo>
                    <a:pt x="14534" y="574"/>
                    <a:pt x="14074" y="114"/>
                    <a:pt x="13507" y="114"/>
                  </a:cubicBezTo>
                  <a:cubicBezTo>
                    <a:pt x="13227" y="114"/>
                    <a:pt x="12959" y="228"/>
                    <a:pt x="12767" y="429"/>
                  </a:cubicBezTo>
                  <a:cubicBezTo>
                    <a:pt x="12462" y="154"/>
                    <a:pt x="12066" y="1"/>
                    <a:pt x="11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525;p78"/>
            <p:cNvSpPr/>
            <p:nvPr/>
          </p:nvSpPr>
          <p:spPr>
            <a:xfrm>
              <a:off x="6829022" y="951429"/>
              <a:ext cx="25922" cy="474244"/>
            </a:xfrm>
            <a:custGeom>
              <a:avLst/>
              <a:gdLst/>
              <a:ahLst/>
              <a:cxnLst/>
              <a:rect l="l" t="t" r="r" b="b"/>
              <a:pathLst>
                <a:path w="1876" h="34322" extrusionOk="0">
                  <a:moveTo>
                    <a:pt x="0" y="1"/>
                  </a:moveTo>
                  <a:lnTo>
                    <a:pt x="0" y="34322"/>
                  </a:lnTo>
                  <a:lnTo>
                    <a:pt x="1876" y="34322"/>
                  </a:lnTo>
                  <a:lnTo>
                    <a:pt x="18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526;p78"/>
            <p:cNvSpPr/>
            <p:nvPr/>
          </p:nvSpPr>
          <p:spPr>
            <a:xfrm>
              <a:off x="6829022" y="951429"/>
              <a:ext cx="12961" cy="474244"/>
            </a:xfrm>
            <a:custGeom>
              <a:avLst/>
              <a:gdLst/>
              <a:ahLst/>
              <a:cxnLst/>
              <a:rect l="l" t="t" r="r" b="b"/>
              <a:pathLst>
                <a:path w="938" h="34322" extrusionOk="0">
                  <a:moveTo>
                    <a:pt x="0" y="1"/>
                  </a:moveTo>
                  <a:lnTo>
                    <a:pt x="0" y="34322"/>
                  </a:lnTo>
                  <a:lnTo>
                    <a:pt x="937" y="34322"/>
                  </a:lnTo>
                  <a:lnTo>
                    <a:pt x="9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527;p78"/>
            <p:cNvSpPr/>
            <p:nvPr/>
          </p:nvSpPr>
          <p:spPr>
            <a:xfrm>
              <a:off x="6854916" y="951429"/>
              <a:ext cx="23200" cy="474244"/>
            </a:xfrm>
            <a:custGeom>
              <a:avLst/>
              <a:gdLst/>
              <a:ahLst/>
              <a:cxnLst/>
              <a:rect l="l" t="t" r="r" b="b"/>
              <a:pathLst>
                <a:path w="1679" h="34322" extrusionOk="0">
                  <a:moveTo>
                    <a:pt x="1553" y="125"/>
                  </a:moveTo>
                  <a:lnTo>
                    <a:pt x="1553" y="1472"/>
                  </a:lnTo>
                  <a:lnTo>
                    <a:pt x="207" y="125"/>
                  </a:lnTo>
                  <a:close/>
                  <a:moveTo>
                    <a:pt x="123" y="213"/>
                  </a:moveTo>
                  <a:lnTo>
                    <a:pt x="1469" y="1559"/>
                  </a:lnTo>
                  <a:lnTo>
                    <a:pt x="123" y="1559"/>
                  </a:lnTo>
                  <a:lnTo>
                    <a:pt x="123" y="213"/>
                  </a:lnTo>
                  <a:close/>
                  <a:moveTo>
                    <a:pt x="1467" y="1681"/>
                  </a:moveTo>
                  <a:lnTo>
                    <a:pt x="123" y="3025"/>
                  </a:lnTo>
                  <a:lnTo>
                    <a:pt x="123" y="1681"/>
                  </a:lnTo>
                  <a:close/>
                  <a:moveTo>
                    <a:pt x="1553" y="1767"/>
                  </a:moveTo>
                  <a:lnTo>
                    <a:pt x="1553" y="3112"/>
                  </a:lnTo>
                  <a:lnTo>
                    <a:pt x="207" y="3112"/>
                  </a:lnTo>
                  <a:lnTo>
                    <a:pt x="1553" y="1767"/>
                  </a:lnTo>
                  <a:close/>
                  <a:moveTo>
                    <a:pt x="1553" y="3234"/>
                  </a:moveTo>
                  <a:lnTo>
                    <a:pt x="1553" y="4581"/>
                  </a:lnTo>
                  <a:lnTo>
                    <a:pt x="210" y="3234"/>
                  </a:lnTo>
                  <a:close/>
                  <a:moveTo>
                    <a:pt x="123" y="3323"/>
                  </a:moveTo>
                  <a:lnTo>
                    <a:pt x="1468" y="4666"/>
                  </a:lnTo>
                  <a:lnTo>
                    <a:pt x="123" y="4666"/>
                  </a:lnTo>
                  <a:lnTo>
                    <a:pt x="123" y="3323"/>
                  </a:lnTo>
                  <a:close/>
                  <a:moveTo>
                    <a:pt x="1469" y="4788"/>
                  </a:moveTo>
                  <a:lnTo>
                    <a:pt x="123" y="6134"/>
                  </a:lnTo>
                  <a:lnTo>
                    <a:pt x="123" y="4788"/>
                  </a:lnTo>
                  <a:close/>
                  <a:moveTo>
                    <a:pt x="1553" y="4876"/>
                  </a:moveTo>
                  <a:lnTo>
                    <a:pt x="1553" y="6222"/>
                  </a:lnTo>
                  <a:lnTo>
                    <a:pt x="210" y="6222"/>
                  </a:lnTo>
                  <a:lnTo>
                    <a:pt x="1553" y="4876"/>
                  </a:lnTo>
                  <a:close/>
                  <a:moveTo>
                    <a:pt x="1553" y="6343"/>
                  </a:moveTo>
                  <a:lnTo>
                    <a:pt x="1553" y="7689"/>
                  </a:lnTo>
                  <a:lnTo>
                    <a:pt x="207" y="6343"/>
                  </a:lnTo>
                  <a:close/>
                  <a:moveTo>
                    <a:pt x="123" y="6430"/>
                  </a:moveTo>
                  <a:lnTo>
                    <a:pt x="1469" y="7777"/>
                  </a:lnTo>
                  <a:lnTo>
                    <a:pt x="123" y="7777"/>
                  </a:lnTo>
                  <a:lnTo>
                    <a:pt x="123" y="6430"/>
                  </a:lnTo>
                  <a:close/>
                  <a:moveTo>
                    <a:pt x="1468" y="7898"/>
                  </a:moveTo>
                  <a:lnTo>
                    <a:pt x="123" y="9243"/>
                  </a:lnTo>
                  <a:lnTo>
                    <a:pt x="123" y="7898"/>
                  </a:lnTo>
                  <a:close/>
                  <a:moveTo>
                    <a:pt x="1556" y="7981"/>
                  </a:moveTo>
                  <a:lnTo>
                    <a:pt x="1556" y="9328"/>
                  </a:lnTo>
                  <a:lnTo>
                    <a:pt x="210" y="9328"/>
                  </a:lnTo>
                  <a:lnTo>
                    <a:pt x="1556" y="7981"/>
                  </a:lnTo>
                  <a:close/>
                  <a:moveTo>
                    <a:pt x="1553" y="9450"/>
                  </a:moveTo>
                  <a:lnTo>
                    <a:pt x="1553" y="10796"/>
                  </a:lnTo>
                  <a:lnTo>
                    <a:pt x="207" y="9450"/>
                  </a:lnTo>
                  <a:close/>
                  <a:moveTo>
                    <a:pt x="123" y="9539"/>
                  </a:moveTo>
                  <a:lnTo>
                    <a:pt x="1469" y="10885"/>
                  </a:lnTo>
                  <a:lnTo>
                    <a:pt x="123" y="10885"/>
                  </a:lnTo>
                  <a:lnTo>
                    <a:pt x="123" y="9539"/>
                  </a:lnTo>
                  <a:close/>
                  <a:moveTo>
                    <a:pt x="1469" y="11008"/>
                  </a:moveTo>
                  <a:lnTo>
                    <a:pt x="123" y="12352"/>
                  </a:lnTo>
                  <a:lnTo>
                    <a:pt x="123" y="11008"/>
                  </a:lnTo>
                  <a:close/>
                  <a:moveTo>
                    <a:pt x="1553" y="11092"/>
                  </a:moveTo>
                  <a:lnTo>
                    <a:pt x="1553" y="12436"/>
                  </a:lnTo>
                  <a:lnTo>
                    <a:pt x="208" y="12436"/>
                  </a:lnTo>
                  <a:lnTo>
                    <a:pt x="1553" y="11092"/>
                  </a:lnTo>
                  <a:close/>
                  <a:moveTo>
                    <a:pt x="1553" y="12559"/>
                  </a:moveTo>
                  <a:lnTo>
                    <a:pt x="1553" y="13904"/>
                  </a:lnTo>
                  <a:lnTo>
                    <a:pt x="208" y="12559"/>
                  </a:lnTo>
                  <a:close/>
                  <a:moveTo>
                    <a:pt x="123" y="12648"/>
                  </a:moveTo>
                  <a:lnTo>
                    <a:pt x="1468" y="13993"/>
                  </a:lnTo>
                  <a:lnTo>
                    <a:pt x="123" y="13993"/>
                  </a:lnTo>
                  <a:lnTo>
                    <a:pt x="123" y="12648"/>
                  </a:lnTo>
                  <a:close/>
                  <a:moveTo>
                    <a:pt x="1468" y="14117"/>
                  </a:moveTo>
                  <a:lnTo>
                    <a:pt x="123" y="15461"/>
                  </a:lnTo>
                  <a:lnTo>
                    <a:pt x="123" y="14117"/>
                  </a:lnTo>
                  <a:close/>
                  <a:moveTo>
                    <a:pt x="1553" y="14202"/>
                  </a:moveTo>
                  <a:lnTo>
                    <a:pt x="1553" y="15545"/>
                  </a:lnTo>
                  <a:lnTo>
                    <a:pt x="208" y="15545"/>
                  </a:lnTo>
                  <a:lnTo>
                    <a:pt x="1553" y="14202"/>
                  </a:lnTo>
                  <a:close/>
                  <a:moveTo>
                    <a:pt x="1553" y="15667"/>
                  </a:moveTo>
                  <a:lnTo>
                    <a:pt x="1553" y="17013"/>
                  </a:lnTo>
                  <a:lnTo>
                    <a:pt x="208" y="15667"/>
                  </a:lnTo>
                  <a:close/>
                  <a:moveTo>
                    <a:pt x="123" y="15757"/>
                  </a:moveTo>
                  <a:lnTo>
                    <a:pt x="1469" y="17103"/>
                  </a:lnTo>
                  <a:lnTo>
                    <a:pt x="123" y="17103"/>
                  </a:lnTo>
                  <a:lnTo>
                    <a:pt x="123" y="15757"/>
                  </a:lnTo>
                  <a:close/>
                  <a:moveTo>
                    <a:pt x="1553" y="17222"/>
                  </a:moveTo>
                  <a:lnTo>
                    <a:pt x="1553" y="18569"/>
                  </a:lnTo>
                  <a:lnTo>
                    <a:pt x="207" y="17222"/>
                  </a:lnTo>
                  <a:close/>
                  <a:moveTo>
                    <a:pt x="123" y="17309"/>
                  </a:moveTo>
                  <a:lnTo>
                    <a:pt x="1469" y="18655"/>
                  </a:lnTo>
                  <a:lnTo>
                    <a:pt x="123" y="18655"/>
                  </a:lnTo>
                  <a:lnTo>
                    <a:pt x="123" y="17309"/>
                  </a:lnTo>
                  <a:close/>
                  <a:moveTo>
                    <a:pt x="1467" y="18776"/>
                  </a:moveTo>
                  <a:lnTo>
                    <a:pt x="123" y="20122"/>
                  </a:lnTo>
                  <a:lnTo>
                    <a:pt x="123" y="18776"/>
                  </a:lnTo>
                  <a:close/>
                  <a:moveTo>
                    <a:pt x="1553" y="18864"/>
                  </a:moveTo>
                  <a:lnTo>
                    <a:pt x="1553" y="20211"/>
                  </a:lnTo>
                  <a:lnTo>
                    <a:pt x="207" y="20211"/>
                  </a:lnTo>
                  <a:lnTo>
                    <a:pt x="1553" y="18864"/>
                  </a:lnTo>
                  <a:close/>
                  <a:moveTo>
                    <a:pt x="1553" y="20333"/>
                  </a:moveTo>
                  <a:lnTo>
                    <a:pt x="1553" y="21678"/>
                  </a:lnTo>
                  <a:lnTo>
                    <a:pt x="210" y="20333"/>
                  </a:lnTo>
                  <a:close/>
                  <a:moveTo>
                    <a:pt x="123" y="20419"/>
                  </a:moveTo>
                  <a:lnTo>
                    <a:pt x="1467" y="21764"/>
                  </a:lnTo>
                  <a:lnTo>
                    <a:pt x="123" y="21764"/>
                  </a:lnTo>
                  <a:lnTo>
                    <a:pt x="123" y="20419"/>
                  </a:lnTo>
                  <a:close/>
                  <a:moveTo>
                    <a:pt x="1469" y="21885"/>
                  </a:moveTo>
                  <a:lnTo>
                    <a:pt x="123" y="23230"/>
                  </a:lnTo>
                  <a:lnTo>
                    <a:pt x="123" y="21887"/>
                  </a:lnTo>
                  <a:lnTo>
                    <a:pt x="1469" y="21885"/>
                  </a:lnTo>
                  <a:close/>
                  <a:moveTo>
                    <a:pt x="1553" y="21972"/>
                  </a:moveTo>
                  <a:lnTo>
                    <a:pt x="1553" y="23318"/>
                  </a:lnTo>
                  <a:lnTo>
                    <a:pt x="210" y="23318"/>
                  </a:lnTo>
                  <a:lnTo>
                    <a:pt x="1553" y="21972"/>
                  </a:lnTo>
                  <a:close/>
                  <a:moveTo>
                    <a:pt x="1553" y="23439"/>
                  </a:moveTo>
                  <a:lnTo>
                    <a:pt x="1553" y="24786"/>
                  </a:lnTo>
                  <a:lnTo>
                    <a:pt x="207" y="23439"/>
                  </a:lnTo>
                  <a:close/>
                  <a:moveTo>
                    <a:pt x="123" y="23527"/>
                  </a:moveTo>
                  <a:lnTo>
                    <a:pt x="1469" y="24873"/>
                  </a:lnTo>
                  <a:lnTo>
                    <a:pt x="123" y="24873"/>
                  </a:lnTo>
                  <a:lnTo>
                    <a:pt x="123" y="23527"/>
                  </a:lnTo>
                  <a:close/>
                  <a:moveTo>
                    <a:pt x="1468" y="24995"/>
                  </a:moveTo>
                  <a:lnTo>
                    <a:pt x="123" y="26339"/>
                  </a:lnTo>
                  <a:lnTo>
                    <a:pt x="123" y="24995"/>
                  </a:lnTo>
                  <a:close/>
                  <a:moveTo>
                    <a:pt x="1556" y="25082"/>
                  </a:moveTo>
                  <a:lnTo>
                    <a:pt x="1556" y="26429"/>
                  </a:lnTo>
                  <a:lnTo>
                    <a:pt x="210" y="26429"/>
                  </a:lnTo>
                  <a:lnTo>
                    <a:pt x="1556" y="25082"/>
                  </a:lnTo>
                  <a:close/>
                  <a:moveTo>
                    <a:pt x="1553" y="26551"/>
                  </a:moveTo>
                  <a:lnTo>
                    <a:pt x="1553" y="27897"/>
                  </a:lnTo>
                  <a:lnTo>
                    <a:pt x="207" y="26551"/>
                  </a:lnTo>
                  <a:close/>
                  <a:moveTo>
                    <a:pt x="123" y="26635"/>
                  </a:moveTo>
                  <a:lnTo>
                    <a:pt x="1469" y="27981"/>
                  </a:lnTo>
                  <a:lnTo>
                    <a:pt x="123" y="27981"/>
                  </a:lnTo>
                  <a:lnTo>
                    <a:pt x="123" y="26635"/>
                  </a:lnTo>
                  <a:close/>
                  <a:moveTo>
                    <a:pt x="1469" y="28102"/>
                  </a:moveTo>
                  <a:lnTo>
                    <a:pt x="123" y="29448"/>
                  </a:lnTo>
                  <a:lnTo>
                    <a:pt x="123" y="28102"/>
                  </a:lnTo>
                  <a:close/>
                  <a:moveTo>
                    <a:pt x="1553" y="28194"/>
                  </a:moveTo>
                  <a:lnTo>
                    <a:pt x="1553" y="29538"/>
                  </a:lnTo>
                  <a:lnTo>
                    <a:pt x="208" y="29538"/>
                  </a:lnTo>
                  <a:lnTo>
                    <a:pt x="1553" y="28194"/>
                  </a:lnTo>
                  <a:close/>
                  <a:moveTo>
                    <a:pt x="1553" y="29659"/>
                  </a:moveTo>
                  <a:lnTo>
                    <a:pt x="1553" y="31006"/>
                  </a:lnTo>
                  <a:lnTo>
                    <a:pt x="210" y="29659"/>
                  </a:lnTo>
                  <a:close/>
                  <a:moveTo>
                    <a:pt x="123" y="29744"/>
                  </a:moveTo>
                  <a:lnTo>
                    <a:pt x="1468" y="31089"/>
                  </a:lnTo>
                  <a:lnTo>
                    <a:pt x="123" y="31087"/>
                  </a:lnTo>
                  <a:lnTo>
                    <a:pt x="123" y="29744"/>
                  </a:lnTo>
                  <a:close/>
                  <a:moveTo>
                    <a:pt x="1468" y="31213"/>
                  </a:moveTo>
                  <a:lnTo>
                    <a:pt x="123" y="32557"/>
                  </a:lnTo>
                  <a:lnTo>
                    <a:pt x="123" y="31213"/>
                  </a:lnTo>
                  <a:close/>
                  <a:moveTo>
                    <a:pt x="1553" y="31303"/>
                  </a:moveTo>
                  <a:lnTo>
                    <a:pt x="1553" y="32647"/>
                  </a:lnTo>
                  <a:lnTo>
                    <a:pt x="208" y="32647"/>
                  </a:lnTo>
                  <a:lnTo>
                    <a:pt x="1553" y="31303"/>
                  </a:lnTo>
                  <a:close/>
                  <a:moveTo>
                    <a:pt x="1553" y="32769"/>
                  </a:moveTo>
                  <a:lnTo>
                    <a:pt x="1553" y="34115"/>
                  </a:lnTo>
                  <a:lnTo>
                    <a:pt x="208" y="32769"/>
                  </a:lnTo>
                  <a:close/>
                  <a:moveTo>
                    <a:pt x="123" y="32853"/>
                  </a:moveTo>
                  <a:lnTo>
                    <a:pt x="1469" y="34199"/>
                  </a:lnTo>
                  <a:lnTo>
                    <a:pt x="123" y="34201"/>
                  </a:lnTo>
                  <a:lnTo>
                    <a:pt x="123" y="32853"/>
                  </a:lnTo>
                  <a:close/>
                  <a:moveTo>
                    <a:pt x="61" y="1"/>
                  </a:moveTo>
                  <a:cubicBezTo>
                    <a:pt x="45" y="1"/>
                    <a:pt x="31" y="7"/>
                    <a:pt x="19" y="18"/>
                  </a:cubicBezTo>
                  <a:cubicBezTo>
                    <a:pt x="8" y="30"/>
                    <a:pt x="0" y="46"/>
                    <a:pt x="2" y="63"/>
                  </a:cubicBezTo>
                  <a:lnTo>
                    <a:pt x="2" y="17160"/>
                  </a:lnTo>
                  <a:lnTo>
                    <a:pt x="2" y="17161"/>
                  </a:lnTo>
                  <a:cubicBezTo>
                    <a:pt x="2" y="17161"/>
                    <a:pt x="2" y="17163"/>
                    <a:pt x="2" y="17163"/>
                  </a:cubicBezTo>
                  <a:lnTo>
                    <a:pt x="2" y="34260"/>
                  </a:lnTo>
                  <a:cubicBezTo>
                    <a:pt x="0" y="34294"/>
                    <a:pt x="27" y="34322"/>
                    <a:pt x="61" y="34322"/>
                  </a:cubicBezTo>
                  <a:lnTo>
                    <a:pt x="1616" y="34322"/>
                  </a:lnTo>
                  <a:cubicBezTo>
                    <a:pt x="1650" y="34322"/>
                    <a:pt x="1678" y="34294"/>
                    <a:pt x="1678" y="34260"/>
                  </a:cubicBezTo>
                  <a:lnTo>
                    <a:pt x="1678" y="26489"/>
                  </a:lnTo>
                  <a:cubicBezTo>
                    <a:pt x="1678" y="26485"/>
                    <a:pt x="1678" y="26482"/>
                    <a:pt x="1676" y="26478"/>
                  </a:cubicBezTo>
                  <a:lnTo>
                    <a:pt x="1676" y="24947"/>
                  </a:lnTo>
                  <a:cubicBezTo>
                    <a:pt x="1678" y="24943"/>
                    <a:pt x="1678" y="24939"/>
                    <a:pt x="1678" y="24934"/>
                  </a:cubicBezTo>
                  <a:lnTo>
                    <a:pt x="1678" y="17163"/>
                  </a:lnTo>
                  <a:lnTo>
                    <a:pt x="1678" y="17161"/>
                  </a:lnTo>
                  <a:lnTo>
                    <a:pt x="1678" y="17160"/>
                  </a:lnTo>
                  <a:lnTo>
                    <a:pt x="1678" y="9389"/>
                  </a:lnTo>
                  <a:cubicBezTo>
                    <a:pt x="1678" y="9386"/>
                    <a:pt x="1678" y="9382"/>
                    <a:pt x="1676" y="9378"/>
                  </a:cubicBezTo>
                  <a:lnTo>
                    <a:pt x="1676" y="7849"/>
                  </a:lnTo>
                  <a:cubicBezTo>
                    <a:pt x="1678" y="7844"/>
                    <a:pt x="1678" y="7839"/>
                    <a:pt x="1678" y="7835"/>
                  </a:cubicBezTo>
                  <a:lnTo>
                    <a:pt x="1678" y="63"/>
                  </a:lnTo>
                  <a:cubicBezTo>
                    <a:pt x="1678" y="29"/>
                    <a:pt x="1650" y="1"/>
                    <a:pt x="16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528;p78"/>
            <p:cNvSpPr/>
            <p:nvPr/>
          </p:nvSpPr>
          <p:spPr>
            <a:xfrm>
              <a:off x="6805836" y="951429"/>
              <a:ext cx="23213" cy="474244"/>
            </a:xfrm>
            <a:custGeom>
              <a:avLst/>
              <a:gdLst/>
              <a:ahLst/>
              <a:cxnLst/>
              <a:rect l="l" t="t" r="r" b="b"/>
              <a:pathLst>
                <a:path w="1680" h="34322" extrusionOk="0">
                  <a:moveTo>
                    <a:pt x="1471" y="124"/>
                  </a:moveTo>
                  <a:lnTo>
                    <a:pt x="126" y="1470"/>
                  </a:lnTo>
                  <a:lnTo>
                    <a:pt x="126" y="124"/>
                  </a:lnTo>
                  <a:close/>
                  <a:moveTo>
                    <a:pt x="1557" y="210"/>
                  </a:moveTo>
                  <a:lnTo>
                    <a:pt x="1557" y="1556"/>
                  </a:lnTo>
                  <a:lnTo>
                    <a:pt x="211" y="1556"/>
                  </a:lnTo>
                  <a:lnTo>
                    <a:pt x="1557" y="210"/>
                  </a:lnTo>
                  <a:close/>
                  <a:moveTo>
                    <a:pt x="1557" y="1678"/>
                  </a:moveTo>
                  <a:lnTo>
                    <a:pt x="1557" y="3025"/>
                  </a:lnTo>
                  <a:lnTo>
                    <a:pt x="212" y="1678"/>
                  </a:lnTo>
                  <a:close/>
                  <a:moveTo>
                    <a:pt x="126" y="1765"/>
                  </a:moveTo>
                  <a:lnTo>
                    <a:pt x="1471" y="3111"/>
                  </a:lnTo>
                  <a:lnTo>
                    <a:pt x="126" y="3111"/>
                  </a:lnTo>
                  <a:lnTo>
                    <a:pt x="126" y="1765"/>
                  </a:lnTo>
                  <a:close/>
                  <a:moveTo>
                    <a:pt x="1469" y="3233"/>
                  </a:moveTo>
                  <a:lnTo>
                    <a:pt x="126" y="4580"/>
                  </a:lnTo>
                  <a:lnTo>
                    <a:pt x="126" y="3233"/>
                  </a:lnTo>
                  <a:close/>
                  <a:moveTo>
                    <a:pt x="1557" y="3322"/>
                  </a:moveTo>
                  <a:lnTo>
                    <a:pt x="1557" y="4665"/>
                  </a:lnTo>
                  <a:lnTo>
                    <a:pt x="212" y="4665"/>
                  </a:lnTo>
                  <a:lnTo>
                    <a:pt x="1557" y="3322"/>
                  </a:lnTo>
                  <a:close/>
                  <a:moveTo>
                    <a:pt x="1557" y="4787"/>
                  </a:moveTo>
                  <a:lnTo>
                    <a:pt x="1557" y="6133"/>
                  </a:lnTo>
                  <a:lnTo>
                    <a:pt x="211" y="4787"/>
                  </a:lnTo>
                  <a:close/>
                  <a:moveTo>
                    <a:pt x="126" y="4873"/>
                  </a:moveTo>
                  <a:lnTo>
                    <a:pt x="1469" y="6219"/>
                  </a:lnTo>
                  <a:lnTo>
                    <a:pt x="126" y="6219"/>
                  </a:lnTo>
                  <a:lnTo>
                    <a:pt x="126" y="4873"/>
                  </a:lnTo>
                  <a:close/>
                  <a:moveTo>
                    <a:pt x="1471" y="6342"/>
                  </a:moveTo>
                  <a:lnTo>
                    <a:pt x="126" y="7688"/>
                  </a:lnTo>
                  <a:lnTo>
                    <a:pt x="126" y="6342"/>
                  </a:lnTo>
                  <a:close/>
                  <a:moveTo>
                    <a:pt x="1557" y="6430"/>
                  </a:moveTo>
                  <a:lnTo>
                    <a:pt x="1557" y="7776"/>
                  </a:lnTo>
                  <a:lnTo>
                    <a:pt x="211" y="7776"/>
                  </a:lnTo>
                  <a:lnTo>
                    <a:pt x="1557" y="6430"/>
                  </a:lnTo>
                  <a:close/>
                  <a:moveTo>
                    <a:pt x="1557" y="7898"/>
                  </a:moveTo>
                  <a:lnTo>
                    <a:pt x="1557" y="9243"/>
                  </a:lnTo>
                  <a:lnTo>
                    <a:pt x="212" y="7898"/>
                  </a:lnTo>
                  <a:close/>
                  <a:moveTo>
                    <a:pt x="123" y="7980"/>
                  </a:moveTo>
                  <a:lnTo>
                    <a:pt x="1470" y="9327"/>
                  </a:lnTo>
                  <a:lnTo>
                    <a:pt x="123" y="9327"/>
                  </a:lnTo>
                  <a:lnTo>
                    <a:pt x="123" y="7980"/>
                  </a:lnTo>
                  <a:close/>
                  <a:moveTo>
                    <a:pt x="1471" y="9450"/>
                  </a:moveTo>
                  <a:lnTo>
                    <a:pt x="126" y="10796"/>
                  </a:lnTo>
                  <a:lnTo>
                    <a:pt x="126" y="9450"/>
                  </a:lnTo>
                  <a:close/>
                  <a:moveTo>
                    <a:pt x="1557" y="9538"/>
                  </a:moveTo>
                  <a:lnTo>
                    <a:pt x="1557" y="10884"/>
                  </a:lnTo>
                  <a:lnTo>
                    <a:pt x="211" y="10884"/>
                  </a:lnTo>
                  <a:lnTo>
                    <a:pt x="1557" y="9538"/>
                  </a:lnTo>
                  <a:close/>
                  <a:moveTo>
                    <a:pt x="1557" y="11005"/>
                  </a:moveTo>
                  <a:lnTo>
                    <a:pt x="1557" y="12351"/>
                  </a:lnTo>
                  <a:lnTo>
                    <a:pt x="211" y="11005"/>
                  </a:lnTo>
                  <a:close/>
                  <a:moveTo>
                    <a:pt x="126" y="11093"/>
                  </a:moveTo>
                  <a:lnTo>
                    <a:pt x="1470" y="12437"/>
                  </a:lnTo>
                  <a:lnTo>
                    <a:pt x="126" y="12437"/>
                  </a:lnTo>
                  <a:lnTo>
                    <a:pt x="126" y="11093"/>
                  </a:lnTo>
                  <a:close/>
                  <a:moveTo>
                    <a:pt x="1470" y="12560"/>
                  </a:moveTo>
                  <a:lnTo>
                    <a:pt x="126" y="13905"/>
                  </a:lnTo>
                  <a:lnTo>
                    <a:pt x="126" y="12560"/>
                  </a:lnTo>
                  <a:close/>
                  <a:moveTo>
                    <a:pt x="1557" y="12647"/>
                  </a:moveTo>
                  <a:lnTo>
                    <a:pt x="1557" y="13991"/>
                  </a:lnTo>
                  <a:lnTo>
                    <a:pt x="212" y="13991"/>
                  </a:lnTo>
                  <a:lnTo>
                    <a:pt x="1557" y="12647"/>
                  </a:lnTo>
                  <a:close/>
                  <a:moveTo>
                    <a:pt x="1557" y="14116"/>
                  </a:moveTo>
                  <a:lnTo>
                    <a:pt x="1557" y="15460"/>
                  </a:lnTo>
                  <a:lnTo>
                    <a:pt x="211" y="14116"/>
                  </a:lnTo>
                  <a:close/>
                  <a:moveTo>
                    <a:pt x="126" y="14202"/>
                  </a:moveTo>
                  <a:lnTo>
                    <a:pt x="1470" y="15545"/>
                  </a:lnTo>
                  <a:lnTo>
                    <a:pt x="126" y="15545"/>
                  </a:lnTo>
                  <a:lnTo>
                    <a:pt x="126" y="14202"/>
                  </a:lnTo>
                  <a:close/>
                  <a:moveTo>
                    <a:pt x="1470" y="15667"/>
                  </a:moveTo>
                  <a:lnTo>
                    <a:pt x="126" y="17013"/>
                  </a:lnTo>
                  <a:lnTo>
                    <a:pt x="126" y="15667"/>
                  </a:lnTo>
                  <a:close/>
                  <a:moveTo>
                    <a:pt x="1557" y="15755"/>
                  </a:moveTo>
                  <a:lnTo>
                    <a:pt x="1557" y="17101"/>
                  </a:lnTo>
                  <a:lnTo>
                    <a:pt x="211" y="17101"/>
                  </a:lnTo>
                  <a:lnTo>
                    <a:pt x="1557" y="15755"/>
                  </a:lnTo>
                  <a:close/>
                  <a:moveTo>
                    <a:pt x="1471" y="17223"/>
                  </a:moveTo>
                  <a:lnTo>
                    <a:pt x="126" y="18569"/>
                  </a:lnTo>
                  <a:lnTo>
                    <a:pt x="126" y="17223"/>
                  </a:lnTo>
                  <a:close/>
                  <a:moveTo>
                    <a:pt x="1557" y="17309"/>
                  </a:moveTo>
                  <a:lnTo>
                    <a:pt x="1557" y="18656"/>
                  </a:lnTo>
                  <a:lnTo>
                    <a:pt x="211" y="18656"/>
                  </a:lnTo>
                  <a:lnTo>
                    <a:pt x="1557" y="17309"/>
                  </a:lnTo>
                  <a:close/>
                  <a:moveTo>
                    <a:pt x="1557" y="18777"/>
                  </a:moveTo>
                  <a:lnTo>
                    <a:pt x="1557" y="20123"/>
                  </a:lnTo>
                  <a:lnTo>
                    <a:pt x="212" y="18777"/>
                  </a:lnTo>
                  <a:close/>
                  <a:moveTo>
                    <a:pt x="126" y="18865"/>
                  </a:moveTo>
                  <a:lnTo>
                    <a:pt x="1471" y="20211"/>
                  </a:lnTo>
                  <a:lnTo>
                    <a:pt x="126" y="20211"/>
                  </a:lnTo>
                  <a:lnTo>
                    <a:pt x="126" y="18865"/>
                  </a:lnTo>
                  <a:close/>
                  <a:moveTo>
                    <a:pt x="1469" y="20333"/>
                  </a:moveTo>
                  <a:lnTo>
                    <a:pt x="126" y="21680"/>
                  </a:lnTo>
                  <a:lnTo>
                    <a:pt x="126" y="20333"/>
                  </a:lnTo>
                  <a:close/>
                  <a:moveTo>
                    <a:pt x="1557" y="20419"/>
                  </a:moveTo>
                  <a:lnTo>
                    <a:pt x="1557" y="21764"/>
                  </a:lnTo>
                  <a:lnTo>
                    <a:pt x="212" y="21764"/>
                  </a:lnTo>
                  <a:lnTo>
                    <a:pt x="1557" y="20419"/>
                  </a:lnTo>
                  <a:close/>
                  <a:moveTo>
                    <a:pt x="1557" y="21887"/>
                  </a:moveTo>
                  <a:lnTo>
                    <a:pt x="1557" y="23231"/>
                  </a:lnTo>
                  <a:lnTo>
                    <a:pt x="211" y="21887"/>
                  </a:lnTo>
                  <a:close/>
                  <a:moveTo>
                    <a:pt x="126" y="21972"/>
                  </a:moveTo>
                  <a:lnTo>
                    <a:pt x="1469" y="23319"/>
                  </a:lnTo>
                  <a:lnTo>
                    <a:pt x="126" y="23319"/>
                  </a:lnTo>
                  <a:lnTo>
                    <a:pt x="126" y="21972"/>
                  </a:lnTo>
                  <a:close/>
                  <a:moveTo>
                    <a:pt x="1471" y="23441"/>
                  </a:moveTo>
                  <a:lnTo>
                    <a:pt x="126" y="24786"/>
                  </a:lnTo>
                  <a:lnTo>
                    <a:pt x="126" y="23441"/>
                  </a:lnTo>
                  <a:close/>
                  <a:moveTo>
                    <a:pt x="1557" y="23527"/>
                  </a:moveTo>
                  <a:lnTo>
                    <a:pt x="1557" y="24873"/>
                  </a:lnTo>
                  <a:lnTo>
                    <a:pt x="211" y="24873"/>
                  </a:lnTo>
                  <a:lnTo>
                    <a:pt x="1557" y="23527"/>
                  </a:lnTo>
                  <a:close/>
                  <a:moveTo>
                    <a:pt x="1557" y="24996"/>
                  </a:moveTo>
                  <a:lnTo>
                    <a:pt x="1557" y="26340"/>
                  </a:lnTo>
                  <a:lnTo>
                    <a:pt x="212" y="24996"/>
                  </a:lnTo>
                  <a:close/>
                  <a:moveTo>
                    <a:pt x="123" y="25080"/>
                  </a:moveTo>
                  <a:lnTo>
                    <a:pt x="1470" y="26427"/>
                  </a:lnTo>
                  <a:lnTo>
                    <a:pt x="123" y="26427"/>
                  </a:lnTo>
                  <a:lnTo>
                    <a:pt x="123" y="25080"/>
                  </a:lnTo>
                  <a:close/>
                  <a:moveTo>
                    <a:pt x="126" y="26548"/>
                  </a:moveTo>
                  <a:lnTo>
                    <a:pt x="1471" y="26550"/>
                  </a:lnTo>
                  <a:lnTo>
                    <a:pt x="126" y="27894"/>
                  </a:lnTo>
                  <a:lnTo>
                    <a:pt x="126" y="26548"/>
                  </a:lnTo>
                  <a:close/>
                  <a:moveTo>
                    <a:pt x="1557" y="26636"/>
                  </a:moveTo>
                  <a:lnTo>
                    <a:pt x="1557" y="27982"/>
                  </a:lnTo>
                  <a:lnTo>
                    <a:pt x="211" y="27982"/>
                  </a:lnTo>
                  <a:lnTo>
                    <a:pt x="1557" y="26636"/>
                  </a:lnTo>
                  <a:close/>
                  <a:moveTo>
                    <a:pt x="1557" y="28104"/>
                  </a:moveTo>
                  <a:lnTo>
                    <a:pt x="1557" y="29450"/>
                  </a:lnTo>
                  <a:lnTo>
                    <a:pt x="211" y="28104"/>
                  </a:lnTo>
                  <a:close/>
                  <a:moveTo>
                    <a:pt x="126" y="28191"/>
                  </a:moveTo>
                  <a:lnTo>
                    <a:pt x="1470" y="29537"/>
                  </a:lnTo>
                  <a:lnTo>
                    <a:pt x="126" y="29537"/>
                  </a:lnTo>
                  <a:lnTo>
                    <a:pt x="126" y="28191"/>
                  </a:lnTo>
                  <a:close/>
                  <a:moveTo>
                    <a:pt x="1470" y="29659"/>
                  </a:moveTo>
                  <a:lnTo>
                    <a:pt x="126" y="31003"/>
                  </a:lnTo>
                  <a:lnTo>
                    <a:pt x="126" y="29659"/>
                  </a:lnTo>
                  <a:close/>
                  <a:moveTo>
                    <a:pt x="1557" y="29745"/>
                  </a:moveTo>
                  <a:lnTo>
                    <a:pt x="1557" y="31089"/>
                  </a:lnTo>
                  <a:lnTo>
                    <a:pt x="212" y="31089"/>
                  </a:lnTo>
                  <a:lnTo>
                    <a:pt x="1557" y="29745"/>
                  </a:lnTo>
                  <a:close/>
                  <a:moveTo>
                    <a:pt x="1557" y="31214"/>
                  </a:moveTo>
                  <a:lnTo>
                    <a:pt x="1557" y="32559"/>
                  </a:lnTo>
                  <a:lnTo>
                    <a:pt x="211" y="31214"/>
                  </a:lnTo>
                  <a:close/>
                  <a:moveTo>
                    <a:pt x="126" y="31300"/>
                  </a:moveTo>
                  <a:lnTo>
                    <a:pt x="1470" y="32645"/>
                  </a:lnTo>
                  <a:lnTo>
                    <a:pt x="126" y="32645"/>
                  </a:lnTo>
                  <a:lnTo>
                    <a:pt x="126" y="31300"/>
                  </a:lnTo>
                  <a:close/>
                  <a:moveTo>
                    <a:pt x="1471" y="32767"/>
                  </a:moveTo>
                  <a:lnTo>
                    <a:pt x="126" y="34113"/>
                  </a:lnTo>
                  <a:lnTo>
                    <a:pt x="126" y="32767"/>
                  </a:lnTo>
                  <a:close/>
                  <a:moveTo>
                    <a:pt x="1557" y="32854"/>
                  </a:moveTo>
                  <a:lnTo>
                    <a:pt x="1557" y="34199"/>
                  </a:lnTo>
                  <a:lnTo>
                    <a:pt x="211" y="34199"/>
                  </a:lnTo>
                  <a:lnTo>
                    <a:pt x="1557" y="32854"/>
                  </a:lnTo>
                  <a:close/>
                  <a:moveTo>
                    <a:pt x="64" y="1"/>
                  </a:moveTo>
                  <a:cubicBezTo>
                    <a:pt x="28" y="1"/>
                    <a:pt x="1" y="29"/>
                    <a:pt x="1" y="63"/>
                  </a:cubicBezTo>
                  <a:lnTo>
                    <a:pt x="1" y="7834"/>
                  </a:lnTo>
                  <a:cubicBezTo>
                    <a:pt x="0" y="7839"/>
                    <a:pt x="1" y="7844"/>
                    <a:pt x="3" y="7847"/>
                  </a:cubicBezTo>
                  <a:lnTo>
                    <a:pt x="3" y="9378"/>
                  </a:lnTo>
                  <a:cubicBezTo>
                    <a:pt x="1" y="9381"/>
                    <a:pt x="0" y="9386"/>
                    <a:pt x="1" y="9389"/>
                  </a:cubicBezTo>
                  <a:lnTo>
                    <a:pt x="1" y="17160"/>
                  </a:lnTo>
                  <a:lnTo>
                    <a:pt x="1" y="17161"/>
                  </a:lnTo>
                  <a:lnTo>
                    <a:pt x="1" y="17163"/>
                  </a:lnTo>
                  <a:lnTo>
                    <a:pt x="1" y="24934"/>
                  </a:lnTo>
                  <a:cubicBezTo>
                    <a:pt x="0" y="24937"/>
                    <a:pt x="1" y="24942"/>
                    <a:pt x="3" y="24947"/>
                  </a:cubicBezTo>
                  <a:lnTo>
                    <a:pt x="3" y="26477"/>
                  </a:lnTo>
                  <a:cubicBezTo>
                    <a:pt x="1" y="26480"/>
                    <a:pt x="0" y="26484"/>
                    <a:pt x="1" y="26489"/>
                  </a:cubicBezTo>
                  <a:lnTo>
                    <a:pt x="1" y="34259"/>
                  </a:lnTo>
                  <a:cubicBezTo>
                    <a:pt x="0" y="34294"/>
                    <a:pt x="28" y="34322"/>
                    <a:pt x="64" y="34322"/>
                  </a:cubicBezTo>
                  <a:lnTo>
                    <a:pt x="1619" y="34322"/>
                  </a:lnTo>
                  <a:cubicBezTo>
                    <a:pt x="1653" y="34321"/>
                    <a:pt x="1680" y="34293"/>
                    <a:pt x="1678" y="34259"/>
                  </a:cubicBezTo>
                  <a:lnTo>
                    <a:pt x="1678" y="17161"/>
                  </a:lnTo>
                  <a:lnTo>
                    <a:pt x="1678" y="17159"/>
                  </a:lnTo>
                  <a:lnTo>
                    <a:pt x="1678" y="62"/>
                  </a:lnTo>
                  <a:cubicBezTo>
                    <a:pt x="1678" y="46"/>
                    <a:pt x="1672" y="30"/>
                    <a:pt x="1660" y="18"/>
                  </a:cubicBezTo>
                  <a:cubicBezTo>
                    <a:pt x="1649" y="7"/>
                    <a:pt x="1635" y="1"/>
                    <a:pt x="1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529;p78"/>
            <p:cNvSpPr/>
            <p:nvPr/>
          </p:nvSpPr>
          <p:spPr>
            <a:xfrm>
              <a:off x="6876375" y="929763"/>
              <a:ext cx="14" cy="14"/>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530;p78"/>
            <p:cNvSpPr/>
            <p:nvPr/>
          </p:nvSpPr>
          <p:spPr>
            <a:xfrm>
              <a:off x="6878102" y="959830"/>
              <a:ext cx="14" cy="14"/>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531;p78"/>
            <p:cNvSpPr/>
            <p:nvPr/>
          </p:nvSpPr>
          <p:spPr>
            <a:xfrm>
              <a:off x="6807564" y="959830"/>
              <a:ext cx="14" cy="14"/>
            </a:xfrm>
            <a:custGeom>
              <a:avLst/>
              <a:gdLst/>
              <a:ahLst/>
              <a:cxnLst/>
              <a:rect l="l" t="t" r="r" b="b"/>
              <a:pathLst>
                <a:path w="1" h="1" extrusionOk="0">
                  <a:moveTo>
                    <a:pt x="1"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532;p78"/>
            <p:cNvSpPr/>
            <p:nvPr/>
          </p:nvSpPr>
          <p:spPr>
            <a:xfrm>
              <a:off x="6694214" y="663169"/>
              <a:ext cx="238089" cy="167800"/>
            </a:xfrm>
            <a:custGeom>
              <a:avLst/>
              <a:gdLst/>
              <a:ahLst/>
              <a:cxnLst/>
              <a:rect l="l" t="t" r="r" b="b"/>
              <a:pathLst>
                <a:path w="17231" h="12144" extrusionOk="0">
                  <a:moveTo>
                    <a:pt x="7475" y="0"/>
                  </a:moveTo>
                  <a:cubicBezTo>
                    <a:pt x="6129" y="0"/>
                    <a:pt x="4998" y="913"/>
                    <a:pt x="4661" y="2151"/>
                  </a:cubicBezTo>
                  <a:cubicBezTo>
                    <a:pt x="4261" y="1991"/>
                    <a:pt x="3834" y="1909"/>
                    <a:pt x="3403" y="1908"/>
                  </a:cubicBezTo>
                  <a:cubicBezTo>
                    <a:pt x="1524" y="1908"/>
                    <a:pt x="1" y="3432"/>
                    <a:pt x="1" y="5310"/>
                  </a:cubicBezTo>
                  <a:cubicBezTo>
                    <a:pt x="1" y="6058"/>
                    <a:pt x="249" y="6784"/>
                    <a:pt x="705" y="7377"/>
                  </a:cubicBezTo>
                  <a:cubicBezTo>
                    <a:pt x="504" y="7814"/>
                    <a:pt x="401" y="8289"/>
                    <a:pt x="401" y="8771"/>
                  </a:cubicBezTo>
                  <a:cubicBezTo>
                    <a:pt x="401" y="10633"/>
                    <a:pt x="1911" y="12143"/>
                    <a:pt x="3773" y="12143"/>
                  </a:cubicBezTo>
                  <a:cubicBezTo>
                    <a:pt x="3775" y="12143"/>
                    <a:pt x="3777" y="12143"/>
                    <a:pt x="3779" y="12143"/>
                  </a:cubicBezTo>
                  <a:cubicBezTo>
                    <a:pt x="4457" y="12143"/>
                    <a:pt x="5119" y="11937"/>
                    <a:pt x="5679" y="11552"/>
                  </a:cubicBezTo>
                  <a:cubicBezTo>
                    <a:pt x="7536" y="11537"/>
                    <a:pt x="9037" y="10036"/>
                    <a:pt x="9052" y="8179"/>
                  </a:cubicBezTo>
                  <a:cubicBezTo>
                    <a:pt x="9085" y="8180"/>
                    <a:pt x="9116" y="8184"/>
                    <a:pt x="9149" y="8184"/>
                  </a:cubicBezTo>
                  <a:cubicBezTo>
                    <a:pt x="10275" y="8184"/>
                    <a:pt x="11214" y="7404"/>
                    <a:pt x="11466" y="6356"/>
                  </a:cubicBezTo>
                  <a:cubicBezTo>
                    <a:pt x="11616" y="6400"/>
                    <a:pt x="11770" y="6422"/>
                    <a:pt x="11927" y="6422"/>
                  </a:cubicBezTo>
                  <a:cubicBezTo>
                    <a:pt x="12841" y="6420"/>
                    <a:pt x="13583" y="5682"/>
                    <a:pt x="13588" y="4767"/>
                  </a:cubicBezTo>
                  <a:cubicBezTo>
                    <a:pt x="14244" y="4764"/>
                    <a:pt x="14837" y="4375"/>
                    <a:pt x="15102" y="3774"/>
                  </a:cubicBezTo>
                  <a:cubicBezTo>
                    <a:pt x="15212" y="3814"/>
                    <a:pt x="15328" y="3834"/>
                    <a:pt x="15446" y="3834"/>
                  </a:cubicBezTo>
                  <a:cubicBezTo>
                    <a:pt x="15848" y="3834"/>
                    <a:pt x="16213" y="3600"/>
                    <a:pt x="16380" y="3233"/>
                  </a:cubicBezTo>
                  <a:cubicBezTo>
                    <a:pt x="16446" y="3255"/>
                    <a:pt x="16515" y="3269"/>
                    <a:pt x="16585" y="3269"/>
                  </a:cubicBezTo>
                  <a:cubicBezTo>
                    <a:pt x="16941" y="3269"/>
                    <a:pt x="17230" y="2980"/>
                    <a:pt x="17230" y="2625"/>
                  </a:cubicBezTo>
                  <a:cubicBezTo>
                    <a:pt x="17230" y="2267"/>
                    <a:pt x="16942" y="1977"/>
                    <a:pt x="16585" y="1977"/>
                  </a:cubicBezTo>
                  <a:cubicBezTo>
                    <a:pt x="16446" y="1979"/>
                    <a:pt x="16309" y="2025"/>
                    <a:pt x="16199" y="2109"/>
                  </a:cubicBezTo>
                  <a:cubicBezTo>
                    <a:pt x="16004" y="1900"/>
                    <a:pt x="15731" y="1780"/>
                    <a:pt x="15446" y="1780"/>
                  </a:cubicBezTo>
                  <a:cubicBezTo>
                    <a:pt x="15218" y="1780"/>
                    <a:pt x="14997" y="1856"/>
                    <a:pt x="14817" y="1996"/>
                  </a:cubicBezTo>
                  <a:cubicBezTo>
                    <a:pt x="14503" y="1643"/>
                    <a:pt x="14053" y="1441"/>
                    <a:pt x="13580" y="1441"/>
                  </a:cubicBezTo>
                  <a:cubicBezTo>
                    <a:pt x="13282" y="1441"/>
                    <a:pt x="12990" y="1521"/>
                    <a:pt x="12733" y="1674"/>
                  </a:cubicBezTo>
                  <a:cubicBezTo>
                    <a:pt x="12284" y="1085"/>
                    <a:pt x="11585" y="741"/>
                    <a:pt x="10845" y="741"/>
                  </a:cubicBezTo>
                  <a:cubicBezTo>
                    <a:pt x="10843" y="741"/>
                    <a:pt x="10841" y="741"/>
                    <a:pt x="10838" y="741"/>
                  </a:cubicBezTo>
                  <a:cubicBezTo>
                    <a:pt x="10440" y="741"/>
                    <a:pt x="10049" y="842"/>
                    <a:pt x="9700" y="1033"/>
                  </a:cubicBezTo>
                  <a:cubicBezTo>
                    <a:pt x="9147" y="377"/>
                    <a:pt x="8333" y="0"/>
                    <a:pt x="74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533;p78"/>
            <p:cNvSpPr/>
            <p:nvPr/>
          </p:nvSpPr>
          <p:spPr>
            <a:xfrm>
              <a:off x="6726317" y="826795"/>
              <a:ext cx="42986" cy="408597"/>
            </a:xfrm>
            <a:custGeom>
              <a:avLst/>
              <a:gdLst/>
              <a:ahLst/>
              <a:cxnLst/>
              <a:rect l="l" t="t" r="r" b="b"/>
              <a:pathLst>
                <a:path w="3111" h="29571" extrusionOk="0">
                  <a:moveTo>
                    <a:pt x="1" y="0"/>
                  </a:moveTo>
                  <a:lnTo>
                    <a:pt x="1" y="29570"/>
                  </a:lnTo>
                  <a:lnTo>
                    <a:pt x="3111" y="29570"/>
                  </a:lnTo>
                  <a:lnTo>
                    <a:pt x="3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534;p78"/>
            <p:cNvSpPr/>
            <p:nvPr/>
          </p:nvSpPr>
          <p:spPr>
            <a:xfrm>
              <a:off x="6726331" y="826795"/>
              <a:ext cx="42972" cy="43774"/>
            </a:xfrm>
            <a:custGeom>
              <a:avLst/>
              <a:gdLst/>
              <a:ahLst/>
              <a:cxnLst/>
              <a:rect l="l" t="t" r="r" b="b"/>
              <a:pathLst>
                <a:path w="3110" h="3168" extrusionOk="0">
                  <a:moveTo>
                    <a:pt x="1" y="0"/>
                  </a:moveTo>
                  <a:lnTo>
                    <a:pt x="1" y="3168"/>
                  </a:lnTo>
                  <a:lnTo>
                    <a:pt x="3110" y="3168"/>
                  </a:lnTo>
                  <a:lnTo>
                    <a:pt x="31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535;p78"/>
            <p:cNvSpPr/>
            <p:nvPr/>
          </p:nvSpPr>
          <p:spPr>
            <a:xfrm>
              <a:off x="6726317" y="914315"/>
              <a:ext cx="42986" cy="43774"/>
            </a:xfrm>
            <a:custGeom>
              <a:avLst/>
              <a:gdLst/>
              <a:ahLst/>
              <a:cxnLst/>
              <a:rect l="l" t="t" r="r" b="b"/>
              <a:pathLst>
                <a:path w="3111" h="3168" extrusionOk="0">
                  <a:moveTo>
                    <a:pt x="1" y="0"/>
                  </a:moveTo>
                  <a:lnTo>
                    <a:pt x="1" y="3168"/>
                  </a:lnTo>
                  <a:lnTo>
                    <a:pt x="3111" y="3168"/>
                  </a:lnTo>
                  <a:lnTo>
                    <a:pt x="31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536;p78"/>
            <p:cNvSpPr/>
            <p:nvPr/>
          </p:nvSpPr>
          <p:spPr>
            <a:xfrm>
              <a:off x="6726317" y="1001821"/>
              <a:ext cx="42986" cy="43774"/>
            </a:xfrm>
            <a:custGeom>
              <a:avLst/>
              <a:gdLst/>
              <a:ahLst/>
              <a:cxnLst/>
              <a:rect l="l" t="t" r="r" b="b"/>
              <a:pathLst>
                <a:path w="3111" h="3168" extrusionOk="0">
                  <a:moveTo>
                    <a:pt x="1" y="1"/>
                  </a:moveTo>
                  <a:lnTo>
                    <a:pt x="1" y="3167"/>
                  </a:lnTo>
                  <a:lnTo>
                    <a:pt x="3111" y="3167"/>
                  </a:lnTo>
                  <a:lnTo>
                    <a:pt x="3111" y="1"/>
                  </a:lnTo>
                  <a:close/>
                </a:path>
              </a:pathLst>
            </a:custGeom>
            <a:solidFill>
              <a:srgbClr val="FF1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537;p78"/>
            <p:cNvSpPr/>
            <p:nvPr/>
          </p:nvSpPr>
          <p:spPr>
            <a:xfrm>
              <a:off x="6726317" y="1001821"/>
              <a:ext cx="42986" cy="43774"/>
            </a:xfrm>
            <a:custGeom>
              <a:avLst/>
              <a:gdLst/>
              <a:ahLst/>
              <a:cxnLst/>
              <a:rect l="l" t="t" r="r" b="b"/>
              <a:pathLst>
                <a:path w="3111" h="3168" extrusionOk="0">
                  <a:moveTo>
                    <a:pt x="1" y="1"/>
                  </a:moveTo>
                  <a:lnTo>
                    <a:pt x="1" y="3167"/>
                  </a:lnTo>
                  <a:lnTo>
                    <a:pt x="3111" y="3167"/>
                  </a:lnTo>
                  <a:lnTo>
                    <a:pt x="31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538;p78"/>
            <p:cNvSpPr/>
            <p:nvPr/>
          </p:nvSpPr>
          <p:spPr>
            <a:xfrm>
              <a:off x="6726317" y="1081714"/>
              <a:ext cx="42986" cy="43760"/>
            </a:xfrm>
            <a:custGeom>
              <a:avLst/>
              <a:gdLst/>
              <a:ahLst/>
              <a:cxnLst/>
              <a:rect l="l" t="t" r="r" b="b"/>
              <a:pathLst>
                <a:path w="3111" h="3167" extrusionOk="0">
                  <a:moveTo>
                    <a:pt x="1" y="0"/>
                  </a:moveTo>
                  <a:lnTo>
                    <a:pt x="1" y="3167"/>
                  </a:lnTo>
                  <a:lnTo>
                    <a:pt x="3111" y="3167"/>
                  </a:lnTo>
                  <a:lnTo>
                    <a:pt x="3111" y="0"/>
                  </a:lnTo>
                  <a:close/>
                </a:path>
              </a:pathLst>
            </a:custGeom>
            <a:solidFill>
              <a:srgbClr val="FF1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539;p78"/>
            <p:cNvSpPr/>
            <p:nvPr/>
          </p:nvSpPr>
          <p:spPr>
            <a:xfrm>
              <a:off x="6726317" y="1081714"/>
              <a:ext cx="42986" cy="43760"/>
            </a:xfrm>
            <a:custGeom>
              <a:avLst/>
              <a:gdLst/>
              <a:ahLst/>
              <a:cxnLst/>
              <a:rect l="l" t="t" r="r" b="b"/>
              <a:pathLst>
                <a:path w="3111" h="3167" extrusionOk="0">
                  <a:moveTo>
                    <a:pt x="1" y="0"/>
                  </a:moveTo>
                  <a:lnTo>
                    <a:pt x="1" y="3167"/>
                  </a:lnTo>
                  <a:lnTo>
                    <a:pt x="3111" y="3167"/>
                  </a:lnTo>
                  <a:lnTo>
                    <a:pt x="31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540;p78"/>
            <p:cNvSpPr/>
            <p:nvPr/>
          </p:nvSpPr>
          <p:spPr>
            <a:xfrm>
              <a:off x="6726317" y="1156785"/>
              <a:ext cx="42986" cy="43774"/>
            </a:xfrm>
            <a:custGeom>
              <a:avLst/>
              <a:gdLst/>
              <a:ahLst/>
              <a:cxnLst/>
              <a:rect l="l" t="t" r="r" b="b"/>
              <a:pathLst>
                <a:path w="3111" h="3168" extrusionOk="0">
                  <a:moveTo>
                    <a:pt x="1" y="1"/>
                  </a:moveTo>
                  <a:lnTo>
                    <a:pt x="1" y="3167"/>
                  </a:lnTo>
                  <a:lnTo>
                    <a:pt x="3111" y="3167"/>
                  </a:lnTo>
                  <a:lnTo>
                    <a:pt x="3111" y="1"/>
                  </a:lnTo>
                  <a:close/>
                </a:path>
              </a:pathLst>
            </a:custGeom>
            <a:solidFill>
              <a:srgbClr val="FF1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541;p78"/>
            <p:cNvSpPr/>
            <p:nvPr/>
          </p:nvSpPr>
          <p:spPr>
            <a:xfrm>
              <a:off x="6758553" y="1156785"/>
              <a:ext cx="10902" cy="43774"/>
            </a:xfrm>
            <a:custGeom>
              <a:avLst/>
              <a:gdLst/>
              <a:ahLst/>
              <a:cxnLst/>
              <a:rect l="l" t="t" r="r" b="b"/>
              <a:pathLst>
                <a:path w="789" h="3168" extrusionOk="0">
                  <a:moveTo>
                    <a:pt x="0" y="1"/>
                  </a:moveTo>
                  <a:lnTo>
                    <a:pt x="0" y="3167"/>
                  </a:lnTo>
                  <a:lnTo>
                    <a:pt x="789" y="3167"/>
                  </a:lnTo>
                  <a:lnTo>
                    <a:pt x="789"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542;p78"/>
            <p:cNvSpPr/>
            <p:nvPr/>
          </p:nvSpPr>
          <p:spPr>
            <a:xfrm>
              <a:off x="6962140" y="530451"/>
              <a:ext cx="238103" cy="167814"/>
            </a:xfrm>
            <a:custGeom>
              <a:avLst/>
              <a:gdLst/>
              <a:ahLst/>
              <a:cxnLst/>
              <a:rect l="l" t="t" r="r" b="b"/>
              <a:pathLst>
                <a:path w="17232" h="12145" extrusionOk="0">
                  <a:moveTo>
                    <a:pt x="7474" y="1"/>
                  </a:moveTo>
                  <a:cubicBezTo>
                    <a:pt x="6129" y="1"/>
                    <a:pt x="4998" y="913"/>
                    <a:pt x="4661" y="2153"/>
                  </a:cubicBezTo>
                  <a:cubicBezTo>
                    <a:pt x="4261" y="1993"/>
                    <a:pt x="3834" y="1910"/>
                    <a:pt x="3403" y="1910"/>
                  </a:cubicBezTo>
                  <a:cubicBezTo>
                    <a:pt x="1524" y="1910"/>
                    <a:pt x="2" y="3432"/>
                    <a:pt x="2" y="5311"/>
                  </a:cubicBezTo>
                  <a:cubicBezTo>
                    <a:pt x="0" y="6058"/>
                    <a:pt x="249" y="6785"/>
                    <a:pt x="705" y="7378"/>
                  </a:cubicBezTo>
                  <a:cubicBezTo>
                    <a:pt x="504" y="7814"/>
                    <a:pt x="401" y="8290"/>
                    <a:pt x="401" y="8772"/>
                  </a:cubicBezTo>
                  <a:cubicBezTo>
                    <a:pt x="401" y="10634"/>
                    <a:pt x="1911" y="12144"/>
                    <a:pt x="3773" y="12144"/>
                  </a:cubicBezTo>
                  <a:cubicBezTo>
                    <a:pt x="3775" y="12144"/>
                    <a:pt x="3777" y="12144"/>
                    <a:pt x="3779" y="12144"/>
                  </a:cubicBezTo>
                  <a:cubicBezTo>
                    <a:pt x="4457" y="12144"/>
                    <a:pt x="5120" y="11937"/>
                    <a:pt x="5678" y="11553"/>
                  </a:cubicBezTo>
                  <a:cubicBezTo>
                    <a:pt x="7535" y="11538"/>
                    <a:pt x="9037" y="10036"/>
                    <a:pt x="9052" y="8179"/>
                  </a:cubicBezTo>
                  <a:cubicBezTo>
                    <a:pt x="9084" y="8181"/>
                    <a:pt x="9116" y="8184"/>
                    <a:pt x="9149" y="8184"/>
                  </a:cubicBezTo>
                  <a:cubicBezTo>
                    <a:pt x="10275" y="8184"/>
                    <a:pt x="11214" y="7404"/>
                    <a:pt x="11466" y="6357"/>
                  </a:cubicBezTo>
                  <a:cubicBezTo>
                    <a:pt x="11616" y="6400"/>
                    <a:pt x="11771" y="6422"/>
                    <a:pt x="11927" y="6422"/>
                  </a:cubicBezTo>
                  <a:cubicBezTo>
                    <a:pt x="12842" y="6422"/>
                    <a:pt x="13584" y="5684"/>
                    <a:pt x="13589" y="4769"/>
                  </a:cubicBezTo>
                  <a:cubicBezTo>
                    <a:pt x="14246" y="4765"/>
                    <a:pt x="14839" y="4375"/>
                    <a:pt x="15103" y="3776"/>
                  </a:cubicBezTo>
                  <a:cubicBezTo>
                    <a:pt x="15213" y="3814"/>
                    <a:pt x="15329" y="3835"/>
                    <a:pt x="15448" y="3836"/>
                  </a:cubicBezTo>
                  <a:cubicBezTo>
                    <a:pt x="15849" y="3835"/>
                    <a:pt x="16214" y="3600"/>
                    <a:pt x="16381" y="3234"/>
                  </a:cubicBezTo>
                  <a:cubicBezTo>
                    <a:pt x="16447" y="3257"/>
                    <a:pt x="16516" y="3269"/>
                    <a:pt x="16587" y="3271"/>
                  </a:cubicBezTo>
                  <a:cubicBezTo>
                    <a:pt x="16943" y="3271"/>
                    <a:pt x="17231" y="2982"/>
                    <a:pt x="17231" y="2626"/>
                  </a:cubicBezTo>
                  <a:cubicBezTo>
                    <a:pt x="17231" y="2269"/>
                    <a:pt x="16944" y="1979"/>
                    <a:pt x="16588" y="1979"/>
                  </a:cubicBezTo>
                  <a:cubicBezTo>
                    <a:pt x="16587" y="1979"/>
                    <a:pt x="16586" y="1979"/>
                    <a:pt x="16585" y="1979"/>
                  </a:cubicBezTo>
                  <a:cubicBezTo>
                    <a:pt x="16445" y="1979"/>
                    <a:pt x="16310" y="2026"/>
                    <a:pt x="16200" y="2111"/>
                  </a:cubicBezTo>
                  <a:cubicBezTo>
                    <a:pt x="16005" y="1900"/>
                    <a:pt x="15732" y="1781"/>
                    <a:pt x="15446" y="1781"/>
                  </a:cubicBezTo>
                  <a:cubicBezTo>
                    <a:pt x="15219" y="1781"/>
                    <a:pt x="14997" y="1857"/>
                    <a:pt x="14818" y="1996"/>
                  </a:cubicBezTo>
                  <a:cubicBezTo>
                    <a:pt x="14503" y="1644"/>
                    <a:pt x="14053" y="1442"/>
                    <a:pt x="13581" y="1442"/>
                  </a:cubicBezTo>
                  <a:cubicBezTo>
                    <a:pt x="13283" y="1442"/>
                    <a:pt x="12989" y="1522"/>
                    <a:pt x="12734" y="1675"/>
                  </a:cubicBezTo>
                  <a:cubicBezTo>
                    <a:pt x="12284" y="1086"/>
                    <a:pt x="11585" y="742"/>
                    <a:pt x="10845" y="742"/>
                  </a:cubicBezTo>
                  <a:cubicBezTo>
                    <a:pt x="10445" y="742"/>
                    <a:pt x="10051" y="842"/>
                    <a:pt x="9700" y="1034"/>
                  </a:cubicBezTo>
                  <a:cubicBezTo>
                    <a:pt x="9146" y="379"/>
                    <a:pt x="8332" y="1"/>
                    <a:pt x="74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543;p78"/>
            <p:cNvSpPr/>
            <p:nvPr/>
          </p:nvSpPr>
          <p:spPr>
            <a:xfrm>
              <a:off x="6992856" y="693373"/>
              <a:ext cx="42986" cy="277414"/>
            </a:xfrm>
            <a:custGeom>
              <a:avLst/>
              <a:gdLst/>
              <a:ahLst/>
              <a:cxnLst/>
              <a:rect l="l" t="t" r="r" b="b"/>
              <a:pathLst>
                <a:path w="3111" h="20077" extrusionOk="0">
                  <a:moveTo>
                    <a:pt x="1" y="0"/>
                  </a:moveTo>
                  <a:lnTo>
                    <a:pt x="1" y="20076"/>
                  </a:lnTo>
                  <a:lnTo>
                    <a:pt x="3111" y="20076"/>
                  </a:lnTo>
                  <a:lnTo>
                    <a:pt x="31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544;p78"/>
            <p:cNvSpPr/>
            <p:nvPr/>
          </p:nvSpPr>
          <p:spPr>
            <a:xfrm>
              <a:off x="6992856" y="693373"/>
              <a:ext cx="42986" cy="43774"/>
            </a:xfrm>
            <a:custGeom>
              <a:avLst/>
              <a:gdLst/>
              <a:ahLst/>
              <a:cxnLst/>
              <a:rect l="l" t="t" r="r" b="b"/>
              <a:pathLst>
                <a:path w="3111" h="3168" extrusionOk="0">
                  <a:moveTo>
                    <a:pt x="1" y="0"/>
                  </a:moveTo>
                  <a:lnTo>
                    <a:pt x="1" y="3168"/>
                  </a:lnTo>
                  <a:lnTo>
                    <a:pt x="3111" y="3168"/>
                  </a:lnTo>
                  <a:lnTo>
                    <a:pt x="3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545;p78"/>
            <p:cNvSpPr/>
            <p:nvPr/>
          </p:nvSpPr>
          <p:spPr>
            <a:xfrm>
              <a:off x="6992856" y="780893"/>
              <a:ext cx="42986" cy="43760"/>
            </a:xfrm>
            <a:custGeom>
              <a:avLst/>
              <a:gdLst/>
              <a:ahLst/>
              <a:cxnLst/>
              <a:rect l="l" t="t" r="r" b="b"/>
              <a:pathLst>
                <a:path w="3111" h="3167" extrusionOk="0">
                  <a:moveTo>
                    <a:pt x="1" y="0"/>
                  </a:moveTo>
                  <a:lnTo>
                    <a:pt x="1" y="3166"/>
                  </a:lnTo>
                  <a:lnTo>
                    <a:pt x="3111" y="3166"/>
                  </a:lnTo>
                  <a:lnTo>
                    <a:pt x="3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546;p78"/>
            <p:cNvSpPr/>
            <p:nvPr/>
          </p:nvSpPr>
          <p:spPr>
            <a:xfrm>
              <a:off x="6992856" y="956030"/>
              <a:ext cx="42986" cy="277400"/>
            </a:xfrm>
            <a:custGeom>
              <a:avLst/>
              <a:gdLst/>
              <a:ahLst/>
              <a:cxnLst/>
              <a:rect l="l" t="t" r="r" b="b"/>
              <a:pathLst>
                <a:path w="3111" h="20076" extrusionOk="0">
                  <a:moveTo>
                    <a:pt x="1" y="0"/>
                  </a:moveTo>
                  <a:lnTo>
                    <a:pt x="1" y="20075"/>
                  </a:lnTo>
                  <a:lnTo>
                    <a:pt x="3111" y="20075"/>
                  </a:lnTo>
                  <a:lnTo>
                    <a:pt x="31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547;p78"/>
            <p:cNvSpPr/>
            <p:nvPr/>
          </p:nvSpPr>
          <p:spPr>
            <a:xfrm>
              <a:off x="6992856" y="868400"/>
              <a:ext cx="42986" cy="43774"/>
            </a:xfrm>
            <a:custGeom>
              <a:avLst/>
              <a:gdLst/>
              <a:ahLst/>
              <a:cxnLst/>
              <a:rect l="l" t="t" r="r" b="b"/>
              <a:pathLst>
                <a:path w="3111" h="3168" extrusionOk="0">
                  <a:moveTo>
                    <a:pt x="1" y="1"/>
                  </a:moveTo>
                  <a:lnTo>
                    <a:pt x="1" y="3167"/>
                  </a:lnTo>
                  <a:lnTo>
                    <a:pt x="3111" y="3167"/>
                  </a:lnTo>
                  <a:lnTo>
                    <a:pt x="3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548;p78"/>
            <p:cNvSpPr/>
            <p:nvPr/>
          </p:nvSpPr>
          <p:spPr>
            <a:xfrm>
              <a:off x="6992856" y="956030"/>
              <a:ext cx="42986" cy="43760"/>
            </a:xfrm>
            <a:custGeom>
              <a:avLst/>
              <a:gdLst/>
              <a:ahLst/>
              <a:cxnLst/>
              <a:rect l="l" t="t" r="r" b="b"/>
              <a:pathLst>
                <a:path w="3111" h="3167" extrusionOk="0">
                  <a:moveTo>
                    <a:pt x="1" y="0"/>
                  </a:moveTo>
                  <a:lnTo>
                    <a:pt x="1" y="3166"/>
                  </a:lnTo>
                  <a:lnTo>
                    <a:pt x="3111" y="3166"/>
                  </a:lnTo>
                  <a:lnTo>
                    <a:pt x="3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549;p78"/>
            <p:cNvSpPr/>
            <p:nvPr/>
          </p:nvSpPr>
          <p:spPr>
            <a:xfrm>
              <a:off x="6992856" y="1043523"/>
              <a:ext cx="42986" cy="43788"/>
            </a:xfrm>
            <a:custGeom>
              <a:avLst/>
              <a:gdLst/>
              <a:ahLst/>
              <a:cxnLst/>
              <a:rect l="l" t="t" r="r" b="b"/>
              <a:pathLst>
                <a:path w="3111" h="3169" extrusionOk="0">
                  <a:moveTo>
                    <a:pt x="1" y="1"/>
                  </a:moveTo>
                  <a:lnTo>
                    <a:pt x="1" y="3168"/>
                  </a:lnTo>
                  <a:lnTo>
                    <a:pt x="3111" y="3168"/>
                  </a:lnTo>
                  <a:lnTo>
                    <a:pt x="3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550;p78"/>
            <p:cNvSpPr/>
            <p:nvPr/>
          </p:nvSpPr>
          <p:spPr>
            <a:xfrm>
              <a:off x="6992856" y="1131043"/>
              <a:ext cx="42986" cy="43774"/>
            </a:xfrm>
            <a:custGeom>
              <a:avLst/>
              <a:gdLst/>
              <a:ahLst/>
              <a:cxnLst/>
              <a:rect l="l" t="t" r="r" b="b"/>
              <a:pathLst>
                <a:path w="3111" h="3168" extrusionOk="0">
                  <a:moveTo>
                    <a:pt x="1" y="1"/>
                  </a:moveTo>
                  <a:lnTo>
                    <a:pt x="1" y="3167"/>
                  </a:lnTo>
                  <a:lnTo>
                    <a:pt x="3111" y="3167"/>
                  </a:lnTo>
                  <a:lnTo>
                    <a:pt x="3111" y="1"/>
                  </a:lnTo>
                  <a:close/>
                </a:path>
              </a:pathLst>
            </a:custGeom>
            <a:solidFill>
              <a:srgbClr val="FF1D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551;p78"/>
            <p:cNvSpPr/>
            <p:nvPr/>
          </p:nvSpPr>
          <p:spPr>
            <a:xfrm>
              <a:off x="7028436" y="1131043"/>
              <a:ext cx="7904" cy="43774"/>
            </a:xfrm>
            <a:custGeom>
              <a:avLst/>
              <a:gdLst/>
              <a:ahLst/>
              <a:cxnLst/>
              <a:rect l="l" t="t" r="r" b="b"/>
              <a:pathLst>
                <a:path w="572" h="3168" extrusionOk="0">
                  <a:moveTo>
                    <a:pt x="1" y="1"/>
                  </a:moveTo>
                  <a:lnTo>
                    <a:pt x="1" y="3167"/>
                  </a:lnTo>
                  <a:lnTo>
                    <a:pt x="571" y="3167"/>
                  </a:lnTo>
                  <a:lnTo>
                    <a:pt x="57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552;p78"/>
            <p:cNvSpPr/>
            <p:nvPr/>
          </p:nvSpPr>
          <p:spPr>
            <a:xfrm>
              <a:off x="5761303" y="818270"/>
              <a:ext cx="552244" cy="607169"/>
            </a:xfrm>
            <a:custGeom>
              <a:avLst/>
              <a:gdLst/>
              <a:ahLst/>
              <a:cxnLst/>
              <a:rect l="l" t="t" r="r" b="b"/>
              <a:pathLst>
                <a:path w="39967" h="43942" extrusionOk="0">
                  <a:moveTo>
                    <a:pt x="19216" y="0"/>
                  </a:moveTo>
                  <a:cubicBezTo>
                    <a:pt x="20007" y="5138"/>
                    <a:pt x="19419" y="12024"/>
                    <a:pt x="17226" y="16903"/>
                  </a:cubicBezTo>
                  <a:cubicBezTo>
                    <a:pt x="15708" y="13251"/>
                    <a:pt x="15312" y="8279"/>
                    <a:pt x="15889" y="4536"/>
                  </a:cubicBezTo>
                  <a:lnTo>
                    <a:pt x="8562" y="4536"/>
                  </a:lnTo>
                  <a:cubicBezTo>
                    <a:pt x="9181" y="8555"/>
                    <a:pt x="8681" y="13993"/>
                    <a:pt x="6871" y="17689"/>
                  </a:cubicBezTo>
                  <a:lnTo>
                    <a:pt x="4185" y="17689"/>
                  </a:lnTo>
                  <a:lnTo>
                    <a:pt x="4185" y="22174"/>
                  </a:lnTo>
                  <a:lnTo>
                    <a:pt x="0" y="22174"/>
                  </a:lnTo>
                  <a:lnTo>
                    <a:pt x="0" y="43942"/>
                  </a:lnTo>
                  <a:lnTo>
                    <a:pt x="39966" y="43942"/>
                  </a:lnTo>
                  <a:lnTo>
                    <a:pt x="39966" y="17689"/>
                  </a:lnTo>
                  <a:lnTo>
                    <a:pt x="31298" y="17689"/>
                  </a:lnTo>
                  <a:cubicBezTo>
                    <a:pt x="28796" y="12786"/>
                    <a:pt x="28095" y="5421"/>
                    <a:pt x="289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553;p78"/>
            <p:cNvSpPr/>
            <p:nvPr/>
          </p:nvSpPr>
          <p:spPr>
            <a:xfrm>
              <a:off x="5853714" y="988391"/>
              <a:ext cx="800503" cy="275479"/>
            </a:xfrm>
            <a:custGeom>
              <a:avLst/>
              <a:gdLst/>
              <a:ahLst/>
              <a:cxnLst/>
              <a:rect l="l" t="t" r="r" b="b"/>
              <a:pathLst>
                <a:path w="57934" h="19937" extrusionOk="0">
                  <a:moveTo>
                    <a:pt x="2778" y="1"/>
                  </a:moveTo>
                  <a:cubicBezTo>
                    <a:pt x="1246" y="1"/>
                    <a:pt x="0" y="1248"/>
                    <a:pt x="0" y="2779"/>
                  </a:cubicBezTo>
                  <a:lnTo>
                    <a:pt x="0" y="19937"/>
                  </a:lnTo>
                  <a:lnTo>
                    <a:pt x="679" y="19937"/>
                  </a:lnTo>
                  <a:lnTo>
                    <a:pt x="679" y="2779"/>
                  </a:lnTo>
                  <a:cubicBezTo>
                    <a:pt x="679" y="1622"/>
                    <a:pt x="1620" y="680"/>
                    <a:pt x="2778" y="680"/>
                  </a:cubicBezTo>
                  <a:lnTo>
                    <a:pt x="55155" y="680"/>
                  </a:lnTo>
                  <a:cubicBezTo>
                    <a:pt x="56313" y="680"/>
                    <a:pt x="57254" y="1622"/>
                    <a:pt x="57254" y="2779"/>
                  </a:cubicBezTo>
                  <a:lnTo>
                    <a:pt x="57254" y="18244"/>
                  </a:lnTo>
                  <a:lnTo>
                    <a:pt x="57933" y="18244"/>
                  </a:lnTo>
                  <a:lnTo>
                    <a:pt x="57933" y="2779"/>
                  </a:lnTo>
                  <a:cubicBezTo>
                    <a:pt x="57933" y="1248"/>
                    <a:pt x="56686" y="1"/>
                    <a:pt x="55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554;p78"/>
            <p:cNvSpPr/>
            <p:nvPr/>
          </p:nvSpPr>
          <p:spPr>
            <a:xfrm>
              <a:off x="5934063" y="1111021"/>
              <a:ext cx="24885" cy="9023"/>
            </a:xfrm>
            <a:custGeom>
              <a:avLst/>
              <a:gdLst/>
              <a:ahLst/>
              <a:cxnLst/>
              <a:rect l="l" t="t" r="r" b="b"/>
              <a:pathLst>
                <a:path w="1801" h="653" extrusionOk="0">
                  <a:moveTo>
                    <a:pt x="653" y="0"/>
                  </a:moveTo>
                  <a:cubicBezTo>
                    <a:pt x="293" y="0"/>
                    <a:pt x="1" y="292"/>
                    <a:pt x="1" y="653"/>
                  </a:cubicBezTo>
                  <a:lnTo>
                    <a:pt x="1800" y="653"/>
                  </a:lnTo>
                  <a:cubicBezTo>
                    <a:pt x="1800" y="293"/>
                    <a:pt x="1509" y="0"/>
                    <a:pt x="1149" y="0"/>
                  </a:cubicBezTo>
                  <a:cubicBezTo>
                    <a:pt x="1148" y="0"/>
                    <a:pt x="1148" y="0"/>
                    <a:pt x="1147" y="0"/>
                  </a:cubicBezTo>
                  <a:lnTo>
                    <a:pt x="655" y="0"/>
                  </a:lnTo>
                  <a:cubicBezTo>
                    <a:pt x="654" y="0"/>
                    <a:pt x="65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555;p78"/>
            <p:cNvSpPr/>
            <p:nvPr/>
          </p:nvSpPr>
          <p:spPr>
            <a:xfrm>
              <a:off x="6051373" y="1111021"/>
              <a:ext cx="24899" cy="9023"/>
            </a:xfrm>
            <a:custGeom>
              <a:avLst/>
              <a:gdLst/>
              <a:ahLst/>
              <a:cxnLst/>
              <a:rect l="l" t="t" r="r" b="b"/>
              <a:pathLst>
                <a:path w="1802" h="653" extrusionOk="0">
                  <a:moveTo>
                    <a:pt x="653" y="0"/>
                  </a:moveTo>
                  <a:cubicBezTo>
                    <a:pt x="294" y="0"/>
                    <a:pt x="2" y="292"/>
                    <a:pt x="1" y="653"/>
                  </a:cubicBezTo>
                  <a:lnTo>
                    <a:pt x="1800" y="653"/>
                  </a:lnTo>
                  <a:cubicBezTo>
                    <a:pt x="1802" y="293"/>
                    <a:pt x="1510" y="0"/>
                    <a:pt x="1150" y="0"/>
                  </a:cubicBezTo>
                  <a:cubicBezTo>
                    <a:pt x="1150" y="0"/>
                    <a:pt x="1149" y="0"/>
                    <a:pt x="1148" y="0"/>
                  </a:cubicBezTo>
                  <a:lnTo>
                    <a:pt x="655" y="0"/>
                  </a:lnTo>
                  <a:cubicBezTo>
                    <a:pt x="655" y="0"/>
                    <a:pt x="654"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556;p78"/>
            <p:cNvSpPr/>
            <p:nvPr/>
          </p:nvSpPr>
          <p:spPr>
            <a:xfrm>
              <a:off x="5716534" y="1267117"/>
              <a:ext cx="184809" cy="158321"/>
            </a:xfrm>
            <a:custGeom>
              <a:avLst/>
              <a:gdLst/>
              <a:ahLst/>
              <a:cxnLst/>
              <a:rect l="l" t="t" r="r" b="b"/>
              <a:pathLst>
                <a:path w="13375" h="11458" extrusionOk="0">
                  <a:moveTo>
                    <a:pt x="1" y="1"/>
                  </a:moveTo>
                  <a:lnTo>
                    <a:pt x="1" y="11458"/>
                  </a:lnTo>
                  <a:lnTo>
                    <a:pt x="13374" y="11458"/>
                  </a:lnTo>
                  <a:lnTo>
                    <a:pt x="13374" y="1"/>
                  </a:ln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557;p78"/>
            <p:cNvSpPr/>
            <p:nvPr/>
          </p:nvSpPr>
          <p:spPr>
            <a:xfrm>
              <a:off x="5766374" y="1281501"/>
              <a:ext cx="56541" cy="11786"/>
            </a:xfrm>
            <a:custGeom>
              <a:avLst/>
              <a:gdLst/>
              <a:ahLst/>
              <a:cxnLst/>
              <a:rect l="l" t="t" r="r" b="b"/>
              <a:pathLst>
                <a:path w="4092" h="853" extrusionOk="0">
                  <a:moveTo>
                    <a:pt x="1" y="0"/>
                  </a:moveTo>
                  <a:lnTo>
                    <a:pt x="1" y="852"/>
                  </a:lnTo>
                  <a:lnTo>
                    <a:pt x="4092" y="852"/>
                  </a:lnTo>
                  <a:lnTo>
                    <a:pt x="40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558;p78"/>
            <p:cNvSpPr/>
            <p:nvPr/>
          </p:nvSpPr>
          <p:spPr>
            <a:xfrm>
              <a:off x="5830127" y="1281501"/>
              <a:ext cx="56555" cy="11786"/>
            </a:xfrm>
            <a:custGeom>
              <a:avLst/>
              <a:gdLst/>
              <a:ahLst/>
              <a:cxnLst/>
              <a:rect l="l" t="t" r="r" b="b"/>
              <a:pathLst>
                <a:path w="4093" h="853" extrusionOk="0">
                  <a:moveTo>
                    <a:pt x="1" y="0"/>
                  </a:moveTo>
                  <a:lnTo>
                    <a:pt x="1" y="852"/>
                  </a:lnTo>
                  <a:lnTo>
                    <a:pt x="4092" y="852"/>
                  </a:lnTo>
                  <a:lnTo>
                    <a:pt x="40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559;p78"/>
            <p:cNvSpPr/>
            <p:nvPr/>
          </p:nvSpPr>
          <p:spPr>
            <a:xfrm>
              <a:off x="5766374" y="1306857"/>
              <a:ext cx="56541" cy="11786"/>
            </a:xfrm>
            <a:custGeom>
              <a:avLst/>
              <a:gdLst/>
              <a:ahLst/>
              <a:cxnLst/>
              <a:rect l="l" t="t" r="r" b="b"/>
              <a:pathLst>
                <a:path w="4092" h="853" extrusionOk="0">
                  <a:moveTo>
                    <a:pt x="1" y="0"/>
                  </a:moveTo>
                  <a:lnTo>
                    <a:pt x="1" y="852"/>
                  </a:lnTo>
                  <a:lnTo>
                    <a:pt x="4092" y="852"/>
                  </a:lnTo>
                  <a:lnTo>
                    <a:pt x="40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560;p78"/>
            <p:cNvSpPr/>
            <p:nvPr/>
          </p:nvSpPr>
          <p:spPr>
            <a:xfrm>
              <a:off x="5830127" y="1306857"/>
              <a:ext cx="56555" cy="11786"/>
            </a:xfrm>
            <a:custGeom>
              <a:avLst/>
              <a:gdLst/>
              <a:ahLst/>
              <a:cxnLst/>
              <a:rect l="l" t="t" r="r" b="b"/>
              <a:pathLst>
                <a:path w="4093" h="853" extrusionOk="0">
                  <a:moveTo>
                    <a:pt x="1" y="0"/>
                  </a:moveTo>
                  <a:lnTo>
                    <a:pt x="1" y="852"/>
                  </a:lnTo>
                  <a:lnTo>
                    <a:pt x="4092" y="852"/>
                  </a:lnTo>
                  <a:lnTo>
                    <a:pt x="40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561;p78"/>
            <p:cNvSpPr/>
            <p:nvPr/>
          </p:nvSpPr>
          <p:spPr>
            <a:xfrm>
              <a:off x="5768723" y="1283837"/>
              <a:ext cx="54192" cy="9451"/>
            </a:xfrm>
            <a:custGeom>
              <a:avLst/>
              <a:gdLst/>
              <a:ahLst/>
              <a:cxnLst/>
              <a:rect l="l" t="t" r="r" b="b"/>
              <a:pathLst>
                <a:path w="3922" h="684" extrusionOk="0">
                  <a:moveTo>
                    <a:pt x="1" y="1"/>
                  </a:moveTo>
                  <a:lnTo>
                    <a:pt x="1" y="683"/>
                  </a:lnTo>
                  <a:lnTo>
                    <a:pt x="3922" y="683"/>
                  </a:lnTo>
                  <a:lnTo>
                    <a:pt x="39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562;p78"/>
            <p:cNvSpPr/>
            <p:nvPr/>
          </p:nvSpPr>
          <p:spPr>
            <a:xfrm>
              <a:off x="5832490" y="1283837"/>
              <a:ext cx="54192" cy="9451"/>
            </a:xfrm>
            <a:custGeom>
              <a:avLst/>
              <a:gdLst/>
              <a:ahLst/>
              <a:cxnLst/>
              <a:rect l="l" t="t" r="r" b="b"/>
              <a:pathLst>
                <a:path w="3922" h="684" extrusionOk="0">
                  <a:moveTo>
                    <a:pt x="0" y="1"/>
                  </a:moveTo>
                  <a:lnTo>
                    <a:pt x="0" y="683"/>
                  </a:lnTo>
                  <a:lnTo>
                    <a:pt x="3921" y="683"/>
                  </a:lnTo>
                  <a:lnTo>
                    <a:pt x="39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563;p78"/>
            <p:cNvSpPr/>
            <p:nvPr/>
          </p:nvSpPr>
          <p:spPr>
            <a:xfrm>
              <a:off x="5768723" y="1309206"/>
              <a:ext cx="54192" cy="9437"/>
            </a:xfrm>
            <a:custGeom>
              <a:avLst/>
              <a:gdLst/>
              <a:ahLst/>
              <a:cxnLst/>
              <a:rect l="l" t="t" r="r" b="b"/>
              <a:pathLst>
                <a:path w="3922" h="683" extrusionOk="0">
                  <a:moveTo>
                    <a:pt x="1" y="1"/>
                  </a:moveTo>
                  <a:lnTo>
                    <a:pt x="1" y="682"/>
                  </a:lnTo>
                  <a:lnTo>
                    <a:pt x="3922" y="682"/>
                  </a:lnTo>
                  <a:lnTo>
                    <a:pt x="39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564;p78"/>
            <p:cNvSpPr/>
            <p:nvPr/>
          </p:nvSpPr>
          <p:spPr>
            <a:xfrm>
              <a:off x="5832490" y="1309206"/>
              <a:ext cx="54192" cy="9437"/>
            </a:xfrm>
            <a:custGeom>
              <a:avLst/>
              <a:gdLst/>
              <a:ahLst/>
              <a:cxnLst/>
              <a:rect l="l" t="t" r="r" b="b"/>
              <a:pathLst>
                <a:path w="3922" h="683" extrusionOk="0">
                  <a:moveTo>
                    <a:pt x="0" y="1"/>
                  </a:moveTo>
                  <a:lnTo>
                    <a:pt x="0" y="682"/>
                  </a:lnTo>
                  <a:lnTo>
                    <a:pt x="3921" y="682"/>
                  </a:lnTo>
                  <a:lnTo>
                    <a:pt x="39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565;p78"/>
            <p:cNvSpPr/>
            <p:nvPr/>
          </p:nvSpPr>
          <p:spPr>
            <a:xfrm>
              <a:off x="5901343" y="1267104"/>
              <a:ext cx="14" cy="14"/>
            </a:xfrm>
            <a:custGeom>
              <a:avLst/>
              <a:gdLst/>
              <a:ahLst/>
              <a:cxnLst/>
              <a:rect l="l" t="t" r="r" b="b"/>
              <a:pathLst>
                <a:path w="1" h="1" extrusionOk="0">
                  <a:moveTo>
                    <a:pt x="0" y="1"/>
                  </a:moveTo>
                  <a:close/>
                </a:path>
              </a:pathLst>
            </a:custGeom>
            <a:solidFill>
              <a:srgbClr val="00A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566;p78"/>
            <p:cNvSpPr/>
            <p:nvPr/>
          </p:nvSpPr>
          <p:spPr>
            <a:xfrm>
              <a:off x="5813049" y="1021069"/>
              <a:ext cx="373736" cy="242801"/>
            </a:xfrm>
            <a:custGeom>
              <a:avLst/>
              <a:gdLst/>
              <a:ahLst/>
              <a:cxnLst/>
              <a:rect l="l" t="t" r="r" b="b"/>
              <a:pathLst>
                <a:path w="27048" h="17572" extrusionOk="0">
                  <a:moveTo>
                    <a:pt x="2969" y="0"/>
                  </a:moveTo>
                  <a:cubicBezTo>
                    <a:pt x="1332" y="0"/>
                    <a:pt x="1" y="1331"/>
                    <a:pt x="1" y="2968"/>
                  </a:cubicBezTo>
                  <a:lnTo>
                    <a:pt x="1" y="17572"/>
                  </a:lnTo>
                  <a:lnTo>
                    <a:pt x="849" y="17572"/>
                  </a:lnTo>
                  <a:lnTo>
                    <a:pt x="849" y="2968"/>
                  </a:lnTo>
                  <a:cubicBezTo>
                    <a:pt x="849" y="1799"/>
                    <a:pt x="1799" y="848"/>
                    <a:pt x="2969" y="848"/>
                  </a:cubicBezTo>
                  <a:lnTo>
                    <a:pt x="9234" y="848"/>
                  </a:lnTo>
                  <a:lnTo>
                    <a:pt x="9234" y="6510"/>
                  </a:lnTo>
                  <a:lnTo>
                    <a:pt x="10082" y="6510"/>
                  </a:lnTo>
                  <a:lnTo>
                    <a:pt x="10082" y="848"/>
                  </a:lnTo>
                  <a:lnTo>
                    <a:pt x="17717" y="848"/>
                  </a:lnTo>
                  <a:lnTo>
                    <a:pt x="17717" y="6510"/>
                  </a:lnTo>
                  <a:lnTo>
                    <a:pt x="18565" y="6510"/>
                  </a:lnTo>
                  <a:lnTo>
                    <a:pt x="18565" y="848"/>
                  </a:lnTo>
                  <a:lnTo>
                    <a:pt x="24079" y="848"/>
                  </a:lnTo>
                  <a:cubicBezTo>
                    <a:pt x="25249" y="848"/>
                    <a:pt x="26200" y="1799"/>
                    <a:pt x="26200" y="2968"/>
                  </a:cubicBezTo>
                  <a:lnTo>
                    <a:pt x="26200" y="6510"/>
                  </a:lnTo>
                  <a:lnTo>
                    <a:pt x="27047" y="6510"/>
                  </a:lnTo>
                  <a:lnTo>
                    <a:pt x="27047" y="2968"/>
                  </a:lnTo>
                  <a:cubicBezTo>
                    <a:pt x="27047" y="1331"/>
                    <a:pt x="25716" y="0"/>
                    <a:pt x="240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567;p78"/>
            <p:cNvSpPr/>
            <p:nvPr/>
          </p:nvSpPr>
          <p:spPr>
            <a:xfrm>
              <a:off x="5901329" y="1120030"/>
              <a:ext cx="90380" cy="32084"/>
            </a:xfrm>
            <a:custGeom>
              <a:avLst/>
              <a:gdLst/>
              <a:ahLst/>
              <a:cxnLst/>
              <a:rect l="l" t="t" r="r" b="b"/>
              <a:pathLst>
                <a:path w="6541" h="2322" extrusionOk="0">
                  <a:moveTo>
                    <a:pt x="2298" y="1"/>
                  </a:moveTo>
                  <a:cubicBezTo>
                    <a:pt x="1029" y="1"/>
                    <a:pt x="0" y="1029"/>
                    <a:pt x="1" y="2298"/>
                  </a:cubicBezTo>
                  <a:lnTo>
                    <a:pt x="1" y="2321"/>
                  </a:lnTo>
                  <a:lnTo>
                    <a:pt x="6540" y="2321"/>
                  </a:lnTo>
                  <a:lnTo>
                    <a:pt x="6540" y="2298"/>
                  </a:lnTo>
                  <a:cubicBezTo>
                    <a:pt x="6541" y="1029"/>
                    <a:pt x="5513" y="1"/>
                    <a:pt x="4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568;p78"/>
            <p:cNvSpPr/>
            <p:nvPr/>
          </p:nvSpPr>
          <p:spPr>
            <a:xfrm>
              <a:off x="5901329" y="1152101"/>
              <a:ext cx="90366" cy="273338"/>
            </a:xfrm>
            <a:custGeom>
              <a:avLst/>
              <a:gdLst/>
              <a:ahLst/>
              <a:cxnLst/>
              <a:rect l="l" t="t" r="r" b="b"/>
              <a:pathLst>
                <a:path w="6540" h="19782" extrusionOk="0">
                  <a:moveTo>
                    <a:pt x="0" y="0"/>
                  </a:moveTo>
                  <a:lnTo>
                    <a:pt x="0" y="19782"/>
                  </a:lnTo>
                  <a:lnTo>
                    <a:pt x="6540" y="19782"/>
                  </a:lnTo>
                  <a:lnTo>
                    <a:pt x="65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569;p78"/>
            <p:cNvSpPr/>
            <p:nvPr/>
          </p:nvSpPr>
          <p:spPr>
            <a:xfrm>
              <a:off x="6018626" y="1120030"/>
              <a:ext cx="90380" cy="32084"/>
            </a:xfrm>
            <a:custGeom>
              <a:avLst/>
              <a:gdLst/>
              <a:ahLst/>
              <a:cxnLst/>
              <a:rect l="l" t="t" r="r" b="b"/>
              <a:pathLst>
                <a:path w="6541" h="2322" extrusionOk="0">
                  <a:moveTo>
                    <a:pt x="2298" y="1"/>
                  </a:moveTo>
                  <a:cubicBezTo>
                    <a:pt x="1028" y="1"/>
                    <a:pt x="0" y="1029"/>
                    <a:pt x="0" y="2298"/>
                  </a:cubicBezTo>
                  <a:lnTo>
                    <a:pt x="0" y="2321"/>
                  </a:lnTo>
                  <a:lnTo>
                    <a:pt x="6541" y="2321"/>
                  </a:lnTo>
                  <a:lnTo>
                    <a:pt x="6541" y="2298"/>
                  </a:lnTo>
                  <a:cubicBezTo>
                    <a:pt x="6541" y="1029"/>
                    <a:pt x="5513" y="1"/>
                    <a:pt x="42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570;p78"/>
            <p:cNvSpPr/>
            <p:nvPr/>
          </p:nvSpPr>
          <p:spPr>
            <a:xfrm>
              <a:off x="6018640" y="1152101"/>
              <a:ext cx="90366" cy="273338"/>
            </a:xfrm>
            <a:custGeom>
              <a:avLst/>
              <a:gdLst/>
              <a:ahLst/>
              <a:cxnLst/>
              <a:rect l="l" t="t" r="r" b="b"/>
              <a:pathLst>
                <a:path w="6540" h="19782" extrusionOk="0">
                  <a:moveTo>
                    <a:pt x="0" y="0"/>
                  </a:moveTo>
                  <a:lnTo>
                    <a:pt x="0" y="19782"/>
                  </a:lnTo>
                  <a:lnTo>
                    <a:pt x="6540" y="19782"/>
                  </a:lnTo>
                  <a:lnTo>
                    <a:pt x="65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571;p78"/>
            <p:cNvSpPr/>
            <p:nvPr/>
          </p:nvSpPr>
          <p:spPr>
            <a:xfrm>
              <a:off x="6168490" y="1111021"/>
              <a:ext cx="24885" cy="9023"/>
            </a:xfrm>
            <a:custGeom>
              <a:avLst/>
              <a:gdLst/>
              <a:ahLst/>
              <a:cxnLst/>
              <a:rect l="l" t="t" r="r" b="b"/>
              <a:pathLst>
                <a:path w="1801" h="653" extrusionOk="0">
                  <a:moveTo>
                    <a:pt x="653" y="0"/>
                  </a:moveTo>
                  <a:cubicBezTo>
                    <a:pt x="292" y="0"/>
                    <a:pt x="0" y="292"/>
                    <a:pt x="0" y="653"/>
                  </a:cubicBezTo>
                  <a:lnTo>
                    <a:pt x="1800" y="653"/>
                  </a:lnTo>
                  <a:cubicBezTo>
                    <a:pt x="1800" y="293"/>
                    <a:pt x="1509" y="0"/>
                    <a:pt x="1149" y="0"/>
                  </a:cubicBezTo>
                  <a:cubicBezTo>
                    <a:pt x="1148" y="0"/>
                    <a:pt x="1147" y="0"/>
                    <a:pt x="1147" y="0"/>
                  </a:cubicBezTo>
                  <a:lnTo>
                    <a:pt x="655" y="0"/>
                  </a:lnTo>
                  <a:cubicBezTo>
                    <a:pt x="654" y="0"/>
                    <a:pt x="653" y="0"/>
                    <a:pt x="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572;p78"/>
            <p:cNvSpPr/>
            <p:nvPr/>
          </p:nvSpPr>
          <p:spPr>
            <a:xfrm>
              <a:off x="6135729" y="1120030"/>
              <a:ext cx="90394" cy="32084"/>
            </a:xfrm>
            <a:custGeom>
              <a:avLst/>
              <a:gdLst/>
              <a:ahLst/>
              <a:cxnLst/>
              <a:rect l="l" t="t" r="r" b="b"/>
              <a:pathLst>
                <a:path w="6542" h="2322" extrusionOk="0">
                  <a:moveTo>
                    <a:pt x="2298" y="1"/>
                  </a:moveTo>
                  <a:cubicBezTo>
                    <a:pt x="1029" y="1"/>
                    <a:pt x="1" y="1029"/>
                    <a:pt x="2" y="2298"/>
                  </a:cubicBezTo>
                  <a:lnTo>
                    <a:pt x="2" y="2321"/>
                  </a:lnTo>
                  <a:lnTo>
                    <a:pt x="6542" y="2321"/>
                  </a:lnTo>
                  <a:lnTo>
                    <a:pt x="6542" y="2298"/>
                  </a:lnTo>
                  <a:cubicBezTo>
                    <a:pt x="6542" y="1029"/>
                    <a:pt x="5513" y="1"/>
                    <a:pt x="4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573;p78"/>
            <p:cNvSpPr/>
            <p:nvPr/>
          </p:nvSpPr>
          <p:spPr>
            <a:xfrm>
              <a:off x="6135729" y="1152101"/>
              <a:ext cx="90394" cy="273338"/>
            </a:xfrm>
            <a:custGeom>
              <a:avLst/>
              <a:gdLst/>
              <a:ahLst/>
              <a:cxnLst/>
              <a:rect l="l" t="t" r="r" b="b"/>
              <a:pathLst>
                <a:path w="6542" h="19782" extrusionOk="0">
                  <a:moveTo>
                    <a:pt x="1" y="0"/>
                  </a:moveTo>
                  <a:lnTo>
                    <a:pt x="1" y="19782"/>
                  </a:lnTo>
                  <a:lnTo>
                    <a:pt x="6542" y="19782"/>
                  </a:lnTo>
                  <a:lnTo>
                    <a:pt x="65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574;p78"/>
            <p:cNvSpPr/>
            <p:nvPr/>
          </p:nvSpPr>
          <p:spPr>
            <a:xfrm>
              <a:off x="5875946" y="1379329"/>
              <a:ext cx="398524" cy="46109"/>
            </a:xfrm>
            <a:custGeom>
              <a:avLst/>
              <a:gdLst/>
              <a:ahLst/>
              <a:cxnLst/>
              <a:rect l="l" t="t" r="r" b="b"/>
              <a:pathLst>
                <a:path w="28842" h="3337" extrusionOk="0">
                  <a:moveTo>
                    <a:pt x="1" y="0"/>
                  </a:moveTo>
                  <a:lnTo>
                    <a:pt x="1" y="3337"/>
                  </a:lnTo>
                  <a:lnTo>
                    <a:pt x="28841" y="3337"/>
                  </a:lnTo>
                  <a:lnTo>
                    <a:pt x="288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575;p78"/>
            <p:cNvSpPr/>
            <p:nvPr/>
          </p:nvSpPr>
          <p:spPr>
            <a:xfrm>
              <a:off x="6180926" y="1392207"/>
              <a:ext cx="87672" cy="5209"/>
            </a:xfrm>
            <a:custGeom>
              <a:avLst/>
              <a:gdLst/>
              <a:ahLst/>
              <a:cxnLst/>
              <a:rect l="l" t="t" r="r" b="b"/>
              <a:pathLst>
                <a:path w="6345" h="377" extrusionOk="0">
                  <a:moveTo>
                    <a:pt x="1" y="0"/>
                  </a:moveTo>
                  <a:lnTo>
                    <a:pt x="1" y="376"/>
                  </a:lnTo>
                  <a:lnTo>
                    <a:pt x="6344" y="376"/>
                  </a:lnTo>
                  <a:lnTo>
                    <a:pt x="63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576;p78"/>
            <p:cNvSpPr/>
            <p:nvPr/>
          </p:nvSpPr>
          <p:spPr>
            <a:xfrm>
              <a:off x="6080901" y="1392207"/>
              <a:ext cx="87686" cy="5209"/>
            </a:xfrm>
            <a:custGeom>
              <a:avLst/>
              <a:gdLst/>
              <a:ahLst/>
              <a:cxnLst/>
              <a:rect l="l" t="t" r="r" b="b"/>
              <a:pathLst>
                <a:path w="6346" h="377" extrusionOk="0">
                  <a:moveTo>
                    <a:pt x="1" y="0"/>
                  </a:moveTo>
                  <a:lnTo>
                    <a:pt x="1" y="376"/>
                  </a:lnTo>
                  <a:lnTo>
                    <a:pt x="6345" y="376"/>
                  </a:lnTo>
                  <a:lnTo>
                    <a:pt x="63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577;p78"/>
            <p:cNvSpPr/>
            <p:nvPr/>
          </p:nvSpPr>
          <p:spPr>
            <a:xfrm>
              <a:off x="5980890" y="1392207"/>
              <a:ext cx="87672" cy="5209"/>
            </a:xfrm>
            <a:custGeom>
              <a:avLst/>
              <a:gdLst/>
              <a:ahLst/>
              <a:cxnLst/>
              <a:rect l="l" t="t" r="r" b="b"/>
              <a:pathLst>
                <a:path w="6345" h="377" extrusionOk="0">
                  <a:moveTo>
                    <a:pt x="1" y="0"/>
                  </a:moveTo>
                  <a:lnTo>
                    <a:pt x="1" y="376"/>
                  </a:lnTo>
                  <a:lnTo>
                    <a:pt x="6344" y="376"/>
                  </a:lnTo>
                  <a:lnTo>
                    <a:pt x="63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578;p78"/>
            <p:cNvSpPr/>
            <p:nvPr/>
          </p:nvSpPr>
          <p:spPr>
            <a:xfrm>
              <a:off x="5880879" y="1392207"/>
              <a:ext cx="87672" cy="5209"/>
            </a:xfrm>
            <a:custGeom>
              <a:avLst/>
              <a:gdLst/>
              <a:ahLst/>
              <a:cxnLst/>
              <a:rect l="l" t="t" r="r" b="b"/>
              <a:pathLst>
                <a:path w="6345" h="377" extrusionOk="0">
                  <a:moveTo>
                    <a:pt x="1" y="0"/>
                  </a:moveTo>
                  <a:lnTo>
                    <a:pt x="1" y="376"/>
                  </a:lnTo>
                  <a:lnTo>
                    <a:pt x="6344" y="376"/>
                  </a:lnTo>
                  <a:lnTo>
                    <a:pt x="63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579;p78"/>
            <p:cNvSpPr/>
            <p:nvPr/>
          </p:nvSpPr>
          <p:spPr>
            <a:xfrm>
              <a:off x="6180926" y="1400415"/>
              <a:ext cx="87672" cy="5209"/>
            </a:xfrm>
            <a:custGeom>
              <a:avLst/>
              <a:gdLst/>
              <a:ahLst/>
              <a:cxnLst/>
              <a:rect l="l" t="t" r="r" b="b"/>
              <a:pathLst>
                <a:path w="6345" h="377" extrusionOk="0">
                  <a:moveTo>
                    <a:pt x="1" y="0"/>
                  </a:moveTo>
                  <a:lnTo>
                    <a:pt x="1" y="376"/>
                  </a:lnTo>
                  <a:lnTo>
                    <a:pt x="6344" y="376"/>
                  </a:lnTo>
                  <a:lnTo>
                    <a:pt x="63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580;p78"/>
            <p:cNvSpPr/>
            <p:nvPr/>
          </p:nvSpPr>
          <p:spPr>
            <a:xfrm>
              <a:off x="6080901" y="1400415"/>
              <a:ext cx="87686" cy="5209"/>
            </a:xfrm>
            <a:custGeom>
              <a:avLst/>
              <a:gdLst/>
              <a:ahLst/>
              <a:cxnLst/>
              <a:rect l="l" t="t" r="r" b="b"/>
              <a:pathLst>
                <a:path w="6346" h="377" extrusionOk="0">
                  <a:moveTo>
                    <a:pt x="1" y="0"/>
                  </a:moveTo>
                  <a:lnTo>
                    <a:pt x="1" y="376"/>
                  </a:lnTo>
                  <a:lnTo>
                    <a:pt x="6345" y="376"/>
                  </a:lnTo>
                  <a:lnTo>
                    <a:pt x="63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581;p78"/>
            <p:cNvSpPr/>
            <p:nvPr/>
          </p:nvSpPr>
          <p:spPr>
            <a:xfrm>
              <a:off x="5980890" y="1400415"/>
              <a:ext cx="87672" cy="5209"/>
            </a:xfrm>
            <a:custGeom>
              <a:avLst/>
              <a:gdLst/>
              <a:ahLst/>
              <a:cxnLst/>
              <a:rect l="l" t="t" r="r" b="b"/>
              <a:pathLst>
                <a:path w="6345" h="377" extrusionOk="0">
                  <a:moveTo>
                    <a:pt x="1" y="0"/>
                  </a:moveTo>
                  <a:lnTo>
                    <a:pt x="1" y="376"/>
                  </a:lnTo>
                  <a:lnTo>
                    <a:pt x="6344" y="376"/>
                  </a:lnTo>
                  <a:lnTo>
                    <a:pt x="63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582;p78"/>
            <p:cNvSpPr/>
            <p:nvPr/>
          </p:nvSpPr>
          <p:spPr>
            <a:xfrm>
              <a:off x="5880879" y="1400415"/>
              <a:ext cx="87672" cy="5209"/>
            </a:xfrm>
            <a:custGeom>
              <a:avLst/>
              <a:gdLst/>
              <a:ahLst/>
              <a:cxnLst/>
              <a:rect l="l" t="t" r="r" b="b"/>
              <a:pathLst>
                <a:path w="6345" h="377" extrusionOk="0">
                  <a:moveTo>
                    <a:pt x="1" y="0"/>
                  </a:moveTo>
                  <a:lnTo>
                    <a:pt x="1" y="376"/>
                  </a:lnTo>
                  <a:lnTo>
                    <a:pt x="6344" y="376"/>
                  </a:lnTo>
                  <a:lnTo>
                    <a:pt x="63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583;p78"/>
            <p:cNvSpPr/>
            <p:nvPr/>
          </p:nvSpPr>
          <p:spPr>
            <a:xfrm>
              <a:off x="5875932" y="1376386"/>
              <a:ext cx="14" cy="14"/>
            </a:xfrm>
            <a:custGeom>
              <a:avLst/>
              <a:gdLst/>
              <a:ahLst/>
              <a:cxnLst/>
              <a:rect l="l" t="t" r="r" b="b"/>
              <a:pathLst>
                <a:path w="1" h="1" extrusionOk="0">
                  <a:moveTo>
                    <a:pt x="1" y="0"/>
                  </a:moveTo>
                  <a:close/>
                </a:path>
              </a:pathLst>
            </a:custGeom>
            <a:solidFill>
              <a:srgbClr val="00B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584;p78"/>
            <p:cNvSpPr/>
            <p:nvPr/>
          </p:nvSpPr>
          <p:spPr>
            <a:xfrm>
              <a:off x="6274167" y="1379302"/>
              <a:ext cx="14" cy="14"/>
            </a:xfrm>
            <a:custGeom>
              <a:avLst/>
              <a:gdLst/>
              <a:ahLst/>
              <a:cxnLst/>
              <a:rect l="l" t="t" r="r" b="b"/>
              <a:pathLst>
                <a:path w="1" h="1" extrusionOk="0">
                  <a:moveTo>
                    <a:pt x="0" y="1"/>
                  </a:moveTo>
                  <a:close/>
                </a:path>
              </a:pathLst>
            </a:custGeom>
            <a:solidFill>
              <a:srgbClr val="00A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585;p78"/>
            <p:cNvSpPr/>
            <p:nvPr/>
          </p:nvSpPr>
          <p:spPr>
            <a:xfrm>
              <a:off x="6572735" y="1131388"/>
              <a:ext cx="220361" cy="190737"/>
            </a:xfrm>
            <a:custGeom>
              <a:avLst/>
              <a:gdLst/>
              <a:ahLst/>
              <a:cxnLst/>
              <a:rect l="l" t="t" r="r" b="b"/>
              <a:pathLst>
                <a:path w="15948" h="13804" extrusionOk="0">
                  <a:moveTo>
                    <a:pt x="1" y="0"/>
                  </a:moveTo>
                  <a:lnTo>
                    <a:pt x="1" y="13803"/>
                  </a:lnTo>
                  <a:lnTo>
                    <a:pt x="15948" y="13803"/>
                  </a:lnTo>
                  <a:lnTo>
                    <a:pt x="159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586;p78"/>
            <p:cNvSpPr/>
            <p:nvPr/>
          </p:nvSpPr>
          <p:spPr>
            <a:xfrm>
              <a:off x="6769496" y="1193429"/>
              <a:ext cx="9603" cy="9589"/>
            </a:xfrm>
            <a:custGeom>
              <a:avLst/>
              <a:gdLst/>
              <a:ahLst/>
              <a:cxnLst/>
              <a:rect l="l" t="t" r="r" b="b"/>
              <a:pathLst>
                <a:path w="695" h="694" extrusionOk="0">
                  <a:moveTo>
                    <a:pt x="1" y="0"/>
                  </a:moveTo>
                  <a:lnTo>
                    <a:pt x="1" y="694"/>
                  </a:lnTo>
                  <a:lnTo>
                    <a:pt x="694" y="694"/>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587;p78"/>
            <p:cNvSpPr/>
            <p:nvPr/>
          </p:nvSpPr>
          <p:spPr>
            <a:xfrm>
              <a:off x="6739706" y="1193429"/>
              <a:ext cx="9562" cy="9589"/>
            </a:xfrm>
            <a:custGeom>
              <a:avLst/>
              <a:gdLst/>
              <a:ahLst/>
              <a:cxnLst/>
              <a:rect l="l" t="t" r="r" b="b"/>
              <a:pathLst>
                <a:path w="692" h="694" extrusionOk="0">
                  <a:moveTo>
                    <a:pt x="0" y="0"/>
                  </a:moveTo>
                  <a:lnTo>
                    <a:pt x="0" y="694"/>
                  </a:lnTo>
                  <a:lnTo>
                    <a:pt x="691" y="694"/>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588;p78"/>
            <p:cNvSpPr/>
            <p:nvPr/>
          </p:nvSpPr>
          <p:spPr>
            <a:xfrm>
              <a:off x="6769496" y="1229313"/>
              <a:ext cx="9603" cy="9589"/>
            </a:xfrm>
            <a:custGeom>
              <a:avLst/>
              <a:gdLst/>
              <a:ahLst/>
              <a:cxnLst/>
              <a:rect l="l" t="t" r="r" b="b"/>
              <a:pathLst>
                <a:path w="695" h="694" extrusionOk="0">
                  <a:moveTo>
                    <a:pt x="1" y="0"/>
                  </a:moveTo>
                  <a:lnTo>
                    <a:pt x="1" y="694"/>
                  </a:lnTo>
                  <a:lnTo>
                    <a:pt x="694" y="694"/>
                  </a:lnTo>
                  <a:lnTo>
                    <a:pt x="694"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589;p78"/>
            <p:cNvSpPr/>
            <p:nvPr/>
          </p:nvSpPr>
          <p:spPr>
            <a:xfrm>
              <a:off x="6739706" y="1229313"/>
              <a:ext cx="9562" cy="9589"/>
            </a:xfrm>
            <a:custGeom>
              <a:avLst/>
              <a:gdLst/>
              <a:ahLst/>
              <a:cxnLst/>
              <a:rect l="l" t="t" r="r" b="b"/>
              <a:pathLst>
                <a:path w="692" h="694" extrusionOk="0">
                  <a:moveTo>
                    <a:pt x="0" y="0"/>
                  </a:moveTo>
                  <a:lnTo>
                    <a:pt x="0" y="694"/>
                  </a:lnTo>
                  <a:lnTo>
                    <a:pt x="691" y="694"/>
                  </a:lnTo>
                  <a:lnTo>
                    <a:pt x="691"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590;p78"/>
            <p:cNvSpPr/>
            <p:nvPr/>
          </p:nvSpPr>
          <p:spPr>
            <a:xfrm>
              <a:off x="6709515" y="1193429"/>
              <a:ext cx="9603" cy="9589"/>
            </a:xfrm>
            <a:custGeom>
              <a:avLst/>
              <a:gdLst/>
              <a:ahLst/>
              <a:cxnLst/>
              <a:rect l="l" t="t" r="r" b="b"/>
              <a:pathLst>
                <a:path w="695" h="694" extrusionOk="0">
                  <a:moveTo>
                    <a:pt x="1" y="0"/>
                  </a:moveTo>
                  <a:lnTo>
                    <a:pt x="1" y="694"/>
                  </a:lnTo>
                  <a:lnTo>
                    <a:pt x="695" y="694"/>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591;p78"/>
            <p:cNvSpPr/>
            <p:nvPr/>
          </p:nvSpPr>
          <p:spPr>
            <a:xfrm>
              <a:off x="6679392" y="1193429"/>
              <a:ext cx="9562" cy="9589"/>
            </a:xfrm>
            <a:custGeom>
              <a:avLst/>
              <a:gdLst/>
              <a:ahLst/>
              <a:cxnLst/>
              <a:rect l="l" t="t" r="r" b="b"/>
              <a:pathLst>
                <a:path w="692" h="694" extrusionOk="0">
                  <a:moveTo>
                    <a:pt x="0" y="0"/>
                  </a:moveTo>
                  <a:lnTo>
                    <a:pt x="0" y="694"/>
                  </a:lnTo>
                  <a:lnTo>
                    <a:pt x="691" y="694"/>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592;p78"/>
            <p:cNvSpPr/>
            <p:nvPr/>
          </p:nvSpPr>
          <p:spPr>
            <a:xfrm>
              <a:off x="6709515" y="1229313"/>
              <a:ext cx="9603" cy="9589"/>
            </a:xfrm>
            <a:custGeom>
              <a:avLst/>
              <a:gdLst/>
              <a:ahLst/>
              <a:cxnLst/>
              <a:rect l="l" t="t" r="r" b="b"/>
              <a:pathLst>
                <a:path w="695" h="694" extrusionOk="0">
                  <a:moveTo>
                    <a:pt x="1" y="0"/>
                  </a:moveTo>
                  <a:lnTo>
                    <a:pt x="1" y="694"/>
                  </a:lnTo>
                  <a:lnTo>
                    <a:pt x="695" y="694"/>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593;p78"/>
            <p:cNvSpPr/>
            <p:nvPr/>
          </p:nvSpPr>
          <p:spPr>
            <a:xfrm>
              <a:off x="6679392" y="1229313"/>
              <a:ext cx="9562" cy="9589"/>
            </a:xfrm>
            <a:custGeom>
              <a:avLst/>
              <a:gdLst/>
              <a:ahLst/>
              <a:cxnLst/>
              <a:rect l="l" t="t" r="r" b="b"/>
              <a:pathLst>
                <a:path w="692" h="694" extrusionOk="0">
                  <a:moveTo>
                    <a:pt x="0" y="0"/>
                  </a:moveTo>
                  <a:lnTo>
                    <a:pt x="0" y="694"/>
                  </a:lnTo>
                  <a:lnTo>
                    <a:pt x="691" y="694"/>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594;p78"/>
            <p:cNvSpPr/>
            <p:nvPr/>
          </p:nvSpPr>
          <p:spPr>
            <a:xfrm>
              <a:off x="6648165" y="1193429"/>
              <a:ext cx="9603" cy="9589"/>
            </a:xfrm>
            <a:custGeom>
              <a:avLst/>
              <a:gdLst/>
              <a:ahLst/>
              <a:cxnLst/>
              <a:rect l="l" t="t" r="r" b="b"/>
              <a:pathLst>
                <a:path w="695" h="694" extrusionOk="0">
                  <a:moveTo>
                    <a:pt x="1" y="0"/>
                  </a:moveTo>
                  <a:lnTo>
                    <a:pt x="1" y="694"/>
                  </a:lnTo>
                  <a:lnTo>
                    <a:pt x="694" y="694"/>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595;p78"/>
            <p:cNvSpPr/>
            <p:nvPr/>
          </p:nvSpPr>
          <p:spPr>
            <a:xfrm>
              <a:off x="6618098" y="1193429"/>
              <a:ext cx="9589" cy="9589"/>
            </a:xfrm>
            <a:custGeom>
              <a:avLst/>
              <a:gdLst/>
              <a:ahLst/>
              <a:cxnLst/>
              <a:rect l="l" t="t" r="r" b="b"/>
              <a:pathLst>
                <a:path w="694" h="694" extrusionOk="0">
                  <a:moveTo>
                    <a:pt x="1" y="0"/>
                  </a:moveTo>
                  <a:lnTo>
                    <a:pt x="1" y="694"/>
                  </a:lnTo>
                  <a:lnTo>
                    <a:pt x="693" y="694"/>
                  </a:ln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596;p78"/>
            <p:cNvSpPr/>
            <p:nvPr/>
          </p:nvSpPr>
          <p:spPr>
            <a:xfrm>
              <a:off x="6648165" y="1229313"/>
              <a:ext cx="9603" cy="9589"/>
            </a:xfrm>
            <a:custGeom>
              <a:avLst/>
              <a:gdLst/>
              <a:ahLst/>
              <a:cxnLst/>
              <a:rect l="l" t="t" r="r" b="b"/>
              <a:pathLst>
                <a:path w="695" h="694" extrusionOk="0">
                  <a:moveTo>
                    <a:pt x="1" y="0"/>
                  </a:moveTo>
                  <a:lnTo>
                    <a:pt x="1" y="694"/>
                  </a:lnTo>
                  <a:lnTo>
                    <a:pt x="694" y="694"/>
                  </a:lnTo>
                  <a:lnTo>
                    <a:pt x="694"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597;p78"/>
            <p:cNvSpPr/>
            <p:nvPr/>
          </p:nvSpPr>
          <p:spPr>
            <a:xfrm>
              <a:off x="6618098" y="1229313"/>
              <a:ext cx="9589" cy="9589"/>
            </a:xfrm>
            <a:custGeom>
              <a:avLst/>
              <a:gdLst/>
              <a:ahLst/>
              <a:cxnLst/>
              <a:rect l="l" t="t" r="r" b="b"/>
              <a:pathLst>
                <a:path w="694" h="694" extrusionOk="0">
                  <a:moveTo>
                    <a:pt x="1" y="0"/>
                  </a:moveTo>
                  <a:lnTo>
                    <a:pt x="1" y="694"/>
                  </a:lnTo>
                  <a:lnTo>
                    <a:pt x="693" y="694"/>
                  </a:lnTo>
                  <a:lnTo>
                    <a:pt x="693"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598;p78"/>
            <p:cNvSpPr/>
            <p:nvPr/>
          </p:nvSpPr>
          <p:spPr>
            <a:xfrm>
              <a:off x="6586760" y="1193429"/>
              <a:ext cx="9562" cy="9589"/>
            </a:xfrm>
            <a:custGeom>
              <a:avLst/>
              <a:gdLst/>
              <a:ahLst/>
              <a:cxnLst/>
              <a:rect l="l" t="t" r="r" b="b"/>
              <a:pathLst>
                <a:path w="692" h="694" extrusionOk="0">
                  <a:moveTo>
                    <a:pt x="0" y="0"/>
                  </a:moveTo>
                  <a:lnTo>
                    <a:pt x="0" y="694"/>
                  </a:lnTo>
                  <a:lnTo>
                    <a:pt x="692" y="694"/>
                  </a:lnTo>
                  <a:lnTo>
                    <a:pt x="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599;p78"/>
            <p:cNvSpPr/>
            <p:nvPr/>
          </p:nvSpPr>
          <p:spPr>
            <a:xfrm>
              <a:off x="6586760" y="1229313"/>
              <a:ext cx="9562" cy="9589"/>
            </a:xfrm>
            <a:custGeom>
              <a:avLst/>
              <a:gdLst/>
              <a:ahLst/>
              <a:cxnLst/>
              <a:rect l="l" t="t" r="r" b="b"/>
              <a:pathLst>
                <a:path w="692" h="694" extrusionOk="0">
                  <a:moveTo>
                    <a:pt x="0" y="0"/>
                  </a:moveTo>
                  <a:lnTo>
                    <a:pt x="0" y="694"/>
                  </a:lnTo>
                  <a:lnTo>
                    <a:pt x="692" y="694"/>
                  </a:lnTo>
                  <a:lnTo>
                    <a:pt x="692"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600;p78"/>
            <p:cNvSpPr/>
            <p:nvPr/>
          </p:nvSpPr>
          <p:spPr>
            <a:xfrm>
              <a:off x="6769496" y="1228235"/>
              <a:ext cx="9603" cy="9589"/>
            </a:xfrm>
            <a:custGeom>
              <a:avLst/>
              <a:gdLst/>
              <a:ahLst/>
              <a:cxnLst/>
              <a:rect l="l" t="t" r="r" b="b"/>
              <a:pathLst>
                <a:path w="695" h="694" extrusionOk="0">
                  <a:moveTo>
                    <a:pt x="1" y="0"/>
                  </a:moveTo>
                  <a:lnTo>
                    <a:pt x="1" y="694"/>
                  </a:lnTo>
                  <a:lnTo>
                    <a:pt x="694" y="694"/>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601;p78"/>
            <p:cNvSpPr/>
            <p:nvPr/>
          </p:nvSpPr>
          <p:spPr>
            <a:xfrm>
              <a:off x="6739706" y="1228235"/>
              <a:ext cx="9562" cy="9589"/>
            </a:xfrm>
            <a:custGeom>
              <a:avLst/>
              <a:gdLst/>
              <a:ahLst/>
              <a:cxnLst/>
              <a:rect l="l" t="t" r="r" b="b"/>
              <a:pathLst>
                <a:path w="692" h="694" extrusionOk="0">
                  <a:moveTo>
                    <a:pt x="0" y="0"/>
                  </a:moveTo>
                  <a:lnTo>
                    <a:pt x="0" y="694"/>
                  </a:lnTo>
                  <a:lnTo>
                    <a:pt x="691" y="694"/>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602;p78"/>
            <p:cNvSpPr/>
            <p:nvPr/>
          </p:nvSpPr>
          <p:spPr>
            <a:xfrm>
              <a:off x="6769496" y="1264119"/>
              <a:ext cx="9603" cy="9589"/>
            </a:xfrm>
            <a:custGeom>
              <a:avLst/>
              <a:gdLst/>
              <a:ahLst/>
              <a:cxnLst/>
              <a:rect l="l" t="t" r="r" b="b"/>
              <a:pathLst>
                <a:path w="695" h="694" extrusionOk="0">
                  <a:moveTo>
                    <a:pt x="1" y="0"/>
                  </a:moveTo>
                  <a:lnTo>
                    <a:pt x="1" y="694"/>
                  </a:lnTo>
                  <a:lnTo>
                    <a:pt x="694" y="694"/>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603;p78"/>
            <p:cNvSpPr/>
            <p:nvPr/>
          </p:nvSpPr>
          <p:spPr>
            <a:xfrm>
              <a:off x="6739706" y="1264119"/>
              <a:ext cx="9562" cy="9589"/>
            </a:xfrm>
            <a:custGeom>
              <a:avLst/>
              <a:gdLst/>
              <a:ahLst/>
              <a:cxnLst/>
              <a:rect l="l" t="t" r="r" b="b"/>
              <a:pathLst>
                <a:path w="692" h="694" extrusionOk="0">
                  <a:moveTo>
                    <a:pt x="0" y="0"/>
                  </a:moveTo>
                  <a:lnTo>
                    <a:pt x="0" y="694"/>
                  </a:lnTo>
                  <a:lnTo>
                    <a:pt x="691" y="694"/>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604;p78"/>
            <p:cNvSpPr/>
            <p:nvPr/>
          </p:nvSpPr>
          <p:spPr>
            <a:xfrm>
              <a:off x="6709515" y="1264119"/>
              <a:ext cx="9603" cy="9589"/>
            </a:xfrm>
            <a:custGeom>
              <a:avLst/>
              <a:gdLst/>
              <a:ahLst/>
              <a:cxnLst/>
              <a:rect l="l" t="t" r="r" b="b"/>
              <a:pathLst>
                <a:path w="695" h="694" extrusionOk="0">
                  <a:moveTo>
                    <a:pt x="1" y="0"/>
                  </a:moveTo>
                  <a:lnTo>
                    <a:pt x="1" y="694"/>
                  </a:lnTo>
                  <a:lnTo>
                    <a:pt x="695" y="694"/>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605;p78"/>
            <p:cNvSpPr/>
            <p:nvPr/>
          </p:nvSpPr>
          <p:spPr>
            <a:xfrm>
              <a:off x="6679392" y="1264119"/>
              <a:ext cx="9562" cy="9589"/>
            </a:xfrm>
            <a:custGeom>
              <a:avLst/>
              <a:gdLst/>
              <a:ahLst/>
              <a:cxnLst/>
              <a:rect l="l" t="t" r="r" b="b"/>
              <a:pathLst>
                <a:path w="692" h="694" extrusionOk="0">
                  <a:moveTo>
                    <a:pt x="0" y="0"/>
                  </a:moveTo>
                  <a:lnTo>
                    <a:pt x="0" y="694"/>
                  </a:lnTo>
                  <a:lnTo>
                    <a:pt x="691" y="694"/>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606;p78"/>
            <p:cNvSpPr/>
            <p:nvPr/>
          </p:nvSpPr>
          <p:spPr>
            <a:xfrm>
              <a:off x="6648165" y="1228235"/>
              <a:ext cx="9603" cy="9589"/>
            </a:xfrm>
            <a:custGeom>
              <a:avLst/>
              <a:gdLst/>
              <a:ahLst/>
              <a:cxnLst/>
              <a:rect l="l" t="t" r="r" b="b"/>
              <a:pathLst>
                <a:path w="695" h="694" extrusionOk="0">
                  <a:moveTo>
                    <a:pt x="1" y="0"/>
                  </a:moveTo>
                  <a:lnTo>
                    <a:pt x="1" y="694"/>
                  </a:lnTo>
                  <a:lnTo>
                    <a:pt x="694" y="694"/>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607;p78"/>
            <p:cNvSpPr/>
            <p:nvPr/>
          </p:nvSpPr>
          <p:spPr>
            <a:xfrm>
              <a:off x="6618098" y="1228235"/>
              <a:ext cx="9589" cy="9589"/>
            </a:xfrm>
            <a:custGeom>
              <a:avLst/>
              <a:gdLst/>
              <a:ahLst/>
              <a:cxnLst/>
              <a:rect l="l" t="t" r="r" b="b"/>
              <a:pathLst>
                <a:path w="694" h="694" extrusionOk="0">
                  <a:moveTo>
                    <a:pt x="1" y="0"/>
                  </a:moveTo>
                  <a:lnTo>
                    <a:pt x="1" y="694"/>
                  </a:lnTo>
                  <a:lnTo>
                    <a:pt x="693" y="694"/>
                  </a:ln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608;p78"/>
            <p:cNvSpPr/>
            <p:nvPr/>
          </p:nvSpPr>
          <p:spPr>
            <a:xfrm>
              <a:off x="6648165" y="1264119"/>
              <a:ext cx="9603" cy="9589"/>
            </a:xfrm>
            <a:custGeom>
              <a:avLst/>
              <a:gdLst/>
              <a:ahLst/>
              <a:cxnLst/>
              <a:rect l="l" t="t" r="r" b="b"/>
              <a:pathLst>
                <a:path w="695" h="694" extrusionOk="0">
                  <a:moveTo>
                    <a:pt x="1" y="0"/>
                  </a:moveTo>
                  <a:lnTo>
                    <a:pt x="1" y="694"/>
                  </a:lnTo>
                  <a:lnTo>
                    <a:pt x="694" y="694"/>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609;p78"/>
            <p:cNvSpPr/>
            <p:nvPr/>
          </p:nvSpPr>
          <p:spPr>
            <a:xfrm>
              <a:off x="6618098" y="1264119"/>
              <a:ext cx="9589" cy="9589"/>
            </a:xfrm>
            <a:custGeom>
              <a:avLst/>
              <a:gdLst/>
              <a:ahLst/>
              <a:cxnLst/>
              <a:rect l="l" t="t" r="r" b="b"/>
              <a:pathLst>
                <a:path w="694" h="694" extrusionOk="0">
                  <a:moveTo>
                    <a:pt x="1" y="0"/>
                  </a:moveTo>
                  <a:lnTo>
                    <a:pt x="1" y="694"/>
                  </a:lnTo>
                  <a:lnTo>
                    <a:pt x="693" y="694"/>
                  </a:ln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610;p78"/>
            <p:cNvSpPr/>
            <p:nvPr/>
          </p:nvSpPr>
          <p:spPr>
            <a:xfrm>
              <a:off x="6586760" y="1228235"/>
              <a:ext cx="9562" cy="9589"/>
            </a:xfrm>
            <a:custGeom>
              <a:avLst/>
              <a:gdLst/>
              <a:ahLst/>
              <a:cxnLst/>
              <a:rect l="l" t="t" r="r" b="b"/>
              <a:pathLst>
                <a:path w="692" h="694" extrusionOk="0">
                  <a:moveTo>
                    <a:pt x="0" y="0"/>
                  </a:moveTo>
                  <a:lnTo>
                    <a:pt x="0" y="694"/>
                  </a:lnTo>
                  <a:lnTo>
                    <a:pt x="692" y="694"/>
                  </a:lnTo>
                  <a:lnTo>
                    <a:pt x="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611;p78"/>
            <p:cNvSpPr/>
            <p:nvPr/>
          </p:nvSpPr>
          <p:spPr>
            <a:xfrm>
              <a:off x="6586760" y="1264119"/>
              <a:ext cx="9562" cy="9589"/>
            </a:xfrm>
            <a:custGeom>
              <a:avLst/>
              <a:gdLst/>
              <a:ahLst/>
              <a:cxnLst/>
              <a:rect l="l" t="t" r="r" b="b"/>
              <a:pathLst>
                <a:path w="692" h="694" extrusionOk="0">
                  <a:moveTo>
                    <a:pt x="0" y="0"/>
                  </a:moveTo>
                  <a:lnTo>
                    <a:pt x="0" y="694"/>
                  </a:lnTo>
                  <a:lnTo>
                    <a:pt x="692" y="694"/>
                  </a:lnTo>
                  <a:lnTo>
                    <a:pt x="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612;p78"/>
            <p:cNvSpPr/>
            <p:nvPr/>
          </p:nvSpPr>
          <p:spPr>
            <a:xfrm>
              <a:off x="6572735" y="1131388"/>
              <a:ext cx="220361" cy="45584"/>
            </a:xfrm>
            <a:custGeom>
              <a:avLst/>
              <a:gdLst/>
              <a:ahLst/>
              <a:cxnLst/>
              <a:rect l="l" t="t" r="r" b="b"/>
              <a:pathLst>
                <a:path w="15948" h="3299" extrusionOk="0">
                  <a:moveTo>
                    <a:pt x="1" y="0"/>
                  </a:moveTo>
                  <a:lnTo>
                    <a:pt x="1" y="3299"/>
                  </a:lnTo>
                  <a:lnTo>
                    <a:pt x="15948" y="3299"/>
                  </a:lnTo>
                  <a:lnTo>
                    <a:pt x="159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613;p78"/>
            <p:cNvSpPr/>
            <p:nvPr/>
          </p:nvSpPr>
          <p:spPr>
            <a:xfrm>
              <a:off x="6572183" y="1163652"/>
              <a:ext cx="220375" cy="13182"/>
            </a:xfrm>
            <a:custGeom>
              <a:avLst/>
              <a:gdLst/>
              <a:ahLst/>
              <a:cxnLst/>
              <a:rect l="l" t="t" r="r" b="b"/>
              <a:pathLst>
                <a:path w="15949" h="954" extrusionOk="0">
                  <a:moveTo>
                    <a:pt x="0" y="0"/>
                  </a:moveTo>
                  <a:lnTo>
                    <a:pt x="0" y="953"/>
                  </a:lnTo>
                  <a:lnTo>
                    <a:pt x="15949" y="953"/>
                  </a:lnTo>
                  <a:lnTo>
                    <a:pt x="159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614;p78"/>
            <p:cNvSpPr/>
            <p:nvPr/>
          </p:nvSpPr>
          <p:spPr>
            <a:xfrm>
              <a:off x="6904148" y="1131388"/>
              <a:ext cx="220361" cy="190737"/>
            </a:xfrm>
            <a:custGeom>
              <a:avLst/>
              <a:gdLst/>
              <a:ahLst/>
              <a:cxnLst/>
              <a:rect l="l" t="t" r="r" b="b"/>
              <a:pathLst>
                <a:path w="15948" h="13804" extrusionOk="0">
                  <a:moveTo>
                    <a:pt x="0" y="0"/>
                  </a:moveTo>
                  <a:lnTo>
                    <a:pt x="0" y="13803"/>
                  </a:lnTo>
                  <a:lnTo>
                    <a:pt x="15948" y="13803"/>
                  </a:lnTo>
                  <a:lnTo>
                    <a:pt x="15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615;p78"/>
            <p:cNvSpPr/>
            <p:nvPr/>
          </p:nvSpPr>
          <p:spPr>
            <a:xfrm>
              <a:off x="7100895" y="1193429"/>
              <a:ext cx="9603" cy="9589"/>
            </a:xfrm>
            <a:custGeom>
              <a:avLst/>
              <a:gdLst/>
              <a:ahLst/>
              <a:cxnLst/>
              <a:rect l="l" t="t" r="r" b="b"/>
              <a:pathLst>
                <a:path w="695" h="694" extrusionOk="0">
                  <a:moveTo>
                    <a:pt x="0" y="0"/>
                  </a:moveTo>
                  <a:lnTo>
                    <a:pt x="0" y="694"/>
                  </a:lnTo>
                  <a:lnTo>
                    <a:pt x="695" y="694"/>
                  </a:lnTo>
                  <a:lnTo>
                    <a:pt x="6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616;p78"/>
            <p:cNvSpPr/>
            <p:nvPr/>
          </p:nvSpPr>
          <p:spPr>
            <a:xfrm>
              <a:off x="7071091" y="1193429"/>
              <a:ext cx="9589" cy="9589"/>
            </a:xfrm>
            <a:custGeom>
              <a:avLst/>
              <a:gdLst/>
              <a:ahLst/>
              <a:cxnLst/>
              <a:rect l="l" t="t" r="r" b="b"/>
              <a:pathLst>
                <a:path w="694" h="694" extrusionOk="0">
                  <a:moveTo>
                    <a:pt x="1" y="0"/>
                  </a:moveTo>
                  <a:lnTo>
                    <a:pt x="1" y="694"/>
                  </a:lnTo>
                  <a:lnTo>
                    <a:pt x="693" y="694"/>
                  </a:lnTo>
                  <a:lnTo>
                    <a:pt x="6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617;p78"/>
            <p:cNvSpPr/>
            <p:nvPr/>
          </p:nvSpPr>
          <p:spPr>
            <a:xfrm>
              <a:off x="7100895" y="1229313"/>
              <a:ext cx="9603" cy="9589"/>
            </a:xfrm>
            <a:custGeom>
              <a:avLst/>
              <a:gdLst/>
              <a:ahLst/>
              <a:cxnLst/>
              <a:rect l="l" t="t" r="r" b="b"/>
              <a:pathLst>
                <a:path w="695" h="694" extrusionOk="0">
                  <a:moveTo>
                    <a:pt x="0" y="0"/>
                  </a:moveTo>
                  <a:lnTo>
                    <a:pt x="0" y="694"/>
                  </a:lnTo>
                  <a:lnTo>
                    <a:pt x="695" y="694"/>
                  </a:lnTo>
                  <a:lnTo>
                    <a:pt x="695"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618;p78"/>
            <p:cNvSpPr/>
            <p:nvPr/>
          </p:nvSpPr>
          <p:spPr>
            <a:xfrm>
              <a:off x="7071091" y="1229313"/>
              <a:ext cx="9589" cy="9589"/>
            </a:xfrm>
            <a:custGeom>
              <a:avLst/>
              <a:gdLst/>
              <a:ahLst/>
              <a:cxnLst/>
              <a:rect l="l" t="t" r="r" b="b"/>
              <a:pathLst>
                <a:path w="694" h="694" extrusionOk="0">
                  <a:moveTo>
                    <a:pt x="1" y="0"/>
                  </a:moveTo>
                  <a:lnTo>
                    <a:pt x="1" y="694"/>
                  </a:lnTo>
                  <a:lnTo>
                    <a:pt x="693" y="694"/>
                  </a:lnTo>
                  <a:lnTo>
                    <a:pt x="693"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619;p78"/>
            <p:cNvSpPr/>
            <p:nvPr/>
          </p:nvSpPr>
          <p:spPr>
            <a:xfrm>
              <a:off x="7040927" y="1193429"/>
              <a:ext cx="9603" cy="9589"/>
            </a:xfrm>
            <a:custGeom>
              <a:avLst/>
              <a:gdLst/>
              <a:ahLst/>
              <a:cxnLst/>
              <a:rect l="l" t="t" r="r" b="b"/>
              <a:pathLst>
                <a:path w="695" h="694" extrusionOk="0">
                  <a:moveTo>
                    <a:pt x="1" y="0"/>
                  </a:moveTo>
                  <a:lnTo>
                    <a:pt x="1" y="694"/>
                  </a:lnTo>
                  <a:lnTo>
                    <a:pt x="694" y="694"/>
                  </a:lnTo>
                  <a:lnTo>
                    <a:pt x="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620;p78"/>
            <p:cNvSpPr/>
            <p:nvPr/>
          </p:nvSpPr>
          <p:spPr>
            <a:xfrm>
              <a:off x="7010778" y="1193429"/>
              <a:ext cx="9589" cy="9589"/>
            </a:xfrm>
            <a:custGeom>
              <a:avLst/>
              <a:gdLst/>
              <a:ahLst/>
              <a:cxnLst/>
              <a:rect l="l" t="t" r="r" b="b"/>
              <a:pathLst>
                <a:path w="694" h="694" extrusionOk="0">
                  <a:moveTo>
                    <a:pt x="1" y="0"/>
                  </a:moveTo>
                  <a:lnTo>
                    <a:pt x="1" y="694"/>
                  </a:lnTo>
                  <a:lnTo>
                    <a:pt x="693" y="694"/>
                  </a:lnTo>
                  <a:lnTo>
                    <a:pt x="6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621;p78"/>
            <p:cNvSpPr/>
            <p:nvPr/>
          </p:nvSpPr>
          <p:spPr>
            <a:xfrm>
              <a:off x="7040927" y="1229313"/>
              <a:ext cx="9603" cy="9589"/>
            </a:xfrm>
            <a:custGeom>
              <a:avLst/>
              <a:gdLst/>
              <a:ahLst/>
              <a:cxnLst/>
              <a:rect l="l" t="t" r="r" b="b"/>
              <a:pathLst>
                <a:path w="695" h="694" extrusionOk="0">
                  <a:moveTo>
                    <a:pt x="1" y="0"/>
                  </a:moveTo>
                  <a:lnTo>
                    <a:pt x="1" y="694"/>
                  </a:lnTo>
                  <a:lnTo>
                    <a:pt x="694" y="694"/>
                  </a:lnTo>
                  <a:lnTo>
                    <a:pt x="694"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622;p78"/>
            <p:cNvSpPr/>
            <p:nvPr/>
          </p:nvSpPr>
          <p:spPr>
            <a:xfrm>
              <a:off x="7010778" y="1229313"/>
              <a:ext cx="9589" cy="9589"/>
            </a:xfrm>
            <a:custGeom>
              <a:avLst/>
              <a:gdLst/>
              <a:ahLst/>
              <a:cxnLst/>
              <a:rect l="l" t="t" r="r" b="b"/>
              <a:pathLst>
                <a:path w="694" h="694" extrusionOk="0">
                  <a:moveTo>
                    <a:pt x="1" y="0"/>
                  </a:moveTo>
                  <a:lnTo>
                    <a:pt x="1" y="694"/>
                  </a:lnTo>
                  <a:lnTo>
                    <a:pt x="693" y="694"/>
                  </a:lnTo>
                  <a:lnTo>
                    <a:pt x="693"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623;p78"/>
            <p:cNvSpPr/>
            <p:nvPr/>
          </p:nvSpPr>
          <p:spPr>
            <a:xfrm>
              <a:off x="6979578" y="1193429"/>
              <a:ext cx="9589" cy="9589"/>
            </a:xfrm>
            <a:custGeom>
              <a:avLst/>
              <a:gdLst/>
              <a:ahLst/>
              <a:cxnLst/>
              <a:rect l="l" t="t" r="r" b="b"/>
              <a:pathLst>
                <a:path w="694" h="694" extrusionOk="0">
                  <a:moveTo>
                    <a:pt x="0" y="0"/>
                  </a:moveTo>
                  <a:lnTo>
                    <a:pt x="0" y="694"/>
                  </a:lnTo>
                  <a:lnTo>
                    <a:pt x="694" y="694"/>
                  </a:lnTo>
                  <a:lnTo>
                    <a:pt x="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624;p78"/>
            <p:cNvSpPr/>
            <p:nvPr/>
          </p:nvSpPr>
          <p:spPr>
            <a:xfrm>
              <a:off x="6949511" y="1193429"/>
              <a:ext cx="9562" cy="9589"/>
            </a:xfrm>
            <a:custGeom>
              <a:avLst/>
              <a:gdLst/>
              <a:ahLst/>
              <a:cxnLst/>
              <a:rect l="l" t="t" r="r" b="b"/>
              <a:pathLst>
                <a:path w="692" h="694" extrusionOk="0">
                  <a:moveTo>
                    <a:pt x="1" y="0"/>
                  </a:moveTo>
                  <a:lnTo>
                    <a:pt x="1" y="694"/>
                  </a:lnTo>
                  <a:lnTo>
                    <a:pt x="692" y="694"/>
                  </a:lnTo>
                  <a:lnTo>
                    <a:pt x="6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625;p78"/>
            <p:cNvSpPr/>
            <p:nvPr/>
          </p:nvSpPr>
          <p:spPr>
            <a:xfrm>
              <a:off x="6979578" y="1229313"/>
              <a:ext cx="9589" cy="9589"/>
            </a:xfrm>
            <a:custGeom>
              <a:avLst/>
              <a:gdLst/>
              <a:ahLst/>
              <a:cxnLst/>
              <a:rect l="l" t="t" r="r" b="b"/>
              <a:pathLst>
                <a:path w="694" h="694" extrusionOk="0">
                  <a:moveTo>
                    <a:pt x="0" y="0"/>
                  </a:moveTo>
                  <a:lnTo>
                    <a:pt x="0" y="694"/>
                  </a:lnTo>
                  <a:lnTo>
                    <a:pt x="694" y="694"/>
                  </a:lnTo>
                  <a:lnTo>
                    <a:pt x="694"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626;p78"/>
            <p:cNvSpPr/>
            <p:nvPr/>
          </p:nvSpPr>
          <p:spPr>
            <a:xfrm>
              <a:off x="6949511" y="1229313"/>
              <a:ext cx="9562" cy="9589"/>
            </a:xfrm>
            <a:custGeom>
              <a:avLst/>
              <a:gdLst/>
              <a:ahLst/>
              <a:cxnLst/>
              <a:rect l="l" t="t" r="r" b="b"/>
              <a:pathLst>
                <a:path w="692" h="694" extrusionOk="0">
                  <a:moveTo>
                    <a:pt x="1" y="0"/>
                  </a:moveTo>
                  <a:lnTo>
                    <a:pt x="1" y="694"/>
                  </a:lnTo>
                  <a:lnTo>
                    <a:pt x="692" y="694"/>
                  </a:lnTo>
                  <a:lnTo>
                    <a:pt x="692"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627;p78"/>
            <p:cNvSpPr/>
            <p:nvPr/>
          </p:nvSpPr>
          <p:spPr>
            <a:xfrm>
              <a:off x="6918159" y="1193429"/>
              <a:ext cx="9576" cy="9589"/>
            </a:xfrm>
            <a:custGeom>
              <a:avLst/>
              <a:gdLst/>
              <a:ahLst/>
              <a:cxnLst/>
              <a:rect l="l" t="t" r="r" b="b"/>
              <a:pathLst>
                <a:path w="693" h="694" extrusionOk="0">
                  <a:moveTo>
                    <a:pt x="0" y="0"/>
                  </a:moveTo>
                  <a:lnTo>
                    <a:pt x="0" y="694"/>
                  </a:lnTo>
                  <a:lnTo>
                    <a:pt x="692" y="694"/>
                  </a:lnTo>
                  <a:lnTo>
                    <a:pt x="6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628;p78"/>
            <p:cNvSpPr/>
            <p:nvPr/>
          </p:nvSpPr>
          <p:spPr>
            <a:xfrm>
              <a:off x="6918159" y="1229313"/>
              <a:ext cx="9576" cy="9589"/>
            </a:xfrm>
            <a:custGeom>
              <a:avLst/>
              <a:gdLst/>
              <a:ahLst/>
              <a:cxnLst/>
              <a:rect l="l" t="t" r="r" b="b"/>
              <a:pathLst>
                <a:path w="693" h="694" extrusionOk="0">
                  <a:moveTo>
                    <a:pt x="0" y="0"/>
                  </a:moveTo>
                  <a:lnTo>
                    <a:pt x="0" y="694"/>
                  </a:lnTo>
                  <a:lnTo>
                    <a:pt x="692" y="694"/>
                  </a:lnTo>
                  <a:lnTo>
                    <a:pt x="692"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629;p78"/>
            <p:cNvSpPr/>
            <p:nvPr/>
          </p:nvSpPr>
          <p:spPr>
            <a:xfrm>
              <a:off x="7100895" y="1229396"/>
              <a:ext cx="9603" cy="9589"/>
            </a:xfrm>
            <a:custGeom>
              <a:avLst/>
              <a:gdLst/>
              <a:ahLst/>
              <a:cxnLst/>
              <a:rect l="l" t="t" r="r" b="b"/>
              <a:pathLst>
                <a:path w="695" h="694" extrusionOk="0">
                  <a:moveTo>
                    <a:pt x="0" y="0"/>
                  </a:moveTo>
                  <a:lnTo>
                    <a:pt x="0" y="694"/>
                  </a:lnTo>
                  <a:lnTo>
                    <a:pt x="695" y="694"/>
                  </a:lnTo>
                  <a:lnTo>
                    <a:pt x="6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630;p78"/>
            <p:cNvSpPr/>
            <p:nvPr/>
          </p:nvSpPr>
          <p:spPr>
            <a:xfrm>
              <a:off x="7071091" y="1229396"/>
              <a:ext cx="9589" cy="9589"/>
            </a:xfrm>
            <a:custGeom>
              <a:avLst/>
              <a:gdLst/>
              <a:ahLst/>
              <a:cxnLst/>
              <a:rect l="l" t="t" r="r" b="b"/>
              <a:pathLst>
                <a:path w="694" h="694" extrusionOk="0">
                  <a:moveTo>
                    <a:pt x="1" y="0"/>
                  </a:moveTo>
                  <a:lnTo>
                    <a:pt x="1" y="694"/>
                  </a:lnTo>
                  <a:lnTo>
                    <a:pt x="693" y="694"/>
                  </a:lnTo>
                  <a:lnTo>
                    <a:pt x="6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631;p78"/>
            <p:cNvSpPr/>
            <p:nvPr/>
          </p:nvSpPr>
          <p:spPr>
            <a:xfrm>
              <a:off x="7100895" y="1265294"/>
              <a:ext cx="9603" cy="9589"/>
            </a:xfrm>
            <a:custGeom>
              <a:avLst/>
              <a:gdLst/>
              <a:ahLst/>
              <a:cxnLst/>
              <a:rect l="l" t="t" r="r" b="b"/>
              <a:pathLst>
                <a:path w="695" h="694" extrusionOk="0">
                  <a:moveTo>
                    <a:pt x="0" y="0"/>
                  </a:moveTo>
                  <a:lnTo>
                    <a:pt x="0" y="694"/>
                  </a:lnTo>
                  <a:lnTo>
                    <a:pt x="695" y="694"/>
                  </a:lnTo>
                  <a:lnTo>
                    <a:pt x="6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632;p78"/>
            <p:cNvSpPr/>
            <p:nvPr/>
          </p:nvSpPr>
          <p:spPr>
            <a:xfrm>
              <a:off x="7071091" y="1265294"/>
              <a:ext cx="9589" cy="9589"/>
            </a:xfrm>
            <a:custGeom>
              <a:avLst/>
              <a:gdLst/>
              <a:ahLst/>
              <a:cxnLst/>
              <a:rect l="l" t="t" r="r" b="b"/>
              <a:pathLst>
                <a:path w="694" h="694" extrusionOk="0">
                  <a:moveTo>
                    <a:pt x="1" y="0"/>
                  </a:moveTo>
                  <a:lnTo>
                    <a:pt x="1" y="694"/>
                  </a:lnTo>
                  <a:lnTo>
                    <a:pt x="693" y="694"/>
                  </a:lnTo>
                  <a:lnTo>
                    <a:pt x="6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633;p78"/>
            <p:cNvSpPr/>
            <p:nvPr/>
          </p:nvSpPr>
          <p:spPr>
            <a:xfrm>
              <a:off x="7040927" y="1229396"/>
              <a:ext cx="9603" cy="9589"/>
            </a:xfrm>
            <a:custGeom>
              <a:avLst/>
              <a:gdLst/>
              <a:ahLst/>
              <a:cxnLst/>
              <a:rect l="l" t="t" r="r" b="b"/>
              <a:pathLst>
                <a:path w="695" h="694" extrusionOk="0">
                  <a:moveTo>
                    <a:pt x="1" y="0"/>
                  </a:moveTo>
                  <a:lnTo>
                    <a:pt x="1" y="694"/>
                  </a:lnTo>
                  <a:lnTo>
                    <a:pt x="694" y="694"/>
                  </a:lnTo>
                  <a:lnTo>
                    <a:pt x="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634;p78"/>
            <p:cNvSpPr/>
            <p:nvPr/>
          </p:nvSpPr>
          <p:spPr>
            <a:xfrm>
              <a:off x="7010778" y="1229396"/>
              <a:ext cx="9589" cy="9589"/>
            </a:xfrm>
            <a:custGeom>
              <a:avLst/>
              <a:gdLst/>
              <a:ahLst/>
              <a:cxnLst/>
              <a:rect l="l" t="t" r="r" b="b"/>
              <a:pathLst>
                <a:path w="694" h="694" extrusionOk="0">
                  <a:moveTo>
                    <a:pt x="1" y="0"/>
                  </a:moveTo>
                  <a:lnTo>
                    <a:pt x="1" y="694"/>
                  </a:lnTo>
                  <a:lnTo>
                    <a:pt x="693" y="694"/>
                  </a:lnTo>
                  <a:lnTo>
                    <a:pt x="6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635;p78"/>
            <p:cNvSpPr/>
            <p:nvPr/>
          </p:nvSpPr>
          <p:spPr>
            <a:xfrm>
              <a:off x="7040927" y="1265294"/>
              <a:ext cx="9603" cy="9589"/>
            </a:xfrm>
            <a:custGeom>
              <a:avLst/>
              <a:gdLst/>
              <a:ahLst/>
              <a:cxnLst/>
              <a:rect l="l" t="t" r="r" b="b"/>
              <a:pathLst>
                <a:path w="695" h="694" extrusionOk="0">
                  <a:moveTo>
                    <a:pt x="1" y="0"/>
                  </a:moveTo>
                  <a:lnTo>
                    <a:pt x="1" y="694"/>
                  </a:lnTo>
                  <a:lnTo>
                    <a:pt x="694" y="694"/>
                  </a:lnTo>
                  <a:lnTo>
                    <a:pt x="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636;p78"/>
            <p:cNvSpPr/>
            <p:nvPr/>
          </p:nvSpPr>
          <p:spPr>
            <a:xfrm>
              <a:off x="7010778" y="1265294"/>
              <a:ext cx="9589" cy="9589"/>
            </a:xfrm>
            <a:custGeom>
              <a:avLst/>
              <a:gdLst/>
              <a:ahLst/>
              <a:cxnLst/>
              <a:rect l="l" t="t" r="r" b="b"/>
              <a:pathLst>
                <a:path w="694" h="694" extrusionOk="0">
                  <a:moveTo>
                    <a:pt x="1" y="0"/>
                  </a:moveTo>
                  <a:lnTo>
                    <a:pt x="1" y="694"/>
                  </a:lnTo>
                  <a:lnTo>
                    <a:pt x="693" y="694"/>
                  </a:lnTo>
                  <a:lnTo>
                    <a:pt x="6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637;p78"/>
            <p:cNvSpPr/>
            <p:nvPr/>
          </p:nvSpPr>
          <p:spPr>
            <a:xfrm>
              <a:off x="6979578" y="1229396"/>
              <a:ext cx="9589" cy="9589"/>
            </a:xfrm>
            <a:custGeom>
              <a:avLst/>
              <a:gdLst/>
              <a:ahLst/>
              <a:cxnLst/>
              <a:rect l="l" t="t" r="r" b="b"/>
              <a:pathLst>
                <a:path w="694" h="694" extrusionOk="0">
                  <a:moveTo>
                    <a:pt x="0" y="0"/>
                  </a:moveTo>
                  <a:lnTo>
                    <a:pt x="0" y="694"/>
                  </a:lnTo>
                  <a:lnTo>
                    <a:pt x="694" y="694"/>
                  </a:lnTo>
                  <a:lnTo>
                    <a:pt x="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638;p78"/>
            <p:cNvSpPr/>
            <p:nvPr/>
          </p:nvSpPr>
          <p:spPr>
            <a:xfrm>
              <a:off x="6949511" y="1229396"/>
              <a:ext cx="9562" cy="9589"/>
            </a:xfrm>
            <a:custGeom>
              <a:avLst/>
              <a:gdLst/>
              <a:ahLst/>
              <a:cxnLst/>
              <a:rect l="l" t="t" r="r" b="b"/>
              <a:pathLst>
                <a:path w="692" h="694" extrusionOk="0">
                  <a:moveTo>
                    <a:pt x="1" y="0"/>
                  </a:moveTo>
                  <a:lnTo>
                    <a:pt x="1" y="694"/>
                  </a:lnTo>
                  <a:lnTo>
                    <a:pt x="692" y="694"/>
                  </a:lnTo>
                  <a:lnTo>
                    <a:pt x="6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639;p78"/>
            <p:cNvSpPr/>
            <p:nvPr/>
          </p:nvSpPr>
          <p:spPr>
            <a:xfrm>
              <a:off x="6979578" y="1265294"/>
              <a:ext cx="9589" cy="9589"/>
            </a:xfrm>
            <a:custGeom>
              <a:avLst/>
              <a:gdLst/>
              <a:ahLst/>
              <a:cxnLst/>
              <a:rect l="l" t="t" r="r" b="b"/>
              <a:pathLst>
                <a:path w="694" h="694" extrusionOk="0">
                  <a:moveTo>
                    <a:pt x="0" y="0"/>
                  </a:moveTo>
                  <a:lnTo>
                    <a:pt x="0" y="694"/>
                  </a:lnTo>
                  <a:lnTo>
                    <a:pt x="694" y="694"/>
                  </a:lnTo>
                  <a:lnTo>
                    <a:pt x="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640;p78"/>
            <p:cNvSpPr/>
            <p:nvPr/>
          </p:nvSpPr>
          <p:spPr>
            <a:xfrm>
              <a:off x="6949511" y="1265294"/>
              <a:ext cx="9562" cy="9589"/>
            </a:xfrm>
            <a:custGeom>
              <a:avLst/>
              <a:gdLst/>
              <a:ahLst/>
              <a:cxnLst/>
              <a:rect l="l" t="t" r="r" b="b"/>
              <a:pathLst>
                <a:path w="692" h="694" extrusionOk="0">
                  <a:moveTo>
                    <a:pt x="1" y="0"/>
                  </a:moveTo>
                  <a:lnTo>
                    <a:pt x="1" y="694"/>
                  </a:lnTo>
                  <a:lnTo>
                    <a:pt x="692" y="694"/>
                  </a:lnTo>
                  <a:lnTo>
                    <a:pt x="6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641;p78"/>
            <p:cNvSpPr/>
            <p:nvPr/>
          </p:nvSpPr>
          <p:spPr>
            <a:xfrm>
              <a:off x="6918159" y="1229396"/>
              <a:ext cx="9576" cy="9589"/>
            </a:xfrm>
            <a:custGeom>
              <a:avLst/>
              <a:gdLst/>
              <a:ahLst/>
              <a:cxnLst/>
              <a:rect l="l" t="t" r="r" b="b"/>
              <a:pathLst>
                <a:path w="693" h="694" extrusionOk="0">
                  <a:moveTo>
                    <a:pt x="0" y="0"/>
                  </a:moveTo>
                  <a:lnTo>
                    <a:pt x="0" y="694"/>
                  </a:lnTo>
                  <a:lnTo>
                    <a:pt x="692" y="694"/>
                  </a:lnTo>
                  <a:lnTo>
                    <a:pt x="6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642;p78"/>
            <p:cNvSpPr/>
            <p:nvPr/>
          </p:nvSpPr>
          <p:spPr>
            <a:xfrm>
              <a:off x="6918159" y="1265294"/>
              <a:ext cx="9576" cy="9589"/>
            </a:xfrm>
            <a:custGeom>
              <a:avLst/>
              <a:gdLst/>
              <a:ahLst/>
              <a:cxnLst/>
              <a:rect l="l" t="t" r="r" b="b"/>
              <a:pathLst>
                <a:path w="693" h="694" extrusionOk="0">
                  <a:moveTo>
                    <a:pt x="0" y="0"/>
                  </a:moveTo>
                  <a:lnTo>
                    <a:pt x="0" y="694"/>
                  </a:lnTo>
                  <a:lnTo>
                    <a:pt x="692" y="694"/>
                  </a:lnTo>
                  <a:lnTo>
                    <a:pt x="6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643;p78"/>
            <p:cNvSpPr/>
            <p:nvPr/>
          </p:nvSpPr>
          <p:spPr>
            <a:xfrm>
              <a:off x="6904150" y="1125050"/>
              <a:ext cx="220361" cy="51926"/>
            </a:xfrm>
            <a:custGeom>
              <a:avLst/>
              <a:gdLst/>
              <a:ahLst/>
              <a:cxnLst/>
              <a:rect l="l" t="t" r="r" b="b"/>
              <a:pathLst>
                <a:path w="15948" h="3299" extrusionOk="0">
                  <a:moveTo>
                    <a:pt x="0" y="0"/>
                  </a:moveTo>
                  <a:lnTo>
                    <a:pt x="0" y="3299"/>
                  </a:lnTo>
                  <a:lnTo>
                    <a:pt x="15948" y="3299"/>
                  </a:lnTo>
                  <a:lnTo>
                    <a:pt x="159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644;p78"/>
            <p:cNvSpPr/>
            <p:nvPr/>
          </p:nvSpPr>
          <p:spPr>
            <a:xfrm>
              <a:off x="6903595" y="1163652"/>
              <a:ext cx="220375" cy="13182"/>
            </a:xfrm>
            <a:custGeom>
              <a:avLst/>
              <a:gdLst/>
              <a:ahLst/>
              <a:cxnLst/>
              <a:rect l="l" t="t" r="r" b="b"/>
              <a:pathLst>
                <a:path w="15949" h="954" extrusionOk="0">
                  <a:moveTo>
                    <a:pt x="0" y="0"/>
                  </a:moveTo>
                  <a:lnTo>
                    <a:pt x="0" y="953"/>
                  </a:lnTo>
                  <a:lnTo>
                    <a:pt x="15949" y="953"/>
                  </a:lnTo>
                  <a:lnTo>
                    <a:pt x="159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645;p78"/>
            <p:cNvSpPr/>
            <p:nvPr/>
          </p:nvSpPr>
          <p:spPr>
            <a:xfrm>
              <a:off x="6505831" y="1294407"/>
              <a:ext cx="671696" cy="127881"/>
            </a:xfrm>
            <a:custGeom>
              <a:avLst/>
              <a:gdLst/>
              <a:ahLst/>
              <a:cxnLst/>
              <a:rect l="l" t="t" r="r" b="b"/>
              <a:pathLst>
                <a:path w="48612" h="9255" extrusionOk="0">
                  <a:moveTo>
                    <a:pt x="1" y="1"/>
                  </a:moveTo>
                  <a:lnTo>
                    <a:pt x="1" y="9254"/>
                  </a:lnTo>
                  <a:lnTo>
                    <a:pt x="48611" y="9254"/>
                  </a:lnTo>
                  <a:lnTo>
                    <a:pt x="48611" y="1"/>
                  </a:lnTo>
                  <a:close/>
                </a:path>
              </a:pathLst>
            </a:custGeom>
            <a:solidFill>
              <a:srgbClr val="EE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646;p78"/>
            <p:cNvSpPr/>
            <p:nvPr/>
          </p:nvSpPr>
          <p:spPr>
            <a:xfrm>
              <a:off x="6613303" y="1322457"/>
              <a:ext cx="470113" cy="24637"/>
            </a:xfrm>
            <a:custGeom>
              <a:avLst/>
              <a:gdLst/>
              <a:ahLst/>
              <a:cxnLst/>
              <a:rect l="l" t="t" r="r" b="b"/>
              <a:pathLst>
                <a:path w="34023" h="1783" extrusionOk="0">
                  <a:moveTo>
                    <a:pt x="1" y="1"/>
                  </a:moveTo>
                  <a:lnTo>
                    <a:pt x="1" y="1782"/>
                  </a:lnTo>
                  <a:lnTo>
                    <a:pt x="34023" y="1782"/>
                  </a:lnTo>
                  <a:lnTo>
                    <a:pt x="34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647;p78"/>
            <p:cNvSpPr/>
            <p:nvPr/>
          </p:nvSpPr>
          <p:spPr>
            <a:xfrm>
              <a:off x="6623901" y="1331894"/>
              <a:ext cx="459515" cy="15199"/>
            </a:xfrm>
            <a:custGeom>
              <a:avLst/>
              <a:gdLst/>
              <a:ahLst/>
              <a:cxnLst/>
              <a:rect l="l" t="t" r="r" b="b"/>
              <a:pathLst>
                <a:path w="33256" h="1100" extrusionOk="0">
                  <a:moveTo>
                    <a:pt x="1" y="0"/>
                  </a:moveTo>
                  <a:lnTo>
                    <a:pt x="1" y="1099"/>
                  </a:lnTo>
                  <a:lnTo>
                    <a:pt x="33256" y="1099"/>
                  </a:lnTo>
                  <a:lnTo>
                    <a:pt x="332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648;p78"/>
            <p:cNvSpPr/>
            <p:nvPr/>
          </p:nvSpPr>
          <p:spPr>
            <a:xfrm>
              <a:off x="6613303" y="1369629"/>
              <a:ext cx="470113" cy="24623"/>
            </a:xfrm>
            <a:custGeom>
              <a:avLst/>
              <a:gdLst/>
              <a:ahLst/>
              <a:cxnLst/>
              <a:rect l="l" t="t" r="r" b="b"/>
              <a:pathLst>
                <a:path w="34023" h="1782" extrusionOk="0">
                  <a:moveTo>
                    <a:pt x="1" y="0"/>
                  </a:moveTo>
                  <a:lnTo>
                    <a:pt x="1" y="1782"/>
                  </a:lnTo>
                  <a:lnTo>
                    <a:pt x="34023" y="1782"/>
                  </a:lnTo>
                  <a:lnTo>
                    <a:pt x="34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649;p78"/>
            <p:cNvSpPr/>
            <p:nvPr/>
          </p:nvSpPr>
          <p:spPr>
            <a:xfrm>
              <a:off x="6623901" y="1379053"/>
              <a:ext cx="459515" cy="15199"/>
            </a:xfrm>
            <a:custGeom>
              <a:avLst/>
              <a:gdLst/>
              <a:ahLst/>
              <a:cxnLst/>
              <a:rect l="l" t="t" r="r" b="b"/>
              <a:pathLst>
                <a:path w="33256" h="1100" extrusionOk="0">
                  <a:moveTo>
                    <a:pt x="1" y="1"/>
                  </a:moveTo>
                  <a:lnTo>
                    <a:pt x="1" y="1100"/>
                  </a:lnTo>
                  <a:lnTo>
                    <a:pt x="33256" y="1100"/>
                  </a:lnTo>
                  <a:lnTo>
                    <a:pt x="332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650;p78"/>
            <p:cNvSpPr/>
            <p:nvPr/>
          </p:nvSpPr>
          <p:spPr>
            <a:xfrm>
              <a:off x="7284364" y="1203129"/>
              <a:ext cx="244984" cy="209860"/>
            </a:xfrm>
            <a:custGeom>
              <a:avLst/>
              <a:gdLst/>
              <a:ahLst/>
              <a:cxnLst/>
              <a:rect l="l" t="t" r="r" b="b"/>
              <a:pathLst>
                <a:path w="17730" h="15188" extrusionOk="0">
                  <a:moveTo>
                    <a:pt x="1" y="0"/>
                  </a:moveTo>
                  <a:lnTo>
                    <a:pt x="1" y="15187"/>
                  </a:lnTo>
                  <a:lnTo>
                    <a:pt x="17730" y="15187"/>
                  </a:lnTo>
                  <a:lnTo>
                    <a:pt x="177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651;p78"/>
            <p:cNvSpPr/>
            <p:nvPr/>
          </p:nvSpPr>
          <p:spPr>
            <a:xfrm>
              <a:off x="6888562" y="1075980"/>
              <a:ext cx="521804" cy="218427"/>
            </a:xfrm>
            <a:custGeom>
              <a:avLst/>
              <a:gdLst/>
              <a:ahLst/>
              <a:cxnLst/>
              <a:rect l="l" t="t" r="r" b="b"/>
              <a:pathLst>
                <a:path w="37764" h="15808" extrusionOk="0">
                  <a:moveTo>
                    <a:pt x="2074" y="0"/>
                  </a:moveTo>
                  <a:cubicBezTo>
                    <a:pt x="931" y="0"/>
                    <a:pt x="0" y="931"/>
                    <a:pt x="0" y="2074"/>
                  </a:cubicBezTo>
                  <a:lnTo>
                    <a:pt x="0" y="15808"/>
                  </a:lnTo>
                  <a:lnTo>
                    <a:pt x="510" y="15808"/>
                  </a:lnTo>
                  <a:lnTo>
                    <a:pt x="510" y="2075"/>
                  </a:lnTo>
                  <a:cubicBezTo>
                    <a:pt x="510" y="1211"/>
                    <a:pt x="1210" y="510"/>
                    <a:pt x="2074" y="509"/>
                  </a:cubicBezTo>
                  <a:lnTo>
                    <a:pt x="35690" y="509"/>
                  </a:lnTo>
                  <a:cubicBezTo>
                    <a:pt x="36554" y="510"/>
                    <a:pt x="37254" y="1211"/>
                    <a:pt x="37255" y="2074"/>
                  </a:cubicBezTo>
                  <a:lnTo>
                    <a:pt x="37255" y="4623"/>
                  </a:lnTo>
                  <a:lnTo>
                    <a:pt x="37764" y="4623"/>
                  </a:lnTo>
                  <a:lnTo>
                    <a:pt x="37764" y="2074"/>
                  </a:lnTo>
                  <a:cubicBezTo>
                    <a:pt x="37764" y="931"/>
                    <a:pt x="36834" y="0"/>
                    <a:pt x="35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652;p78"/>
            <p:cNvSpPr/>
            <p:nvPr/>
          </p:nvSpPr>
          <p:spPr>
            <a:xfrm>
              <a:off x="7397447" y="1139858"/>
              <a:ext cx="18819" cy="6840"/>
            </a:xfrm>
            <a:custGeom>
              <a:avLst/>
              <a:gdLst/>
              <a:ahLst/>
              <a:cxnLst/>
              <a:rect l="l" t="t" r="r" b="b"/>
              <a:pathLst>
                <a:path w="1362" h="495" extrusionOk="0">
                  <a:moveTo>
                    <a:pt x="494" y="0"/>
                  </a:moveTo>
                  <a:cubicBezTo>
                    <a:pt x="222" y="0"/>
                    <a:pt x="0" y="222"/>
                    <a:pt x="0" y="494"/>
                  </a:cubicBezTo>
                  <a:lnTo>
                    <a:pt x="1362" y="494"/>
                  </a:lnTo>
                  <a:cubicBezTo>
                    <a:pt x="1361" y="222"/>
                    <a:pt x="1141" y="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653;p78"/>
            <p:cNvSpPr/>
            <p:nvPr/>
          </p:nvSpPr>
          <p:spPr>
            <a:xfrm>
              <a:off x="7284378" y="1160474"/>
              <a:ext cx="244957" cy="42655"/>
            </a:xfrm>
            <a:custGeom>
              <a:avLst/>
              <a:gdLst/>
              <a:ahLst/>
              <a:cxnLst/>
              <a:rect l="l" t="t" r="r" b="b"/>
              <a:pathLst>
                <a:path w="17728" h="3087" extrusionOk="0">
                  <a:moveTo>
                    <a:pt x="7261" y="0"/>
                  </a:moveTo>
                  <a:lnTo>
                    <a:pt x="1" y="3086"/>
                  </a:lnTo>
                  <a:lnTo>
                    <a:pt x="17727" y="3086"/>
                  </a:lnTo>
                  <a:lnTo>
                    <a:pt x="104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654;p78"/>
            <p:cNvSpPr/>
            <p:nvPr/>
          </p:nvSpPr>
          <p:spPr>
            <a:xfrm>
              <a:off x="7384693" y="1146684"/>
              <a:ext cx="44327" cy="13817"/>
            </a:xfrm>
            <a:custGeom>
              <a:avLst/>
              <a:gdLst/>
              <a:ahLst/>
              <a:cxnLst/>
              <a:rect l="l" t="t" r="r" b="b"/>
              <a:pathLst>
                <a:path w="3208" h="1000" extrusionOk="0">
                  <a:moveTo>
                    <a:pt x="1" y="0"/>
                  </a:moveTo>
                  <a:lnTo>
                    <a:pt x="1" y="999"/>
                  </a:lnTo>
                  <a:lnTo>
                    <a:pt x="3207" y="999"/>
                  </a:lnTo>
                  <a:lnTo>
                    <a:pt x="32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655;p78"/>
            <p:cNvSpPr/>
            <p:nvPr/>
          </p:nvSpPr>
          <p:spPr>
            <a:xfrm>
              <a:off x="6345106" y="616051"/>
              <a:ext cx="238103" cy="167814"/>
            </a:xfrm>
            <a:custGeom>
              <a:avLst/>
              <a:gdLst/>
              <a:ahLst/>
              <a:cxnLst/>
              <a:rect l="l" t="t" r="r" b="b"/>
              <a:pathLst>
                <a:path w="17232" h="12145" extrusionOk="0">
                  <a:moveTo>
                    <a:pt x="7475" y="1"/>
                  </a:moveTo>
                  <a:cubicBezTo>
                    <a:pt x="6129" y="1"/>
                    <a:pt x="4998" y="914"/>
                    <a:pt x="4661" y="2154"/>
                  </a:cubicBezTo>
                  <a:cubicBezTo>
                    <a:pt x="4261" y="1993"/>
                    <a:pt x="3834" y="1910"/>
                    <a:pt x="3403" y="1910"/>
                  </a:cubicBezTo>
                  <a:cubicBezTo>
                    <a:pt x="1524" y="1910"/>
                    <a:pt x="0" y="3433"/>
                    <a:pt x="0" y="5311"/>
                  </a:cubicBezTo>
                  <a:cubicBezTo>
                    <a:pt x="0" y="6059"/>
                    <a:pt x="247" y="6785"/>
                    <a:pt x="705" y="7378"/>
                  </a:cubicBezTo>
                  <a:cubicBezTo>
                    <a:pt x="504" y="7815"/>
                    <a:pt x="401" y="8290"/>
                    <a:pt x="401" y="8772"/>
                  </a:cubicBezTo>
                  <a:cubicBezTo>
                    <a:pt x="401" y="10635"/>
                    <a:pt x="1910" y="12144"/>
                    <a:pt x="3773" y="12144"/>
                  </a:cubicBezTo>
                  <a:cubicBezTo>
                    <a:pt x="3775" y="12144"/>
                    <a:pt x="3777" y="12144"/>
                    <a:pt x="3779" y="12144"/>
                  </a:cubicBezTo>
                  <a:cubicBezTo>
                    <a:pt x="4457" y="12144"/>
                    <a:pt x="5119" y="11937"/>
                    <a:pt x="5678" y="11553"/>
                  </a:cubicBezTo>
                  <a:cubicBezTo>
                    <a:pt x="7535" y="11538"/>
                    <a:pt x="9037" y="10037"/>
                    <a:pt x="9050" y="8180"/>
                  </a:cubicBezTo>
                  <a:cubicBezTo>
                    <a:pt x="9083" y="8181"/>
                    <a:pt x="9115" y="8183"/>
                    <a:pt x="9148" y="8183"/>
                  </a:cubicBezTo>
                  <a:cubicBezTo>
                    <a:pt x="10273" y="8183"/>
                    <a:pt x="11214" y="7404"/>
                    <a:pt x="11465" y="6357"/>
                  </a:cubicBezTo>
                  <a:cubicBezTo>
                    <a:pt x="11614" y="6399"/>
                    <a:pt x="11770" y="6422"/>
                    <a:pt x="11926" y="6422"/>
                  </a:cubicBezTo>
                  <a:cubicBezTo>
                    <a:pt x="12841" y="6422"/>
                    <a:pt x="13583" y="5684"/>
                    <a:pt x="13589" y="4769"/>
                  </a:cubicBezTo>
                  <a:cubicBezTo>
                    <a:pt x="14245" y="4765"/>
                    <a:pt x="14838" y="4376"/>
                    <a:pt x="15102" y="3776"/>
                  </a:cubicBezTo>
                  <a:cubicBezTo>
                    <a:pt x="15213" y="3816"/>
                    <a:pt x="15330" y="3837"/>
                    <a:pt x="15446" y="3837"/>
                  </a:cubicBezTo>
                  <a:cubicBezTo>
                    <a:pt x="15849" y="3837"/>
                    <a:pt x="16214" y="3602"/>
                    <a:pt x="16381" y="3235"/>
                  </a:cubicBezTo>
                  <a:cubicBezTo>
                    <a:pt x="16447" y="3259"/>
                    <a:pt x="16516" y="3271"/>
                    <a:pt x="16585" y="3271"/>
                  </a:cubicBezTo>
                  <a:cubicBezTo>
                    <a:pt x="16942" y="3271"/>
                    <a:pt x="17230" y="2982"/>
                    <a:pt x="17230" y="2626"/>
                  </a:cubicBezTo>
                  <a:cubicBezTo>
                    <a:pt x="17232" y="2269"/>
                    <a:pt x="16942" y="1980"/>
                    <a:pt x="16585" y="1980"/>
                  </a:cubicBezTo>
                  <a:cubicBezTo>
                    <a:pt x="16445" y="1980"/>
                    <a:pt x="16310" y="2026"/>
                    <a:pt x="16198" y="2111"/>
                  </a:cubicBezTo>
                  <a:cubicBezTo>
                    <a:pt x="16005" y="1900"/>
                    <a:pt x="15732" y="1781"/>
                    <a:pt x="15446" y="1781"/>
                  </a:cubicBezTo>
                  <a:cubicBezTo>
                    <a:pt x="15219" y="1781"/>
                    <a:pt x="14997" y="1857"/>
                    <a:pt x="14818" y="1997"/>
                  </a:cubicBezTo>
                  <a:cubicBezTo>
                    <a:pt x="14503" y="1644"/>
                    <a:pt x="14053" y="1442"/>
                    <a:pt x="13580" y="1442"/>
                  </a:cubicBezTo>
                  <a:cubicBezTo>
                    <a:pt x="13282" y="1442"/>
                    <a:pt x="12989" y="1522"/>
                    <a:pt x="12734" y="1675"/>
                  </a:cubicBezTo>
                  <a:cubicBezTo>
                    <a:pt x="12284" y="1086"/>
                    <a:pt x="11585" y="742"/>
                    <a:pt x="10844" y="742"/>
                  </a:cubicBezTo>
                  <a:cubicBezTo>
                    <a:pt x="10445" y="742"/>
                    <a:pt x="10051" y="842"/>
                    <a:pt x="9700" y="1035"/>
                  </a:cubicBezTo>
                  <a:cubicBezTo>
                    <a:pt x="9147" y="379"/>
                    <a:pt x="8332" y="1"/>
                    <a:pt x="7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656;p78"/>
            <p:cNvSpPr/>
            <p:nvPr/>
          </p:nvSpPr>
          <p:spPr>
            <a:xfrm>
              <a:off x="6375822" y="778973"/>
              <a:ext cx="43000" cy="277414"/>
            </a:xfrm>
            <a:custGeom>
              <a:avLst/>
              <a:gdLst/>
              <a:ahLst/>
              <a:cxnLst/>
              <a:rect l="l" t="t" r="r" b="b"/>
              <a:pathLst>
                <a:path w="3112" h="20077" extrusionOk="0">
                  <a:moveTo>
                    <a:pt x="1" y="0"/>
                  </a:moveTo>
                  <a:lnTo>
                    <a:pt x="1" y="20076"/>
                  </a:lnTo>
                  <a:lnTo>
                    <a:pt x="3111" y="20076"/>
                  </a:lnTo>
                  <a:lnTo>
                    <a:pt x="3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657;p78"/>
            <p:cNvSpPr/>
            <p:nvPr/>
          </p:nvSpPr>
          <p:spPr>
            <a:xfrm>
              <a:off x="6375822" y="778973"/>
              <a:ext cx="43000" cy="43774"/>
            </a:xfrm>
            <a:custGeom>
              <a:avLst/>
              <a:gdLst/>
              <a:ahLst/>
              <a:cxnLst/>
              <a:rect l="l" t="t" r="r" b="b"/>
              <a:pathLst>
                <a:path w="3112" h="3168" extrusionOk="0">
                  <a:moveTo>
                    <a:pt x="1" y="0"/>
                  </a:moveTo>
                  <a:lnTo>
                    <a:pt x="1" y="3168"/>
                  </a:lnTo>
                  <a:lnTo>
                    <a:pt x="3111" y="3168"/>
                  </a:lnTo>
                  <a:lnTo>
                    <a:pt x="31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658;p78"/>
            <p:cNvSpPr/>
            <p:nvPr/>
          </p:nvSpPr>
          <p:spPr>
            <a:xfrm>
              <a:off x="6375822" y="866493"/>
              <a:ext cx="43000" cy="43774"/>
            </a:xfrm>
            <a:custGeom>
              <a:avLst/>
              <a:gdLst/>
              <a:ahLst/>
              <a:cxnLst/>
              <a:rect l="l" t="t" r="r" b="b"/>
              <a:pathLst>
                <a:path w="3112" h="3168" extrusionOk="0">
                  <a:moveTo>
                    <a:pt x="1" y="0"/>
                  </a:moveTo>
                  <a:lnTo>
                    <a:pt x="1" y="3168"/>
                  </a:lnTo>
                  <a:lnTo>
                    <a:pt x="3111" y="3168"/>
                  </a:lnTo>
                  <a:lnTo>
                    <a:pt x="31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659;p78"/>
            <p:cNvSpPr/>
            <p:nvPr/>
          </p:nvSpPr>
          <p:spPr>
            <a:xfrm>
              <a:off x="6375822" y="1041630"/>
              <a:ext cx="43000" cy="277400"/>
            </a:xfrm>
            <a:custGeom>
              <a:avLst/>
              <a:gdLst/>
              <a:ahLst/>
              <a:cxnLst/>
              <a:rect l="l" t="t" r="r" b="b"/>
              <a:pathLst>
                <a:path w="3112" h="20076" extrusionOk="0">
                  <a:moveTo>
                    <a:pt x="1" y="0"/>
                  </a:moveTo>
                  <a:lnTo>
                    <a:pt x="1" y="20075"/>
                  </a:lnTo>
                  <a:lnTo>
                    <a:pt x="3111" y="20075"/>
                  </a:lnTo>
                  <a:lnTo>
                    <a:pt x="3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660;p78"/>
            <p:cNvSpPr/>
            <p:nvPr/>
          </p:nvSpPr>
          <p:spPr>
            <a:xfrm>
              <a:off x="6375822" y="954013"/>
              <a:ext cx="43000" cy="43760"/>
            </a:xfrm>
            <a:custGeom>
              <a:avLst/>
              <a:gdLst/>
              <a:ahLst/>
              <a:cxnLst/>
              <a:rect l="l" t="t" r="r" b="b"/>
              <a:pathLst>
                <a:path w="3112" h="3167" extrusionOk="0">
                  <a:moveTo>
                    <a:pt x="1" y="0"/>
                  </a:moveTo>
                  <a:lnTo>
                    <a:pt x="1" y="3166"/>
                  </a:lnTo>
                  <a:lnTo>
                    <a:pt x="3111" y="3166"/>
                  </a:lnTo>
                  <a:lnTo>
                    <a:pt x="31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661;p78"/>
            <p:cNvSpPr/>
            <p:nvPr/>
          </p:nvSpPr>
          <p:spPr>
            <a:xfrm>
              <a:off x="6375822" y="1041630"/>
              <a:ext cx="43000" cy="43760"/>
            </a:xfrm>
            <a:custGeom>
              <a:avLst/>
              <a:gdLst/>
              <a:ahLst/>
              <a:cxnLst/>
              <a:rect l="l" t="t" r="r" b="b"/>
              <a:pathLst>
                <a:path w="3112" h="3167" extrusionOk="0">
                  <a:moveTo>
                    <a:pt x="1" y="0"/>
                  </a:moveTo>
                  <a:lnTo>
                    <a:pt x="1" y="3167"/>
                  </a:lnTo>
                  <a:lnTo>
                    <a:pt x="3111" y="3167"/>
                  </a:lnTo>
                  <a:lnTo>
                    <a:pt x="31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662;p78"/>
            <p:cNvSpPr/>
            <p:nvPr/>
          </p:nvSpPr>
          <p:spPr>
            <a:xfrm>
              <a:off x="6375822" y="1129122"/>
              <a:ext cx="43000" cy="43788"/>
            </a:xfrm>
            <a:custGeom>
              <a:avLst/>
              <a:gdLst/>
              <a:ahLst/>
              <a:cxnLst/>
              <a:rect l="l" t="t" r="r" b="b"/>
              <a:pathLst>
                <a:path w="3112" h="3169" extrusionOk="0">
                  <a:moveTo>
                    <a:pt x="1" y="1"/>
                  </a:moveTo>
                  <a:lnTo>
                    <a:pt x="1" y="3168"/>
                  </a:lnTo>
                  <a:lnTo>
                    <a:pt x="3111" y="3168"/>
                  </a:lnTo>
                  <a:lnTo>
                    <a:pt x="31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663;p78"/>
            <p:cNvSpPr/>
            <p:nvPr/>
          </p:nvSpPr>
          <p:spPr>
            <a:xfrm>
              <a:off x="6411402" y="1216642"/>
              <a:ext cx="7904" cy="43788"/>
            </a:xfrm>
            <a:custGeom>
              <a:avLst/>
              <a:gdLst/>
              <a:ahLst/>
              <a:cxnLst/>
              <a:rect l="l" t="t" r="r" b="b"/>
              <a:pathLst>
                <a:path w="572" h="3169" extrusionOk="0">
                  <a:moveTo>
                    <a:pt x="1" y="1"/>
                  </a:moveTo>
                  <a:lnTo>
                    <a:pt x="1" y="3168"/>
                  </a:lnTo>
                  <a:lnTo>
                    <a:pt x="571" y="3168"/>
                  </a:lnTo>
                  <a:lnTo>
                    <a:pt x="57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664;p78"/>
            <p:cNvSpPr/>
            <p:nvPr/>
          </p:nvSpPr>
          <p:spPr>
            <a:xfrm>
              <a:off x="6287100" y="1216988"/>
              <a:ext cx="220375" cy="190737"/>
            </a:xfrm>
            <a:custGeom>
              <a:avLst/>
              <a:gdLst/>
              <a:ahLst/>
              <a:cxnLst/>
              <a:rect l="l" t="t" r="r" b="b"/>
              <a:pathLst>
                <a:path w="15949" h="13804" extrusionOk="0">
                  <a:moveTo>
                    <a:pt x="0" y="0"/>
                  </a:moveTo>
                  <a:lnTo>
                    <a:pt x="0" y="13803"/>
                  </a:lnTo>
                  <a:lnTo>
                    <a:pt x="15949" y="13803"/>
                  </a:lnTo>
                  <a:lnTo>
                    <a:pt x="159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665;p78"/>
            <p:cNvSpPr/>
            <p:nvPr/>
          </p:nvSpPr>
          <p:spPr>
            <a:xfrm>
              <a:off x="6483861" y="1279028"/>
              <a:ext cx="9589" cy="9603"/>
            </a:xfrm>
            <a:custGeom>
              <a:avLst/>
              <a:gdLst/>
              <a:ahLst/>
              <a:cxnLst/>
              <a:rect l="l" t="t" r="r" b="b"/>
              <a:pathLst>
                <a:path w="694" h="695" extrusionOk="0">
                  <a:moveTo>
                    <a:pt x="0" y="0"/>
                  </a:moveTo>
                  <a:lnTo>
                    <a:pt x="0" y="694"/>
                  </a:lnTo>
                  <a:lnTo>
                    <a:pt x="694" y="694"/>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666;p78"/>
            <p:cNvSpPr/>
            <p:nvPr/>
          </p:nvSpPr>
          <p:spPr>
            <a:xfrm>
              <a:off x="6454057" y="1279028"/>
              <a:ext cx="9589" cy="9603"/>
            </a:xfrm>
            <a:custGeom>
              <a:avLst/>
              <a:gdLst/>
              <a:ahLst/>
              <a:cxnLst/>
              <a:rect l="l" t="t" r="r" b="b"/>
              <a:pathLst>
                <a:path w="694" h="695" extrusionOk="0">
                  <a:moveTo>
                    <a:pt x="1" y="0"/>
                  </a:moveTo>
                  <a:lnTo>
                    <a:pt x="1" y="694"/>
                  </a:lnTo>
                  <a:lnTo>
                    <a:pt x="693" y="694"/>
                  </a:ln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667;p78"/>
            <p:cNvSpPr/>
            <p:nvPr/>
          </p:nvSpPr>
          <p:spPr>
            <a:xfrm>
              <a:off x="6483861" y="1314912"/>
              <a:ext cx="9589" cy="9589"/>
            </a:xfrm>
            <a:custGeom>
              <a:avLst/>
              <a:gdLst/>
              <a:ahLst/>
              <a:cxnLst/>
              <a:rect l="l" t="t" r="r" b="b"/>
              <a:pathLst>
                <a:path w="694" h="694" extrusionOk="0">
                  <a:moveTo>
                    <a:pt x="0" y="0"/>
                  </a:moveTo>
                  <a:lnTo>
                    <a:pt x="0" y="694"/>
                  </a:lnTo>
                  <a:lnTo>
                    <a:pt x="694" y="694"/>
                  </a:lnTo>
                  <a:lnTo>
                    <a:pt x="694"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668;p78"/>
            <p:cNvSpPr/>
            <p:nvPr/>
          </p:nvSpPr>
          <p:spPr>
            <a:xfrm>
              <a:off x="6454057" y="1314912"/>
              <a:ext cx="9589" cy="9589"/>
            </a:xfrm>
            <a:custGeom>
              <a:avLst/>
              <a:gdLst/>
              <a:ahLst/>
              <a:cxnLst/>
              <a:rect l="l" t="t" r="r" b="b"/>
              <a:pathLst>
                <a:path w="694" h="694" extrusionOk="0">
                  <a:moveTo>
                    <a:pt x="1" y="0"/>
                  </a:moveTo>
                  <a:lnTo>
                    <a:pt x="1" y="694"/>
                  </a:lnTo>
                  <a:lnTo>
                    <a:pt x="693" y="694"/>
                  </a:lnTo>
                  <a:lnTo>
                    <a:pt x="693"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669;p78"/>
            <p:cNvSpPr/>
            <p:nvPr/>
          </p:nvSpPr>
          <p:spPr>
            <a:xfrm>
              <a:off x="6423893" y="1279028"/>
              <a:ext cx="9603" cy="9603"/>
            </a:xfrm>
            <a:custGeom>
              <a:avLst/>
              <a:gdLst/>
              <a:ahLst/>
              <a:cxnLst/>
              <a:rect l="l" t="t" r="r" b="b"/>
              <a:pathLst>
                <a:path w="695" h="695" extrusionOk="0">
                  <a:moveTo>
                    <a:pt x="1" y="0"/>
                  </a:moveTo>
                  <a:lnTo>
                    <a:pt x="1" y="694"/>
                  </a:lnTo>
                  <a:lnTo>
                    <a:pt x="694" y="694"/>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670;p78"/>
            <p:cNvSpPr/>
            <p:nvPr/>
          </p:nvSpPr>
          <p:spPr>
            <a:xfrm>
              <a:off x="6393743" y="1279028"/>
              <a:ext cx="9589" cy="9603"/>
            </a:xfrm>
            <a:custGeom>
              <a:avLst/>
              <a:gdLst/>
              <a:ahLst/>
              <a:cxnLst/>
              <a:rect l="l" t="t" r="r" b="b"/>
              <a:pathLst>
                <a:path w="694" h="695" extrusionOk="0">
                  <a:moveTo>
                    <a:pt x="1" y="0"/>
                  </a:moveTo>
                  <a:lnTo>
                    <a:pt x="1" y="694"/>
                  </a:lnTo>
                  <a:lnTo>
                    <a:pt x="693" y="694"/>
                  </a:ln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671;p78"/>
            <p:cNvSpPr/>
            <p:nvPr/>
          </p:nvSpPr>
          <p:spPr>
            <a:xfrm>
              <a:off x="6423893" y="1314912"/>
              <a:ext cx="9603" cy="9589"/>
            </a:xfrm>
            <a:custGeom>
              <a:avLst/>
              <a:gdLst/>
              <a:ahLst/>
              <a:cxnLst/>
              <a:rect l="l" t="t" r="r" b="b"/>
              <a:pathLst>
                <a:path w="695" h="694" extrusionOk="0">
                  <a:moveTo>
                    <a:pt x="1" y="0"/>
                  </a:moveTo>
                  <a:lnTo>
                    <a:pt x="1" y="694"/>
                  </a:lnTo>
                  <a:lnTo>
                    <a:pt x="694" y="694"/>
                  </a:lnTo>
                  <a:lnTo>
                    <a:pt x="694"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672;p78"/>
            <p:cNvSpPr/>
            <p:nvPr/>
          </p:nvSpPr>
          <p:spPr>
            <a:xfrm>
              <a:off x="6393743" y="1314912"/>
              <a:ext cx="9589" cy="9589"/>
            </a:xfrm>
            <a:custGeom>
              <a:avLst/>
              <a:gdLst/>
              <a:ahLst/>
              <a:cxnLst/>
              <a:rect l="l" t="t" r="r" b="b"/>
              <a:pathLst>
                <a:path w="694" h="694" extrusionOk="0">
                  <a:moveTo>
                    <a:pt x="1" y="0"/>
                  </a:moveTo>
                  <a:lnTo>
                    <a:pt x="1" y="694"/>
                  </a:lnTo>
                  <a:lnTo>
                    <a:pt x="693" y="694"/>
                  </a:lnTo>
                  <a:lnTo>
                    <a:pt x="693"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673;p78"/>
            <p:cNvSpPr/>
            <p:nvPr/>
          </p:nvSpPr>
          <p:spPr>
            <a:xfrm>
              <a:off x="6362530" y="1279028"/>
              <a:ext cx="9603" cy="9603"/>
            </a:xfrm>
            <a:custGeom>
              <a:avLst/>
              <a:gdLst/>
              <a:ahLst/>
              <a:cxnLst/>
              <a:rect l="l" t="t" r="r" b="b"/>
              <a:pathLst>
                <a:path w="695" h="695" extrusionOk="0">
                  <a:moveTo>
                    <a:pt x="0" y="0"/>
                  </a:moveTo>
                  <a:lnTo>
                    <a:pt x="0" y="694"/>
                  </a:lnTo>
                  <a:lnTo>
                    <a:pt x="695" y="694"/>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674;p78"/>
            <p:cNvSpPr/>
            <p:nvPr/>
          </p:nvSpPr>
          <p:spPr>
            <a:xfrm>
              <a:off x="6332463" y="1279028"/>
              <a:ext cx="9576" cy="9603"/>
            </a:xfrm>
            <a:custGeom>
              <a:avLst/>
              <a:gdLst/>
              <a:ahLst/>
              <a:cxnLst/>
              <a:rect l="l" t="t" r="r" b="b"/>
              <a:pathLst>
                <a:path w="693" h="695" extrusionOk="0">
                  <a:moveTo>
                    <a:pt x="0" y="0"/>
                  </a:moveTo>
                  <a:lnTo>
                    <a:pt x="0" y="694"/>
                  </a:lnTo>
                  <a:lnTo>
                    <a:pt x="693" y="694"/>
                  </a:ln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675;p78"/>
            <p:cNvSpPr/>
            <p:nvPr/>
          </p:nvSpPr>
          <p:spPr>
            <a:xfrm>
              <a:off x="6362530" y="1314912"/>
              <a:ext cx="9603" cy="9589"/>
            </a:xfrm>
            <a:custGeom>
              <a:avLst/>
              <a:gdLst/>
              <a:ahLst/>
              <a:cxnLst/>
              <a:rect l="l" t="t" r="r" b="b"/>
              <a:pathLst>
                <a:path w="695" h="694" extrusionOk="0">
                  <a:moveTo>
                    <a:pt x="0" y="0"/>
                  </a:moveTo>
                  <a:lnTo>
                    <a:pt x="0" y="694"/>
                  </a:lnTo>
                  <a:lnTo>
                    <a:pt x="695" y="694"/>
                  </a:lnTo>
                  <a:lnTo>
                    <a:pt x="695"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676;p78"/>
            <p:cNvSpPr/>
            <p:nvPr/>
          </p:nvSpPr>
          <p:spPr>
            <a:xfrm>
              <a:off x="6332463" y="1314912"/>
              <a:ext cx="9576" cy="9589"/>
            </a:xfrm>
            <a:custGeom>
              <a:avLst/>
              <a:gdLst/>
              <a:ahLst/>
              <a:cxnLst/>
              <a:rect l="l" t="t" r="r" b="b"/>
              <a:pathLst>
                <a:path w="693" h="694" extrusionOk="0">
                  <a:moveTo>
                    <a:pt x="0" y="0"/>
                  </a:moveTo>
                  <a:lnTo>
                    <a:pt x="0" y="694"/>
                  </a:lnTo>
                  <a:lnTo>
                    <a:pt x="693" y="694"/>
                  </a:lnTo>
                  <a:lnTo>
                    <a:pt x="693"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677;p78"/>
            <p:cNvSpPr/>
            <p:nvPr/>
          </p:nvSpPr>
          <p:spPr>
            <a:xfrm>
              <a:off x="6301125" y="1279028"/>
              <a:ext cx="9576" cy="9603"/>
            </a:xfrm>
            <a:custGeom>
              <a:avLst/>
              <a:gdLst/>
              <a:ahLst/>
              <a:cxnLst/>
              <a:rect l="l" t="t" r="r" b="b"/>
              <a:pathLst>
                <a:path w="693" h="695" extrusionOk="0">
                  <a:moveTo>
                    <a:pt x="0" y="0"/>
                  </a:moveTo>
                  <a:lnTo>
                    <a:pt x="0" y="694"/>
                  </a:lnTo>
                  <a:lnTo>
                    <a:pt x="692" y="694"/>
                  </a:lnTo>
                  <a:lnTo>
                    <a:pt x="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678;p78"/>
            <p:cNvSpPr/>
            <p:nvPr/>
          </p:nvSpPr>
          <p:spPr>
            <a:xfrm>
              <a:off x="6301125" y="1314912"/>
              <a:ext cx="9576" cy="9589"/>
            </a:xfrm>
            <a:custGeom>
              <a:avLst/>
              <a:gdLst/>
              <a:ahLst/>
              <a:cxnLst/>
              <a:rect l="l" t="t" r="r" b="b"/>
              <a:pathLst>
                <a:path w="693" h="694" extrusionOk="0">
                  <a:moveTo>
                    <a:pt x="0" y="0"/>
                  </a:moveTo>
                  <a:lnTo>
                    <a:pt x="0" y="694"/>
                  </a:lnTo>
                  <a:lnTo>
                    <a:pt x="692" y="694"/>
                  </a:lnTo>
                  <a:lnTo>
                    <a:pt x="692" y="0"/>
                  </a:lnTo>
                  <a:close/>
                </a:path>
              </a:pathLst>
            </a:custGeom>
            <a:solidFill>
              <a:srgbClr val="5D7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679;p78"/>
            <p:cNvSpPr/>
            <p:nvPr/>
          </p:nvSpPr>
          <p:spPr>
            <a:xfrm>
              <a:off x="6483861" y="1314995"/>
              <a:ext cx="9589" cy="9603"/>
            </a:xfrm>
            <a:custGeom>
              <a:avLst/>
              <a:gdLst/>
              <a:ahLst/>
              <a:cxnLst/>
              <a:rect l="l" t="t" r="r" b="b"/>
              <a:pathLst>
                <a:path w="694" h="695" extrusionOk="0">
                  <a:moveTo>
                    <a:pt x="0" y="0"/>
                  </a:moveTo>
                  <a:lnTo>
                    <a:pt x="0" y="694"/>
                  </a:lnTo>
                  <a:lnTo>
                    <a:pt x="694" y="694"/>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680;p78"/>
            <p:cNvSpPr/>
            <p:nvPr/>
          </p:nvSpPr>
          <p:spPr>
            <a:xfrm>
              <a:off x="6454057" y="1314995"/>
              <a:ext cx="9589" cy="9603"/>
            </a:xfrm>
            <a:custGeom>
              <a:avLst/>
              <a:gdLst/>
              <a:ahLst/>
              <a:cxnLst/>
              <a:rect l="l" t="t" r="r" b="b"/>
              <a:pathLst>
                <a:path w="694" h="695" extrusionOk="0">
                  <a:moveTo>
                    <a:pt x="1" y="0"/>
                  </a:moveTo>
                  <a:lnTo>
                    <a:pt x="1" y="694"/>
                  </a:lnTo>
                  <a:lnTo>
                    <a:pt x="693" y="694"/>
                  </a:ln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681;p78"/>
            <p:cNvSpPr/>
            <p:nvPr/>
          </p:nvSpPr>
          <p:spPr>
            <a:xfrm>
              <a:off x="6483861" y="1350893"/>
              <a:ext cx="9589" cy="9603"/>
            </a:xfrm>
            <a:custGeom>
              <a:avLst/>
              <a:gdLst/>
              <a:ahLst/>
              <a:cxnLst/>
              <a:rect l="l" t="t" r="r" b="b"/>
              <a:pathLst>
                <a:path w="694" h="695" extrusionOk="0">
                  <a:moveTo>
                    <a:pt x="0" y="0"/>
                  </a:moveTo>
                  <a:lnTo>
                    <a:pt x="0" y="694"/>
                  </a:lnTo>
                  <a:lnTo>
                    <a:pt x="694" y="694"/>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682;p78"/>
            <p:cNvSpPr/>
            <p:nvPr/>
          </p:nvSpPr>
          <p:spPr>
            <a:xfrm>
              <a:off x="6454057" y="1350893"/>
              <a:ext cx="9589" cy="9603"/>
            </a:xfrm>
            <a:custGeom>
              <a:avLst/>
              <a:gdLst/>
              <a:ahLst/>
              <a:cxnLst/>
              <a:rect l="l" t="t" r="r" b="b"/>
              <a:pathLst>
                <a:path w="694" h="695" extrusionOk="0">
                  <a:moveTo>
                    <a:pt x="1" y="0"/>
                  </a:moveTo>
                  <a:lnTo>
                    <a:pt x="1" y="694"/>
                  </a:lnTo>
                  <a:lnTo>
                    <a:pt x="693" y="694"/>
                  </a:ln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683;p78"/>
            <p:cNvSpPr/>
            <p:nvPr/>
          </p:nvSpPr>
          <p:spPr>
            <a:xfrm>
              <a:off x="6423893" y="1314995"/>
              <a:ext cx="9603" cy="9603"/>
            </a:xfrm>
            <a:custGeom>
              <a:avLst/>
              <a:gdLst/>
              <a:ahLst/>
              <a:cxnLst/>
              <a:rect l="l" t="t" r="r" b="b"/>
              <a:pathLst>
                <a:path w="695" h="695" extrusionOk="0">
                  <a:moveTo>
                    <a:pt x="1" y="0"/>
                  </a:moveTo>
                  <a:lnTo>
                    <a:pt x="1" y="694"/>
                  </a:lnTo>
                  <a:lnTo>
                    <a:pt x="694" y="694"/>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684;p78"/>
            <p:cNvSpPr/>
            <p:nvPr/>
          </p:nvSpPr>
          <p:spPr>
            <a:xfrm>
              <a:off x="6393743" y="1314995"/>
              <a:ext cx="9589" cy="9603"/>
            </a:xfrm>
            <a:custGeom>
              <a:avLst/>
              <a:gdLst/>
              <a:ahLst/>
              <a:cxnLst/>
              <a:rect l="l" t="t" r="r" b="b"/>
              <a:pathLst>
                <a:path w="694" h="695" extrusionOk="0">
                  <a:moveTo>
                    <a:pt x="1" y="0"/>
                  </a:moveTo>
                  <a:lnTo>
                    <a:pt x="1" y="694"/>
                  </a:lnTo>
                  <a:lnTo>
                    <a:pt x="693" y="694"/>
                  </a:ln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685;p78"/>
            <p:cNvSpPr/>
            <p:nvPr/>
          </p:nvSpPr>
          <p:spPr>
            <a:xfrm>
              <a:off x="6423893" y="1350893"/>
              <a:ext cx="9603" cy="9603"/>
            </a:xfrm>
            <a:custGeom>
              <a:avLst/>
              <a:gdLst/>
              <a:ahLst/>
              <a:cxnLst/>
              <a:rect l="l" t="t" r="r" b="b"/>
              <a:pathLst>
                <a:path w="695" h="695" extrusionOk="0">
                  <a:moveTo>
                    <a:pt x="1" y="0"/>
                  </a:moveTo>
                  <a:lnTo>
                    <a:pt x="1" y="694"/>
                  </a:lnTo>
                  <a:lnTo>
                    <a:pt x="694" y="694"/>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686;p78"/>
            <p:cNvSpPr/>
            <p:nvPr/>
          </p:nvSpPr>
          <p:spPr>
            <a:xfrm>
              <a:off x="6393743" y="1350893"/>
              <a:ext cx="9589" cy="9603"/>
            </a:xfrm>
            <a:custGeom>
              <a:avLst/>
              <a:gdLst/>
              <a:ahLst/>
              <a:cxnLst/>
              <a:rect l="l" t="t" r="r" b="b"/>
              <a:pathLst>
                <a:path w="694" h="695" extrusionOk="0">
                  <a:moveTo>
                    <a:pt x="1" y="0"/>
                  </a:moveTo>
                  <a:lnTo>
                    <a:pt x="1" y="694"/>
                  </a:lnTo>
                  <a:lnTo>
                    <a:pt x="693" y="694"/>
                  </a:ln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687;p78"/>
            <p:cNvSpPr/>
            <p:nvPr/>
          </p:nvSpPr>
          <p:spPr>
            <a:xfrm>
              <a:off x="6362530" y="1314995"/>
              <a:ext cx="9603" cy="9603"/>
            </a:xfrm>
            <a:custGeom>
              <a:avLst/>
              <a:gdLst/>
              <a:ahLst/>
              <a:cxnLst/>
              <a:rect l="l" t="t" r="r" b="b"/>
              <a:pathLst>
                <a:path w="695" h="695" extrusionOk="0">
                  <a:moveTo>
                    <a:pt x="0" y="0"/>
                  </a:moveTo>
                  <a:lnTo>
                    <a:pt x="0" y="694"/>
                  </a:lnTo>
                  <a:lnTo>
                    <a:pt x="695" y="694"/>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688;p78"/>
            <p:cNvSpPr/>
            <p:nvPr/>
          </p:nvSpPr>
          <p:spPr>
            <a:xfrm>
              <a:off x="6332463" y="1314995"/>
              <a:ext cx="9576" cy="9603"/>
            </a:xfrm>
            <a:custGeom>
              <a:avLst/>
              <a:gdLst/>
              <a:ahLst/>
              <a:cxnLst/>
              <a:rect l="l" t="t" r="r" b="b"/>
              <a:pathLst>
                <a:path w="693" h="695" extrusionOk="0">
                  <a:moveTo>
                    <a:pt x="0" y="0"/>
                  </a:moveTo>
                  <a:lnTo>
                    <a:pt x="0" y="694"/>
                  </a:lnTo>
                  <a:lnTo>
                    <a:pt x="693" y="694"/>
                  </a:ln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689;p78"/>
            <p:cNvSpPr/>
            <p:nvPr/>
          </p:nvSpPr>
          <p:spPr>
            <a:xfrm>
              <a:off x="6362530" y="1350893"/>
              <a:ext cx="9603" cy="9603"/>
            </a:xfrm>
            <a:custGeom>
              <a:avLst/>
              <a:gdLst/>
              <a:ahLst/>
              <a:cxnLst/>
              <a:rect l="l" t="t" r="r" b="b"/>
              <a:pathLst>
                <a:path w="695" h="695" extrusionOk="0">
                  <a:moveTo>
                    <a:pt x="0" y="0"/>
                  </a:moveTo>
                  <a:lnTo>
                    <a:pt x="0" y="694"/>
                  </a:lnTo>
                  <a:lnTo>
                    <a:pt x="695" y="694"/>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690;p78"/>
            <p:cNvSpPr/>
            <p:nvPr/>
          </p:nvSpPr>
          <p:spPr>
            <a:xfrm>
              <a:off x="6332463" y="1350893"/>
              <a:ext cx="9576" cy="9603"/>
            </a:xfrm>
            <a:custGeom>
              <a:avLst/>
              <a:gdLst/>
              <a:ahLst/>
              <a:cxnLst/>
              <a:rect l="l" t="t" r="r" b="b"/>
              <a:pathLst>
                <a:path w="693" h="695" extrusionOk="0">
                  <a:moveTo>
                    <a:pt x="0" y="0"/>
                  </a:moveTo>
                  <a:lnTo>
                    <a:pt x="0" y="694"/>
                  </a:lnTo>
                  <a:lnTo>
                    <a:pt x="693" y="694"/>
                  </a:ln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691;p78"/>
            <p:cNvSpPr/>
            <p:nvPr/>
          </p:nvSpPr>
          <p:spPr>
            <a:xfrm>
              <a:off x="6301125" y="1314995"/>
              <a:ext cx="9576" cy="9603"/>
            </a:xfrm>
            <a:custGeom>
              <a:avLst/>
              <a:gdLst/>
              <a:ahLst/>
              <a:cxnLst/>
              <a:rect l="l" t="t" r="r" b="b"/>
              <a:pathLst>
                <a:path w="693" h="695" extrusionOk="0">
                  <a:moveTo>
                    <a:pt x="0" y="0"/>
                  </a:moveTo>
                  <a:lnTo>
                    <a:pt x="0" y="694"/>
                  </a:lnTo>
                  <a:lnTo>
                    <a:pt x="692" y="694"/>
                  </a:lnTo>
                  <a:lnTo>
                    <a:pt x="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692;p78"/>
            <p:cNvSpPr/>
            <p:nvPr/>
          </p:nvSpPr>
          <p:spPr>
            <a:xfrm>
              <a:off x="6301125" y="1350893"/>
              <a:ext cx="9576" cy="9603"/>
            </a:xfrm>
            <a:custGeom>
              <a:avLst/>
              <a:gdLst/>
              <a:ahLst/>
              <a:cxnLst/>
              <a:rect l="l" t="t" r="r" b="b"/>
              <a:pathLst>
                <a:path w="693" h="695" extrusionOk="0">
                  <a:moveTo>
                    <a:pt x="0" y="0"/>
                  </a:moveTo>
                  <a:lnTo>
                    <a:pt x="0" y="694"/>
                  </a:lnTo>
                  <a:lnTo>
                    <a:pt x="692" y="694"/>
                  </a:lnTo>
                  <a:lnTo>
                    <a:pt x="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693;p78"/>
            <p:cNvSpPr/>
            <p:nvPr/>
          </p:nvSpPr>
          <p:spPr>
            <a:xfrm>
              <a:off x="6287100" y="1210675"/>
              <a:ext cx="220375" cy="51925"/>
            </a:xfrm>
            <a:custGeom>
              <a:avLst/>
              <a:gdLst/>
              <a:ahLst/>
              <a:cxnLst/>
              <a:rect l="l" t="t" r="r" b="b"/>
              <a:pathLst>
                <a:path w="15949" h="3301" extrusionOk="0">
                  <a:moveTo>
                    <a:pt x="0" y="0"/>
                  </a:moveTo>
                  <a:lnTo>
                    <a:pt x="0" y="3300"/>
                  </a:lnTo>
                  <a:lnTo>
                    <a:pt x="15949" y="3300"/>
                  </a:lnTo>
                  <a:lnTo>
                    <a:pt x="159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694;p78"/>
            <p:cNvSpPr/>
            <p:nvPr/>
          </p:nvSpPr>
          <p:spPr>
            <a:xfrm>
              <a:off x="6286561" y="1249265"/>
              <a:ext cx="220361" cy="13168"/>
            </a:xfrm>
            <a:custGeom>
              <a:avLst/>
              <a:gdLst/>
              <a:ahLst/>
              <a:cxnLst/>
              <a:rect l="l" t="t" r="r" b="b"/>
              <a:pathLst>
                <a:path w="15948" h="953" extrusionOk="0">
                  <a:moveTo>
                    <a:pt x="0" y="1"/>
                  </a:moveTo>
                  <a:lnTo>
                    <a:pt x="0" y="952"/>
                  </a:lnTo>
                  <a:lnTo>
                    <a:pt x="15948" y="952"/>
                  </a:lnTo>
                  <a:lnTo>
                    <a:pt x="159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695;p78"/>
            <p:cNvSpPr/>
            <p:nvPr/>
          </p:nvSpPr>
          <p:spPr>
            <a:xfrm>
              <a:off x="5645995" y="1404076"/>
              <a:ext cx="1934616" cy="43567"/>
            </a:xfrm>
            <a:custGeom>
              <a:avLst/>
              <a:gdLst/>
              <a:ahLst/>
              <a:cxnLst/>
              <a:rect l="l" t="t" r="r" b="b"/>
              <a:pathLst>
                <a:path w="140012" h="3153" extrusionOk="0">
                  <a:moveTo>
                    <a:pt x="1577" y="0"/>
                  </a:moveTo>
                  <a:cubicBezTo>
                    <a:pt x="707" y="0"/>
                    <a:pt x="1" y="706"/>
                    <a:pt x="2" y="1576"/>
                  </a:cubicBezTo>
                  <a:cubicBezTo>
                    <a:pt x="2" y="2446"/>
                    <a:pt x="707" y="3152"/>
                    <a:pt x="1577" y="3152"/>
                  </a:cubicBezTo>
                  <a:lnTo>
                    <a:pt x="138436" y="3152"/>
                  </a:lnTo>
                  <a:cubicBezTo>
                    <a:pt x="139306" y="3152"/>
                    <a:pt x="140012" y="2446"/>
                    <a:pt x="140012" y="1576"/>
                  </a:cubicBezTo>
                  <a:cubicBezTo>
                    <a:pt x="140012" y="706"/>
                    <a:pt x="139306" y="0"/>
                    <a:pt x="138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696;p78"/>
            <p:cNvSpPr/>
            <p:nvPr/>
          </p:nvSpPr>
          <p:spPr>
            <a:xfrm>
              <a:off x="7692367" y="1399033"/>
              <a:ext cx="936453" cy="55505"/>
            </a:xfrm>
            <a:custGeom>
              <a:avLst/>
              <a:gdLst/>
              <a:ahLst/>
              <a:cxnLst/>
              <a:rect l="l" t="t" r="r" b="b"/>
              <a:pathLst>
                <a:path w="67773" h="4017" extrusionOk="0">
                  <a:moveTo>
                    <a:pt x="2009" y="0"/>
                  </a:moveTo>
                  <a:cubicBezTo>
                    <a:pt x="901" y="0"/>
                    <a:pt x="2" y="900"/>
                    <a:pt x="0" y="2008"/>
                  </a:cubicBezTo>
                  <a:cubicBezTo>
                    <a:pt x="2" y="3117"/>
                    <a:pt x="901" y="4016"/>
                    <a:pt x="2009" y="4016"/>
                  </a:cubicBezTo>
                  <a:lnTo>
                    <a:pt x="65764" y="4016"/>
                  </a:lnTo>
                  <a:cubicBezTo>
                    <a:pt x="66873" y="4016"/>
                    <a:pt x="67772" y="3117"/>
                    <a:pt x="67772" y="2008"/>
                  </a:cubicBezTo>
                  <a:cubicBezTo>
                    <a:pt x="67772" y="900"/>
                    <a:pt x="66873" y="0"/>
                    <a:pt x="65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697;p78"/>
            <p:cNvSpPr/>
            <p:nvPr/>
          </p:nvSpPr>
          <p:spPr>
            <a:xfrm>
              <a:off x="5486776" y="1404477"/>
              <a:ext cx="1934588" cy="43553"/>
            </a:xfrm>
            <a:custGeom>
              <a:avLst/>
              <a:gdLst/>
              <a:ahLst/>
              <a:cxnLst/>
              <a:rect l="l" t="t" r="r" b="b"/>
              <a:pathLst>
                <a:path w="140010" h="3152" extrusionOk="0">
                  <a:moveTo>
                    <a:pt x="1576" y="1"/>
                  </a:moveTo>
                  <a:cubicBezTo>
                    <a:pt x="706" y="1"/>
                    <a:pt x="0" y="705"/>
                    <a:pt x="0" y="1577"/>
                  </a:cubicBezTo>
                  <a:cubicBezTo>
                    <a:pt x="0" y="2447"/>
                    <a:pt x="706" y="3151"/>
                    <a:pt x="1576" y="3151"/>
                  </a:cubicBezTo>
                  <a:lnTo>
                    <a:pt x="138435" y="3151"/>
                  </a:lnTo>
                  <a:cubicBezTo>
                    <a:pt x="139305" y="3151"/>
                    <a:pt x="140010" y="2447"/>
                    <a:pt x="140010" y="1577"/>
                  </a:cubicBezTo>
                  <a:cubicBezTo>
                    <a:pt x="140010" y="705"/>
                    <a:pt x="139305" y="1"/>
                    <a:pt x="138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PROBLEMs</a:t>
            </a:r>
            <a:endParaRPr/>
          </a:p>
        </p:txBody>
      </p:sp>
      <p:cxnSp>
        <p:nvCxnSpPr>
          <p:cNvPr id="286" name="Google Shape;286;p46"/>
          <p:cNvCxnSpPr/>
          <p:nvPr/>
        </p:nvCxnSpPr>
        <p:spPr>
          <a:xfrm>
            <a:off x="2873338" y="1521113"/>
            <a:ext cx="4545300" cy="0"/>
          </a:xfrm>
          <a:prstGeom prst="straightConnector1">
            <a:avLst/>
          </a:prstGeom>
          <a:noFill/>
          <a:ln w="9525" cap="flat" cmpd="sng">
            <a:solidFill>
              <a:schemeClr val="lt1"/>
            </a:solidFill>
            <a:prstDash val="solid"/>
            <a:round/>
            <a:headEnd type="none" w="med" len="med"/>
            <a:tailEnd type="none" w="med" len="med"/>
          </a:ln>
        </p:spPr>
      </p:cxnSp>
      <p:sp>
        <p:nvSpPr>
          <p:cNvPr id="287" name="Google Shape;287;p46"/>
          <p:cNvSpPr/>
          <p:nvPr/>
        </p:nvSpPr>
        <p:spPr>
          <a:xfrm rot="10800000">
            <a:off x="4019038" y="1521113"/>
            <a:ext cx="2253900" cy="3115500"/>
          </a:xfrm>
          <a:prstGeom prst="round2SameRect">
            <a:avLst>
              <a:gd name="adj1" fmla="val 49538"/>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46"/>
          <p:cNvGrpSpPr/>
          <p:nvPr/>
        </p:nvGrpSpPr>
        <p:grpSpPr>
          <a:xfrm>
            <a:off x="3073222" y="919960"/>
            <a:ext cx="945805" cy="601147"/>
            <a:chOff x="2316525" y="801375"/>
            <a:chExt cx="1138975" cy="723925"/>
          </a:xfrm>
        </p:grpSpPr>
        <p:sp>
          <p:nvSpPr>
            <p:cNvPr id="289" name="Google Shape;289;p46"/>
            <p:cNvSpPr/>
            <p:nvPr/>
          </p:nvSpPr>
          <p:spPr>
            <a:xfrm>
              <a:off x="2316525" y="801375"/>
              <a:ext cx="1138975" cy="723925"/>
            </a:xfrm>
            <a:custGeom>
              <a:avLst/>
              <a:gdLst/>
              <a:ahLst/>
              <a:cxnLst/>
              <a:rect l="l" t="t" r="r" b="b"/>
              <a:pathLst>
                <a:path w="45559" h="28957" extrusionOk="0">
                  <a:moveTo>
                    <a:pt x="37004" y="0"/>
                  </a:moveTo>
                  <a:lnTo>
                    <a:pt x="37004" y="10556"/>
                  </a:lnTo>
                  <a:lnTo>
                    <a:pt x="33162" y="10582"/>
                  </a:lnTo>
                  <a:lnTo>
                    <a:pt x="33162" y="6814"/>
                  </a:lnTo>
                  <a:lnTo>
                    <a:pt x="30549" y="6814"/>
                  </a:lnTo>
                  <a:lnTo>
                    <a:pt x="30549" y="13890"/>
                  </a:lnTo>
                  <a:lnTo>
                    <a:pt x="29881" y="13890"/>
                  </a:lnTo>
                  <a:lnTo>
                    <a:pt x="29881" y="11491"/>
                  </a:lnTo>
                  <a:lnTo>
                    <a:pt x="27948" y="8502"/>
                  </a:lnTo>
                  <a:lnTo>
                    <a:pt x="26133" y="8502"/>
                  </a:lnTo>
                  <a:lnTo>
                    <a:pt x="26133" y="6462"/>
                  </a:lnTo>
                  <a:lnTo>
                    <a:pt x="25323" y="6462"/>
                  </a:lnTo>
                  <a:lnTo>
                    <a:pt x="25323" y="8502"/>
                  </a:lnTo>
                  <a:lnTo>
                    <a:pt x="24892" y="8502"/>
                  </a:lnTo>
                  <a:lnTo>
                    <a:pt x="24892" y="6462"/>
                  </a:lnTo>
                  <a:lnTo>
                    <a:pt x="24081" y="6462"/>
                  </a:lnTo>
                  <a:lnTo>
                    <a:pt x="24081" y="8502"/>
                  </a:lnTo>
                  <a:lnTo>
                    <a:pt x="22348" y="8502"/>
                  </a:lnTo>
                  <a:lnTo>
                    <a:pt x="22348" y="351"/>
                  </a:lnTo>
                  <a:lnTo>
                    <a:pt x="15318" y="351"/>
                  </a:lnTo>
                  <a:lnTo>
                    <a:pt x="15318" y="20441"/>
                  </a:lnTo>
                  <a:lnTo>
                    <a:pt x="13974" y="20441"/>
                  </a:lnTo>
                  <a:lnTo>
                    <a:pt x="13974" y="6156"/>
                  </a:lnTo>
                  <a:lnTo>
                    <a:pt x="6554" y="6156"/>
                  </a:lnTo>
                  <a:lnTo>
                    <a:pt x="6554" y="13429"/>
                  </a:lnTo>
                  <a:lnTo>
                    <a:pt x="4517" y="13429"/>
                  </a:lnTo>
                  <a:lnTo>
                    <a:pt x="4517" y="11595"/>
                  </a:lnTo>
                  <a:lnTo>
                    <a:pt x="3787" y="11595"/>
                  </a:lnTo>
                  <a:lnTo>
                    <a:pt x="3787" y="13429"/>
                  </a:lnTo>
                  <a:lnTo>
                    <a:pt x="3399" y="13429"/>
                  </a:lnTo>
                  <a:lnTo>
                    <a:pt x="3399" y="11595"/>
                  </a:lnTo>
                  <a:lnTo>
                    <a:pt x="2669" y="11595"/>
                  </a:lnTo>
                  <a:lnTo>
                    <a:pt x="2669" y="13429"/>
                  </a:lnTo>
                  <a:lnTo>
                    <a:pt x="1037" y="13429"/>
                  </a:lnTo>
                  <a:lnTo>
                    <a:pt x="0" y="15031"/>
                  </a:lnTo>
                  <a:lnTo>
                    <a:pt x="0" y="28957"/>
                  </a:lnTo>
                  <a:lnTo>
                    <a:pt x="45559" y="28957"/>
                  </a:lnTo>
                  <a:lnTo>
                    <a:pt x="45559" y="11333"/>
                  </a:lnTo>
                  <a:lnTo>
                    <a:pt x="44139" y="8634"/>
                  </a:lnTo>
                  <a:lnTo>
                    <a:pt x="44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6"/>
            <p:cNvSpPr/>
            <p:nvPr/>
          </p:nvSpPr>
          <p:spPr>
            <a:xfrm>
              <a:off x="3366600" y="1027250"/>
              <a:ext cx="30725" cy="30700"/>
            </a:xfrm>
            <a:custGeom>
              <a:avLst/>
              <a:gdLst/>
              <a:ahLst/>
              <a:cxnLst/>
              <a:rect l="l" t="t" r="r" b="b"/>
              <a:pathLst>
                <a:path w="1229" h="1228" extrusionOk="0">
                  <a:moveTo>
                    <a:pt x="1" y="0"/>
                  </a:moveTo>
                  <a:lnTo>
                    <a:pt x="1" y="1228"/>
                  </a:lnTo>
                  <a:lnTo>
                    <a:pt x="1228" y="1228"/>
                  </a:lnTo>
                  <a:lnTo>
                    <a:pt x="1228"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6"/>
            <p:cNvSpPr/>
            <p:nvPr/>
          </p:nvSpPr>
          <p:spPr>
            <a:xfrm>
              <a:off x="3366600" y="964375"/>
              <a:ext cx="30725" cy="30725"/>
            </a:xfrm>
            <a:custGeom>
              <a:avLst/>
              <a:gdLst/>
              <a:ahLst/>
              <a:cxnLst/>
              <a:rect l="l" t="t" r="r" b="b"/>
              <a:pathLst>
                <a:path w="1229" h="1229" extrusionOk="0">
                  <a:moveTo>
                    <a:pt x="1" y="0"/>
                  </a:moveTo>
                  <a:lnTo>
                    <a:pt x="1" y="1229"/>
                  </a:lnTo>
                  <a:lnTo>
                    <a:pt x="1228" y="1229"/>
                  </a:lnTo>
                  <a:lnTo>
                    <a:pt x="1228"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6"/>
            <p:cNvSpPr/>
            <p:nvPr/>
          </p:nvSpPr>
          <p:spPr>
            <a:xfrm>
              <a:off x="3366600" y="901525"/>
              <a:ext cx="30725" cy="30700"/>
            </a:xfrm>
            <a:custGeom>
              <a:avLst/>
              <a:gdLst/>
              <a:ahLst/>
              <a:cxnLst/>
              <a:rect l="l" t="t" r="r" b="b"/>
              <a:pathLst>
                <a:path w="1229" h="1228" extrusionOk="0">
                  <a:moveTo>
                    <a:pt x="1" y="0"/>
                  </a:moveTo>
                  <a:lnTo>
                    <a:pt x="1" y="1228"/>
                  </a:lnTo>
                  <a:lnTo>
                    <a:pt x="1228" y="1228"/>
                  </a:lnTo>
                  <a:lnTo>
                    <a:pt x="1228"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6"/>
            <p:cNvSpPr/>
            <p:nvPr/>
          </p:nvSpPr>
          <p:spPr>
            <a:xfrm>
              <a:off x="3366600" y="838650"/>
              <a:ext cx="30725" cy="30700"/>
            </a:xfrm>
            <a:custGeom>
              <a:avLst/>
              <a:gdLst/>
              <a:ahLst/>
              <a:cxnLst/>
              <a:rect l="l" t="t" r="r" b="b"/>
              <a:pathLst>
                <a:path w="1229" h="1228" extrusionOk="0">
                  <a:moveTo>
                    <a:pt x="1" y="0"/>
                  </a:moveTo>
                  <a:lnTo>
                    <a:pt x="1" y="1228"/>
                  </a:lnTo>
                  <a:lnTo>
                    <a:pt x="1228" y="1228"/>
                  </a:lnTo>
                  <a:lnTo>
                    <a:pt x="1228"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6"/>
            <p:cNvSpPr/>
            <p:nvPr/>
          </p:nvSpPr>
          <p:spPr>
            <a:xfrm>
              <a:off x="3316900" y="1027250"/>
              <a:ext cx="30750" cy="30700"/>
            </a:xfrm>
            <a:custGeom>
              <a:avLst/>
              <a:gdLst/>
              <a:ahLst/>
              <a:cxnLst/>
              <a:rect l="l" t="t" r="r" b="b"/>
              <a:pathLst>
                <a:path w="1230" h="1228" extrusionOk="0">
                  <a:moveTo>
                    <a:pt x="1" y="0"/>
                  </a:moveTo>
                  <a:lnTo>
                    <a:pt x="1" y="1228"/>
                  </a:lnTo>
                  <a:lnTo>
                    <a:pt x="1230" y="1228"/>
                  </a:lnTo>
                  <a:lnTo>
                    <a:pt x="1230"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6"/>
            <p:cNvSpPr/>
            <p:nvPr/>
          </p:nvSpPr>
          <p:spPr>
            <a:xfrm>
              <a:off x="3316900" y="964375"/>
              <a:ext cx="30750" cy="30725"/>
            </a:xfrm>
            <a:custGeom>
              <a:avLst/>
              <a:gdLst/>
              <a:ahLst/>
              <a:cxnLst/>
              <a:rect l="l" t="t" r="r" b="b"/>
              <a:pathLst>
                <a:path w="1230" h="1229" extrusionOk="0">
                  <a:moveTo>
                    <a:pt x="1" y="0"/>
                  </a:moveTo>
                  <a:lnTo>
                    <a:pt x="1" y="1229"/>
                  </a:lnTo>
                  <a:lnTo>
                    <a:pt x="1230" y="1229"/>
                  </a:lnTo>
                  <a:lnTo>
                    <a:pt x="1230"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6"/>
            <p:cNvSpPr/>
            <p:nvPr/>
          </p:nvSpPr>
          <p:spPr>
            <a:xfrm>
              <a:off x="3316900" y="901525"/>
              <a:ext cx="30750" cy="30700"/>
            </a:xfrm>
            <a:custGeom>
              <a:avLst/>
              <a:gdLst/>
              <a:ahLst/>
              <a:cxnLst/>
              <a:rect l="l" t="t" r="r" b="b"/>
              <a:pathLst>
                <a:path w="1230" h="1228" extrusionOk="0">
                  <a:moveTo>
                    <a:pt x="1" y="0"/>
                  </a:moveTo>
                  <a:lnTo>
                    <a:pt x="1" y="1228"/>
                  </a:lnTo>
                  <a:lnTo>
                    <a:pt x="1230" y="1228"/>
                  </a:lnTo>
                  <a:lnTo>
                    <a:pt x="1230"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6"/>
            <p:cNvSpPr/>
            <p:nvPr/>
          </p:nvSpPr>
          <p:spPr>
            <a:xfrm>
              <a:off x="3316900" y="838650"/>
              <a:ext cx="30750" cy="30700"/>
            </a:xfrm>
            <a:custGeom>
              <a:avLst/>
              <a:gdLst/>
              <a:ahLst/>
              <a:cxnLst/>
              <a:rect l="l" t="t" r="r" b="b"/>
              <a:pathLst>
                <a:path w="1230" h="1228" extrusionOk="0">
                  <a:moveTo>
                    <a:pt x="1" y="0"/>
                  </a:moveTo>
                  <a:lnTo>
                    <a:pt x="1" y="1228"/>
                  </a:lnTo>
                  <a:lnTo>
                    <a:pt x="1230" y="1228"/>
                  </a:lnTo>
                  <a:lnTo>
                    <a:pt x="1230"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6"/>
            <p:cNvSpPr/>
            <p:nvPr/>
          </p:nvSpPr>
          <p:spPr>
            <a:xfrm>
              <a:off x="3267200" y="1027250"/>
              <a:ext cx="30725" cy="30700"/>
            </a:xfrm>
            <a:custGeom>
              <a:avLst/>
              <a:gdLst/>
              <a:ahLst/>
              <a:cxnLst/>
              <a:rect l="l" t="t" r="r" b="b"/>
              <a:pathLst>
                <a:path w="1229" h="1228" extrusionOk="0">
                  <a:moveTo>
                    <a:pt x="1" y="0"/>
                  </a:moveTo>
                  <a:lnTo>
                    <a:pt x="1" y="1228"/>
                  </a:lnTo>
                  <a:lnTo>
                    <a:pt x="1228" y="1228"/>
                  </a:lnTo>
                  <a:lnTo>
                    <a:pt x="1228"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6"/>
            <p:cNvSpPr/>
            <p:nvPr/>
          </p:nvSpPr>
          <p:spPr>
            <a:xfrm>
              <a:off x="3267200" y="964375"/>
              <a:ext cx="30725" cy="30725"/>
            </a:xfrm>
            <a:custGeom>
              <a:avLst/>
              <a:gdLst/>
              <a:ahLst/>
              <a:cxnLst/>
              <a:rect l="l" t="t" r="r" b="b"/>
              <a:pathLst>
                <a:path w="1229" h="1229" extrusionOk="0">
                  <a:moveTo>
                    <a:pt x="1" y="0"/>
                  </a:moveTo>
                  <a:lnTo>
                    <a:pt x="1" y="1229"/>
                  </a:lnTo>
                  <a:lnTo>
                    <a:pt x="1228" y="1229"/>
                  </a:lnTo>
                  <a:lnTo>
                    <a:pt x="1228"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6"/>
            <p:cNvSpPr/>
            <p:nvPr/>
          </p:nvSpPr>
          <p:spPr>
            <a:xfrm>
              <a:off x="3267200" y="901525"/>
              <a:ext cx="30725" cy="30700"/>
            </a:xfrm>
            <a:custGeom>
              <a:avLst/>
              <a:gdLst/>
              <a:ahLst/>
              <a:cxnLst/>
              <a:rect l="l" t="t" r="r" b="b"/>
              <a:pathLst>
                <a:path w="1229" h="1228" extrusionOk="0">
                  <a:moveTo>
                    <a:pt x="1" y="0"/>
                  </a:moveTo>
                  <a:lnTo>
                    <a:pt x="1" y="1228"/>
                  </a:lnTo>
                  <a:lnTo>
                    <a:pt x="1228" y="1228"/>
                  </a:lnTo>
                  <a:lnTo>
                    <a:pt x="1228"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6"/>
            <p:cNvSpPr/>
            <p:nvPr/>
          </p:nvSpPr>
          <p:spPr>
            <a:xfrm>
              <a:off x="3267200" y="838650"/>
              <a:ext cx="30725" cy="30700"/>
            </a:xfrm>
            <a:custGeom>
              <a:avLst/>
              <a:gdLst/>
              <a:ahLst/>
              <a:cxnLst/>
              <a:rect l="l" t="t" r="r" b="b"/>
              <a:pathLst>
                <a:path w="1229" h="1228" extrusionOk="0">
                  <a:moveTo>
                    <a:pt x="1" y="0"/>
                  </a:moveTo>
                  <a:lnTo>
                    <a:pt x="1" y="1228"/>
                  </a:lnTo>
                  <a:lnTo>
                    <a:pt x="1228" y="1228"/>
                  </a:lnTo>
                  <a:lnTo>
                    <a:pt x="1228"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6"/>
            <p:cNvSpPr/>
            <p:nvPr/>
          </p:nvSpPr>
          <p:spPr>
            <a:xfrm>
              <a:off x="3202900" y="1319600"/>
              <a:ext cx="30725" cy="30725"/>
            </a:xfrm>
            <a:custGeom>
              <a:avLst/>
              <a:gdLst/>
              <a:ahLst/>
              <a:cxnLst/>
              <a:rect l="l" t="t" r="r" b="b"/>
              <a:pathLst>
                <a:path w="1229" h="1229" extrusionOk="0">
                  <a:moveTo>
                    <a:pt x="0" y="1"/>
                  </a:moveTo>
                  <a:lnTo>
                    <a:pt x="0" y="1228"/>
                  </a:lnTo>
                  <a:lnTo>
                    <a:pt x="1229" y="1228"/>
                  </a:lnTo>
                  <a:lnTo>
                    <a:pt x="1229"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6"/>
            <p:cNvSpPr/>
            <p:nvPr/>
          </p:nvSpPr>
          <p:spPr>
            <a:xfrm>
              <a:off x="3202900" y="1193875"/>
              <a:ext cx="30725" cy="30725"/>
            </a:xfrm>
            <a:custGeom>
              <a:avLst/>
              <a:gdLst/>
              <a:ahLst/>
              <a:cxnLst/>
              <a:rect l="l" t="t" r="r" b="b"/>
              <a:pathLst>
                <a:path w="1229" h="1229" extrusionOk="0">
                  <a:moveTo>
                    <a:pt x="0" y="1"/>
                  </a:moveTo>
                  <a:lnTo>
                    <a:pt x="0" y="1228"/>
                  </a:lnTo>
                  <a:lnTo>
                    <a:pt x="1229" y="1228"/>
                  </a:lnTo>
                  <a:lnTo>
                    <a:pt x="1229"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6"/>
            <p:cNvSpPr/>
            <p:nvPr/>
          </p:nvSpPr>
          <p:spPr>
            <a:xfrm>
              <a:off x="3202900" y="1131025"/>
              <a:ext cx="30725" cy="30750"/>
            </a:xfrm>
            <a:custGeom>
              <a:avLst/>
              <a:gdLst/>
              <a:ahLst/>
              <a:cxnLst/>
              <a:rect l="l" t="t" r="r" b="b"/>
              <a:pathLst>
                <a:path w="1229" h="1230" extrusionOk="0">
                  <a:moveTo>
                    <a:pt x="0" y="1"/>
                  </a:moveTo>
                  <a:lnTo>
                    <a:pt x="0" y="1229"/>
                  </a:lnTo>
                  <a:lnTo>
                    <a:pt x="1229" y="1229"/>
                  </a:lnTo>
                  <a:lnTo>
                    <a:pt x="1229"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6"/>
            <p:cNvSpPr/>
            <p:nvPr/>
          </p:nvSpPr>
          <p:spPr>
            <a:xfrm>
              <a:off x="3153175" y="1256725"/>
              <a:ext cx="30725" cy="30775"/>
            </a:xfrm>
            <a:custGeom>
              <a:avLst/>
              <a:gdLst/>
              <a:ahLst/>
              <a:cxnLst/>
              <a:rect l="l" t="t" r="r" b="b"/>
              <a:pathLst>
                <a:path w="1229" h="1231" extrusionOk="0">
                  <a:moveTo>
                    <a:pt x="0" y="1"/>
                  </a:moveTo>
                  <a:lnTo>
                    <a:pt x="0" y="1230"/>
                  </a:lnTo>
                  <a:lnTo>
                    <a:pt x="1229" y="1230"/>
                  </a:lnTo>
                  <a:lnTo>
                    <a:pt x="1229"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6"/>
            <p:cNvSpPr/>
            <p:nvPr/>
          </p:nvSpPr>
          <p:spPr>
            <a:xfrm>
              <a:off x="3153175" y="1131025"/>
              <a:ext cx="30725" cy="30750"/>
            </a:xfrm>
            <a:custGeom>
              <a:avLst/>
              <a:gdLst/>
              <a:ahLst/>
              <a:cxnLst/>
              <a:rect l="l" t="t" r="r" b="b"/>
              <a:pathLst>
                <a:path w="1229" h="1230" extrusionOk="0">
                  <a:moveTo>
                    <a:pt x="0" y="1"/>
                  </a:moveTo>
                  <a:lnTo>
                    <a:pt x="0" y="1229"/>
                  </a:lnTo>
                  <a:lnTo>
                    <a:pt x="1229" y="1229"/>
                  </a:lnTo>
                  <a:lnTo>
                    <a:pt x="1229"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6"/>
            <p:cNvSpPr/>
            <p:nvPr/>
          </p:nvSpPr>
          <p:spPr>
            <a:xfrm>
              <a:off x="3103475" y="1193875"/>
              <a:ext cx="30750" cy="30725"/>
            </a:xfrm>
            <a:custGeom>
              <a:avLst/>
              <a:gdLst/>
              <a:ahLst/>
              <a:cxnLst/>
              <a:rect l="l" t="t" r="r" b="b"/>
              <a:pathLst>
                <a:path w="1230" h="1229" extrusionOk="0">
                  <a:moveTo>
                    <a:pt x="0" y="1"/>
                  </a:moveTo>
                  <a:lnTo>
                    <a:pt x="0" y="1228"/>
                  </a:lnTo>
                  <a:lnTo>
                    <a:pt x="1230" y="1228"/>
                  </a:lnTo>
                  <a:lnTo>
                    <a:pt x="1230"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6"/>
            <p:cNvSpPr/>
            <p:nvPr/>
          </p:nvSpPr>
          <p:spPr>
            <a:xfrm>
              <a:off x="3103475" y="1131025"/>
              <a:ext cx="30750" cy="30750"/>
            </a:xfrm>
            <a:custGeom>
              <a:avLst/>
              <a:gdLst/>
              <a:ahLst/>
              <a:cxnLst/>
              <a:rect l="l" t="t" r="r" b="b"/>
              <a:pathLst>
                <a:path w="1230" h="1230" extrusionOk="0">
                  <a:moveTo>
                    <a:pt x="0" y="1"/>
                  </a:moveTo>
                  <a:lnTo>
                    <a:pt x="0" y="1229"/>
                  </a:lnTo>
                  <a:lnTo>
                    <a:pt x="1230" y="1229"/>
                  </a:lnTo>
                  <a:lnTo>
                    <a:pt x="1230"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6"/>
            <p:cNvSpPr/>
            <p:nvPr/>
          </p:nvSpPr>
          <p:spPr>
            <a:xfrm>
              <a:off x="2988250" y="1309375"/>
              <a:ext cx="30725" cy="30700"/>
            </a:xfrm>
            <a:custGeom>
              <a:avLst/>
              <a:gdLst/>
              <a:ahLst/>
              <a:cxnLst/>
              <a:rect l="l" t="t" r="r" b="b"/>
              <a:pathLst>
                <a:path w="1229" h="1228" extrusionOk="0">
                  <a:moveTo>
                    <a:pt x="0" y="0"/>
                  </a:moveTo>
                  <a:lnTo>
                    <a:pt x="0" y="1228"/>
                  </a:lnTo>
                  <a:lnTo>
                    <a:pt x="1229" y="1228"/>
                  </a:lnTo>
                  <a:lnTo>
                    <a:pt x="1229"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6"/>
            <p:cNvSpPr/>
            <p:nvPr/>
          </p:nvSpPr>
          <p:spPr>
            <a:xfrm>
              <a:off x="2988250" y="1183675"/>
              <a:ext cx="30725" cy="30700"/>
            </a:xfrm>
            <a:custGeom>
              <a:avLst/>
              <a:gdLst/>
              <a:ahLst/>
              <a:cxnLst/>
              <a:rect l="l" t="t" r="r" b="b"/>
              <a:pathLst>
                <a:path w="1229" h="1228" extrusionOk="0">
                  <a:moveTo>
                    <a:pt x="0" y="1"/>
                  </a:moveTo>
                  <a:lnTo>
                    <a:pt x="0" y="1227"/>
                  </a:lnTo>
                  <a:lnTo>
                    <a:pt x="1229" y="1227"/>
                  </a:lnTo>
                  <a:lnTo>
                    <a:pt x="1229"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6"/>
            <p:cNvSpPr/>
            <p:nvPr/>
          </p:nvSpPr>
          <p:spPr>
            <a:xfrm>
              <a:off x="2988250" y="1120800"/>
              <a:ext cx="30725" cy="30725"/>
            </a:xfrm>
            <a:custGeom>
              <a:avLst/>
              <a:gdLst/>
              <a:ahLst/>
              <a:cxnLst/>
              <a:rect l="l" t="t" r="r" b="b"/>
              <a:pathLst>
                <a:path w="1229" h="1229" extrusionOk="0">
                  <a:moveTo>
                    <a:pt x="0" y="1"/>
                  </a:moveTo>
                  <a:lnTo>
                    <a:pt x="0" y="1228"/>
                  </a:lnTo>
                  <a:lnTo>
                    <a:pt x="1229" y="1228"/>
                  </a:lnTo>
                  <a:lnTo>
                    <a:pt x="1229"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6"/>
            <p:cNvSpPr/>
            <p:nvPr/>
          </p:nvSpPr>
          <p:spPr>
            <a:xfrm>
              <a:off x="2938550" y="1309375"/>
              <a:ext cx="30725" cy="30700"/>
            </a:xfrm>
            <a:custGeom>
              <a:avLst/>
              <a:gdLst/>
              <a:ahLst/>
              <a:cxnLst/>
              <a:rect l="l" t="t" r="r" b="b"/>
              <a:pathLst>
                <a:path w="1229" h="1228" extrusionOk="0">
                  <a:moveTo>
                    <a:pt x="0" y="0"/>
                  </a:moveTo>
                  <a:lnTo>
                    <a:pt x="0" y="1228"/>
                  </a:lnTo>
                  <a:lnTo>
                    <a:pt x="1229" y="1228"/>
                  </a:lnTo>
                  <a:lnTo>
                    <a:pt x="1229"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6"/>
            <p:cNvSpPr/>
            <p:nvPr/>
          </p:nvSpPr>
          <p:spPr>
            <a:xfrm>
              <a:off x="2938550" y="1120800"/>
              <a:ext cx="30725" cy="30725"/>
            </a:xfrm>
            <a:custGeom>
              <a:avLst/>
              <a:gdLst/>
              <a:ahLst/>
              <a:cxnLst/>
              <a:rect l="l" t="t" r="r" b="b"/>
              <a:pathLst>
                <a:path w="1229" h="1229" extrusionOk="0">
                  <a:moveTo>
                    <a:pt x="0" y="1"/>
                  </a:moveTo>
                  <a:lnTo>
                    <a:pt x="0" y="1228"/>
                  </a:lnTo>
                  <a:lnTo>
                    <a:pt x="1229" y="1228"/>
                  </a:lnTo>
                  <a:lnTo>
                    <a:pt x="1229"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6"/>
            <p:cNvSpPr/>
            <p:nvPr/>
          </p:nvSpPr>
          <p:spPr>
            <a:xfrm>
              <a:off x="2888800" y="1246525"/>
              <a:ext cx="30750" cy="30725"/>
            </a:xfrm>
            <a:custGeom>
              <a:avLst/>
              <a:gdLst/>
              <a:ahLst/>
              <a:cxnLst/>
              <a:rect l="l" t="t" r="r" b="b"/>
              <a:pathLst>
                <a:path w="1230" h="1229" extrusionOk="0">
                  <a:moveTo>
                    <a:pt x="1" y="1"/>
                  </a:moveTo>
                  <a:lnTo>
                    <a:pt x="1" y="1228"/>
                  </a:lnTo>
                  <a:lnTo>
                    <a:pt x="1230" y="1228"/>
                  </a:lnTo>
                  <a:lnTo>
                    <a:pt x="1230"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6"/>
            <p:cNvSpPr/>
            <p:nvPr/>
          </p:nvSpPr>
          <p:spPr>
            <a:xfrm>
              <a:off x="2888800" y="1183675"/>
              <a:ext cx="30750" cy="30700"/>
            </a:xfrm>
            <a:custGeom>
              <a:avLst/>
              <a:gdLst/>
              <a:ahLst/>
              <a:cxnLst/>
              <a:rect l="l" t="t" r="r" b="b"/>
              <a:pathLst>
                <a:path w="1230" h="1228" extrusionOk="0">
                  <a:moveTo>
                    <a:pt x="1" y="1"/>
                  </a:moveTo>
                  <a:lnTo>
                    <a:pt x="1" y="1227"/>
                  </a:lnTo>
                  <a:lnTo>
                    <a:pt x="1230" y="1227"/>
                  </a:lnTo>
                  <a:lnTo>
                    <a:pt x="1230"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6"/>
            <p:cNvSpPr/>
            <p:nvPr/>
          </p:nvSpPr>
          <p:spPr>
            <a:xfrm>
              <a:off x="2816725" y="1049900"/>
              <a:ext cx="30750" cy="30700"/>
            </a:xfrm>
            <a:custGeom>
              <a:avLst/>
              <a:gdLst/>
              <a:ahLst/>
              <a:cxnLst/>
              <a:rect l="l" t="t" r="r" b="b"/>
              <a:pathLst>
                <a:path w="1230" h="1228" extrusionOk="0">
                  <a:moveTo>
                    <a:pt x="1" y="0"/>
                  </a:moveTo>
                  <a:lnTo>
                    <a:pt x="1" y="1228"/>
                  </a:lnTo>
                  <a:lnTo>
                    <a:pt x="1229" y="1228"/>
                  </a:lnTo>
                  <a:lnTo>
                    <a:pt x="1229"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6"/>
            <p:cNvSpPr/>
            <p:nvPr/>
          </p:nvSpPr>
          <p:spPr>
            <a:xfrm>
              <a:off x="2816725" y="987025"/>
              <a:ext cx="30750" cy="30725"/>
            </a:xfrm>
            <a:custGeom>
              <a:avLst/>
              <a:gdLst/>
              <a:ahLst/>
              <a:cxnLst/>
              <a:rect l="l" t="t" r="r" b="b"/>
              <a:pathLst>
                <a:path w="1230" h="1229" extrusionOk="0">
                  <a:moveTo>
                    <a:pt x="1" y="0"/>
                  </a:moveTo>
                  <a:lnTo>
                    <a:pt x="1" y="1229"/>
                  </a:lnTo>
                  <a:lnTo>
                    <a:pt x="1229" y="1229"/>
                  </a:lnTo>
                  <a:lnTo>
                    <a:pt x="1229"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6"/>
            <p:cNvSpPr/>
            <p:nvPr/>
          </p:nvSpPr>
          <p:spPr>
            <a:xfrm>
              <a:off x="2816725" y="924175"/>
              <a:ext cx="30750" cy="30700"/>
            </a:xfrm>
            <a:custGeom>
              <a:avLst/>
              <a:gdLst/>
              <a:ahLst/>
              <a:cxnLst/>
              <a:rect l="l" t="t" r="r" b="b"/>
              <a:pathLst>
                <a:path w="1230" h="1228" extrusionOk="0">
                  <a:moveTo>
                    <a:pt x="1" y="0"/>
                  </a:moveTo>
                  <a:lnTo>
                    <a:pt x="1" y="1228"/>
                  </a:lnTo>
                  <a:lnTo>
                    <a:pt x="1229" y="1228"/>
                  </a:lnTo>
                  <a:lnTo>
                    <a:pt x="1229"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6"/>
            <p:cNvSpPr/>
            <p:nvPr/>
          </p:nvSpPr>
          <p:spPr>
            <a:xfrm>
              <a:off x="2816725" y="861300"/>
              <a:ext cx="30750" cy="30700"/>
            </a:xfrm>
            <a:custGeom>
              <a:avLst/>
              <a:gdLst/>
              <a:ahLst/>
              <a:cxnLst/>
              <a:rect l="l" t="t" r="r" b="b"/>
              <a:pathLst>
                <a:path w="1230" h="1228" extrusionOk="0">
                  <a:moveTo>
                    <a:pt x="1" y="0"/>
                  </a:moveTo>
                  <a:lnTo>
                    <a:pt x="1" y="1228"/>
                  </a:lnTo>
                  <a:lnTo>
                    <a:pt x="1229" y="1228"/>
                  </a:lnTo>
                  <a:lnTo>
                    <a:pt x="1229"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6"/>
            <p:cNvSpPr/>
            <p:nvPr/>
          </p:nvSpPr>
          <p:spPr>
            <a:xfrm>
              <a:off x="2767025" y="1049900"/>
              <a:ext cx="30750" cy="30700"/>
            </a:xfrm>
            <a:custGeom>
              <a:avLst/>
              <a:gdLst/>
              <a:ahLst/>
              <a:cxnLst/>
              <a:rect l="l" t="t" r="r" b="b"/>
              <a:pathLst>
                <a:path w="1230" h="1228" extrusionOk="0">
                  <a:moveTo>
                    <a:pt x="1" y="0"/>
                  </a:moveTo>
                  <a:lnTo>
                    <a:pt x="1" y="1228"/>
                  </a:lnTo>
                  <a:lnTo>
                    <a:pt x="1229" y="1228"/>
                  </a:lnTo>
                  <a:lnTo>
                    <a:pt x="1229"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6"/>
            <p:cNvSpPr/>
            <p:nvPr/>
          </p:nvSpPr>
          <p:spPr>
            <a:xfrm>
              <a:off x="2767025" y="987025"/>
              <a:ext cx="30750" cy="30725"/>
            </a:xfrm>
            <a:custGeom>
              <a:avLst/>
              <a:gdLst/>
              <a:ahLst/>
              <a:cxnLst/>
              <a:rect l="l" t="t" r="r" b="b"/>
              <a:pathLst>
                <a:path w="1230" h="1229" extrusionOk="0">
                  <a:moveTo>
                    <a:pt x="1" y="0"/>
                  </a:moveTo>
                  <a:lnTo>
                    <a:pt x="1" y="1229"/>
                  </a:lnTo>
                  <a:lnTo>
                    <a:pt x="1229" y="1229"/>
                  </a:lnTo>
                  <a:lnTo>
                    <a:pt x="1229"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6"/>
            <p:cNvSpPr/>
            <p:nvPr/>
          </p:nvSpPr>
          <p:spPr>
            <a:xfrm>
              <a:off x="2767025" y="924175"/>
              <a:ext cx="30750" cy="30700"/>
            </a:xfrm>
            <a:custGeom>
              <a:avLst/>
              <a:gdLst/>
              <a:ahLst/>
              <a:cxnLst/>
              <a:rect l="l" t="t" r="r" b="b"/>
              <a:pathLst>
                <a:path w="1230" h="1228" extrusionOk="0">
                  <a:moveTo>
                    <a:pt x="1" y="0"/>
                  </a:moveTo>
                  <a:lnTo>
                    <a:pt x="1" y="1228"/>
                  </a:lnTo>
                  <a:lnTo>
                    <a:pt x="1229" y="1228"/>
                  </a:lnTo>
                  <a:lnTo>
                    <a:pt x="1229"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6"/>
            <p:cNvSpPr/>
            <p:nvPr/>
          </p:nvSpPr>
          <p:spPr>
            <a:xfrm>
              <a:off x="2767025" y="861300"/>
              <a:ext cx="30750" cy="30700"/>
            </a:xfrm>
            <a:custGeom>
              <a:avLst/>
              <a:gdLst/>
              <a:ahLst/>
              <a:cxnLst/>
              <a:rect l="l" t="t" r="r" b="b"/>
              <a:pathLst>
                <a:path w="1230" h="1228" extrusionOk="0">
                  <a:moveTo>
                    <a:pt x="1" y="0"/>
                  </a:moveTo>
                  <a:lnTo>
                    <a:pt x="1" y="1228"/>
                  </a:lnTo>
                  <a:lnTo>
                    <a:pt x="1229" y="1228"/>
                  </a:lnTo>
                  <a:lnTo>
                    <a:pt x="1229"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6"/>
            <p:cNvSpPr/>
            <p:nvPr/>
          </p:nvSpPr>
          <p:spPr>
            <a:xfrm>
              <a:off x="2717325" y="1049900"/>
              <a:ext cx="30750" cy="30700"/>
            </a:xfrm>
            <a:custGeom>
              <a:avLst/>
              <a:gdLst/>
              <a:ahLst/>
              <a:cxnLst/>
              <a:rect l="l" t="t" r="r" b="b"/>
              <a:pathLst>
                <a:path w="1230" h="1228" extrusionOk="0">
                  <a:moveTo>
                    <a:pt x="1" y="0"/>
                  </a:moveTo>
                  <a:lnTo>
                    <a:pt x="1" y="1228"/>
                  </a:lnTo>
                  <a:lnTo>
                    <a:pt x="1229" y="1228"/>
                  </a:lnTo>
                  <a:lnTo>
                    <a:pt x="1229"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6"/>
            <p:cNvSpPr/>
            <p:nvPr/>
          </p:nvSpPr>
          <p:spPr>
            <a:xfrm>
              <a:off x="2717325" y="987025"/>
              <a:ext cx="30750" cy="30725"/>
            </a:xfrm>
            <a:custGeom>
              <a:avLst/>
              <a:gdLst/>
              <a:ahLst/>
              <a:cxnLst/>
              <a:rect l="l" t="t" r="r" b="b"/>
              <a:pathLst>
                <a:path w="1230" h="1229" extrusionOk="0">
                  <a:moveTo>
                    <a:pt x="1" y="0"/>
                  </a:moveTo>
                  <a:lnTo>
                    <a:pt x="1" y="1229"/>
                  </a:lnTo>
                  <a:lnTo>
                    <a:pt x="1229" y="1229"/>
                  </a:lnTo>
                  <a:lnTo>
                    <a:pt x="1229"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6"/>
            <p:cNvSpPr/>
            <p:nvPr/>
          </p:nvSpPr>
          <p:spPr>
            <a:xfrm>
              <a:off x="2717325" y="924175"/>
              <a:ext cx="30750" cy="30700"/>
            </a:xfrm>
            <a:custGeom>
              <a:avLst/>
              <a:gdLst/>
              <a:ahLst/>
              <a:cxnLst/>
              <a:rect l="l" t="t" r="r" b="b"/>
              <a:pathLst>
                <a:path w="1230" h="1228" extrusionOk="0">
                  <a:moveTo>
                    <a:pt x="1" y="0"/>
                  </a:moveTo>
                  <a:lnTo>
                    <a:pt x="1" y="1228"/>
                  </a:lnTo>
                  <a:lnTo>
                    <a:pt x="1229" y="1228"/>
                  </a:lnTo>
                  <a:lnTo>
                    <a:pt x="1229"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6"/>
            <p:cNvSpPr/>
            <p:nvPr/>
          </p:nvSpPr>
          <p:spPr>
            <a:xfrm>
              <a:off x="2717325" y="861300"/>
              <a:ext cx="30750" cy="30700"/>
            </a:xfrm>
            <a:custGeom>
              <a:avLst/>
              <a:gdLst/>
              <a:ahLst/>
              <a:cxnLst/>
              <a:rect l="l" t="t" r="r" b="b"/>
              <a:pathLst>
                <a:path w="1230" h="1228" extrusionOk="0">
                  <a:moveTo>
                    <a:pt x="1" y="0"/>
                  </a:moveTo>
                  <a:lnTo>
                    <a:pt x="1" y="1228"/>
                  </a:lnTo>
                  <a:lnTo>
                    <a:pt x="1229" y="1228"/>
                  </a:lnTo>
                  <a:lnTo>
                    <a:pt x="1229" y="0"/>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6"/>
            <p:cNvSpPr/>
            <p:nvPr/>
          </p:nvSpPr>
          <p:spPr>
            <a:xfrm>
              <a:off x="2610925" y="981150"/>
              <a:ext cx="21250" cy="445075"/>
            </a:xfrm>
            <a:custGeom>
              <a:avLst/>
              <a:gdLst/>
              <a:ahLst/>
              <a:cxnLst/>
              <a:rect l="l" t="t" r="r" b="b"/>
              <a:pathLst>
                <a:path w="850" h="17803" extrusionOk="0">
                  <a:moveTo>
                    <a:pt x="1" y="1"/>
                  </a:moveTo>
                  <a:lnTo>
                    <a:pt x="1" y="17803"/>
                  </a:lnTo>
                  <a:lnTo>
                    <a:pt x="849" y="17803"/>
                  </a:lnTo>
                  <a:lnTo>
                    <a:pt x="849"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6"/>
            <p:cNvSpPr/>
            <p:nvPr/>
          </p:nvSpPr>
          <p:spPr>
            <a:xfrm>
              <a:off x="2562225" y="981150"/>
              <a:ext cx="21225" cy="445075"/>
            </a:xfrm>
            <a:custGeom>
              <a:avLst/>
              <a:gdLst/>
              <a:ahLst/>
              <a:cxnLst/>
              <a:rect l="l" t="t" r="r" b="b"/>
              <a:pathLst>
                <a:path w="849" h="17803" extrusionOk="0">
                  <a:moveTo>
                    <a:pt x="1" y="1"/>
                  </a:moveTo>
                  <a:lnTo>
                    <a:pt x="1" y="17803"/>
                  </a:lnTo>
                  <a:lnTo>
                    <a:pt x="849" y="17803"/>
                  </a:lnTo>
                  <a:lnTo>
                    <a:pt x="849"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6"/>
            <p:cNvSpPr/>
            <p:nvPr/>
          </p:nvSpPr>
          <p:spPr>
            <a:xfrm>
              <a:off x="2515675" y="981150"/>
              <a:ext cx="21225" cy="445075"/>
            </a:xfrm>
            <a:custGeom>
              <a:avLst/>
              <a:gdLst/>
              <a:ahLst/>
              <a:cxnLst/>
              <a:rect l="l" t="t" r="r" b="b"/>
              <a:pathLst>
                <a:path w="849" h="17803" extrusionOk="0">
                  <a:moveTo>
                    <a:pt x="1" y="1"/>
                  </a:moveTo>
                  <a:lnTo>
                    <a:pt x="1" y="17803"/>
                  </a:lnTo>
                  <a:lnTo>
                    <a:pt x="848" y="17803"/>
                  </a:lnTo>
                  <a:lnTo>
                    <a:pt x="848"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6"/>
            <p:cNvSpPr/>
            <p:nvPr/>
          </p:nvSpPr>
          <p:spPr>
            <a:xfrm>
              <a:off x="2443750" y="1411425"/>
              <a:ext cx="30750" cy="30775"/>
            </a:xfrm>
            <a:custGeom>
              <a:avLst/>
              <a:gdLst/>
              <a:ahLst/>
              <a:cxnLst/>
              <a:rect l="l" t="t" r="r" b="b"/>
              <a:pathLst>
                <a:path w="1230" h="1231" extrusionOk="0">
                  <a:moveTo>
                    <a:pt x="1" y="1"/>
                  </a:moveTo>
                  <a:lnTo>
                    <a:pt x="1" y="1230"/>
                  </a:lnTo>
                  <a:lnTo>
                    <a:pt x="1230" y="1230"/>
                  </a:lnTo>
                  <a:lnTo>
                    <a:pt x="1230"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6"/>
            <p:cNvSpPr/>
            <p:nvPr/>
          </p:nvSpPr>
          <p:spPr>
            <a:xfrm>
              <a:off x="2443750" y="1348575"/>
              <a:ext cx="30750" cy="30750"/>
            </a:xfrm>
            <a:custGeom>
              <a:avLst/>
              <a:gdLst/>
              <a:ahLst/>
              <a:cxnLst/>
              <a:rect l="l" t="t" r="r" b="b"/>
              <a:pathLst>
                <a:path w="1230" h="1230" extrusionOk="0">
                  <a:moveTo>
                    <a:pt x="1" y="1"/>
                  </a:moveTo>
                  <a:lnTo>
                    <a:pt x="1" y="1229"/>
                  </a:lnTo>
                  <a:lnTo>
                    <a:pt x="1230" y="1229"/>
                  </a:lnTo>
                  <a:lnTo>
                    <a:pt x="1230"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6"/>
            <p:cNvSpPr/>
            <p:nvPr/>
          </p:nvSpPr>
          <p:spPr>
            <a:xfrm>
              <a:off x="2443750" y="1285725"/>
              <a:ext cx="30750" cy="30725"/>
            </a:xfrm>
            <a:custGeom>
              <a:avLst/>
              <a:gdLst/>
              <a:ahLst/>
              <a:cxnLst/>
              <a:rect l="l" t="t" r="r" b="b"/>
              <a:pathLst>
                <a:path w="1230" h="1229" extrusionOk="0">
                  <a:moveTo>
                    <a:pt x="1" y="1"/>
                  </a:moveTo>
                  <a:lnTo>
                    <a:pt x="1" y="1228"/>
                  </a:lnTo>
                  <a:lnTo>
                    <a:pt x="1230" y="1228"/>
                  </a:lnTo>
                  <a:lnTo>
                    <a:pt x="1230"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6"/>
            <p:cNvSpPr/>
            <p:nvPr/>
          </p:nvSpPr>
          <p:spPr>
            <a:xfrm>
              <a:off x="2394050" y="1222850"/>
              <a:ext cx="30725" cy="30725"/>
            </a:xfrm>
            <a:custGeom>
              <a:avLst/>
              <a:gdLst/>
              <a:ahLst/>
              <a:cxnLst/>
              <a:rect l="l" t="t" r="r" b="b"/>
              <a:pathLst>
                <a:path w="1229" h="1229" extrusionOk="0">
                  <a:moveTo>
                    <a:pt x="1" y="1"/>
                  </a:moveTo>
                  <a:lnTo>
                    <a:pt x="1" y="1228"/>
                  </a:lnTo>
                  <a:lnTo>
                    <a:pt x="1228" y="1228"/>
                  </a:lnTo>
                  <a:lnTo>
                    <a:pt x="1228"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6"/>
            <p:cNvSpPr/>
            <p:nvPr/>
          </p:nvSpPr>
          <p:spPr>
            <a:xfrm>
              <a:off x="2344350" y="1348575"/>
              <a:ext cx="30725" cy="30750"/>
            </a:xfrm>
            <a:custGeom>
              <a:avLst/>
              <a:gdLst/>
              <a:ahLst/>
              <a:cxnLst/>
              <a:rect l="l" t="t" r="r" b="b"/>
              <a:pathLst>
                <a:path w="1229" h="1230" extrusionOk="0">
                  <a:moveTo>
                    <a:pt x="1" y="1"/>
                  </a:moveTo>
                  <a:lnTo>
                    <a:pt x="1" y="1229"/>
                  </a:lnTo>
                  <a:lnTo>
                    <a:pt x="1228" y="1229"/>
                  </a:lnTo>
                  <a:lnTo>
                    <a:pt x="1228"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6"/>
            <p:cNvSpPr/>
            <p:nvPr/>
          </p:nvSpPr>
          <p:spPr>
            <a:xfrm>
              <a:off x="2344350" y="1222850"/>
              <a:ext cx="30725" cy="30725"/>
            </a:xfrm>
            <a:custGeom>
              <a:avLst/>
              <a:gdLst/>
              <a:ahLst/>
              <a:cxnLst/>
              <a:rect l="l" t="t" r="r" b="b"/>
              <a:pathLst>
                <a:path w="1229" h="1229" extrusionOk="0">
                  <a:moveTo>
                    <a:pt x="1" y="1"/>
                  </a:moveTo>
                  <a:lnTo>
                    <a:pt x="1" y="1228"/>
                  </a:lnTo>
                  <a:lnTo>
                    <a:pt x="1228" y="1228"/>
                  </a:lnTo>
                  <a:lnTo>
                    <a:pt x="1228" y="1"/>
                  </a:lnTo>
                  <a:close/>
                </a:path>
              </a:pathLst>
            </a:custGeom>
            <a:solidFill>
              <a:srgbClr val="5BB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46"/>
          <p:cNvGrpSpPr/>
          <p:nvPr/>
        </p:nvGrpSpPr>
        <p:grpSpPr>
          <a:xfrm>
            <a:off x="5821758" y="565748"/>
            <a:ext cx="1080650" cy="955355"/>
            <a:chOff x="3012475" y="238100"/>
            <a:chExt cx="1358625" cy="1201100"/>
          </a:xfrm>
        </p:grpSpPr>
        <p:sp>
          <p:nvSpPr>
            <p:cNvPr id="338" name="Google Shape;338;p46"/>
            <p:cNvSpPr/>
            <p:nvPr/>
          </p:nvSpPr>
          <p:spPr>
            <a:xfrm>
              <a:off x="3012475" y="434450"/>
              <a:ext cx="680325" cy="313625"/>
            </a:xfrm>
            <a:custGeom>
              <a:avLst/>
              <a:gdLst/>
              <a:ahLst/>
              <a:cxnLst/>
              <a:rect l="l" t="t" r="r" b="b"/>
              <a:pathLst>
                <a:path w="27213" h="12545" extrusionOk="0">
                  <a:moveTo>
                    <a:pt x="7229" y="1"/>
                  </a:moveTo>
                  <a:cubicBezTo>
                    <a:pt x="7184" y="1"/>
                    <a:pt x="7139" y="2"/>
                    <a:pt x="7093" y="6"/>
                  </a:cubicBezTo>
                  <a:cubicBezTo>
                    <a:pt x="6391" y="62"/>
                    <a:pt x="5810" y="503"/>
                    <a:pt x="5324" y="975"/>
                  </a:cubicBezTo>
                  <a:cubicBezTo>
                    <a:pt x="5071" y="1221"/>
                    <a:pt x="4835" y="1480"/>
                    <a:pt x="4573" y="1715"/>
                  </a:cubicBezTo>
                  <a:cubicBezTo>
                    <a:pt x="4322" y="1940"/>
                    <a:pt x="3937" y="1856"/>
                    <a:pt x="3626" y="1905"/>
                  </a:cubicBezTo>
                  <a:cubicBezTo>
                    <a:pt x="2411" y="2102"/>
                    <a:pt x="1277" y="2675"/>
                    <a:pt x="643" y="3767"/>
                  </a:cubicBezTo>
                  <a:cubicBezTo>
                    <a:pt x="0" y="4872"/>
                    <a:pt x="207" y="6229"/>
                    <a:pt x="949" y="7209"/>
                  </a:cubicBezTo>
                  <a:cubicBezTo>
                    <a:pt x="1763" y="8282"/>
                    <a:pt x="2748" y="8947"/>
                    <a:pt x="4098" y="9085"/>
                  </a:cubicBezTo>
                  <a:cubicBezTo>
                    <a:pt x="4323" y="9108"/>
                    <a:pt x="4548" y="9118"/>
                    <a:pt x="4774" y="9118"/>
                  </a:cubicBezTo>
                  <a:cubicBezTo>
                    <a:pt x="5918" y="9118"/>
                    <a:pt x="7076" y="8858"/>
                    <a:pt x="8199" y="8716"/>
                  </a:cubicBezTo>
                  <a:cubicBezTo>
                    <a:pt x="8209" y="8715"/>
                    <a:pt x="8219" y="8714"/>
                    <a:pt x="8229" y="8714"/>
                  </a:cubicBezTo>
                  <a:cubicBezTo>
                    <a:pt x="8439" y="8714"/>
                    <a:pt x="8579" y="8999"/>
                    <a:pt x="8698" y="9148"/>
                  </a:cubicBezTo>
                  <a:cubicBezTo>
                    <a:pt x="8880" y="9379"/>
                    <a:pt x="9196" y="9562"/>
                    <a:pt x="9454" y="9689"/>
                  </a:cubicBezTo>
                  <a:cubicBezTo>
                    <a:pt x="10111" y="10011"/>
                    <a:pt x="10752" y="10240"/>
                    <a:pt x="11490" y="10240"/>
                  </a:cubicBezTo>
                  <a:cubicBezTo>
                    <a:pt x="11493" y="10240"/>
                    <a:pt x="11497" y="10240"/>
                    <a:pt x="11500" y="10240"/>
                  </a:cubicBezTo>
                  <a:cubicBezTo>
                    <a:pt x="12116" y="10239"/>
                    <a:pt x="12663" y="10088"/>
                    <a:pt x="13252" y="9934"/>
                  </a:cubicBezTo>
                  <a:cubicBezTo>
                    <a:pt x="13941" y="9754"/>
                    <a:pt x="14515" y="9245"/>
                    <a:pt x="15172" y="8987"/>
                  </a:cubicBezTo>
                  <a:cubicBezTo>
                    <a:pt x="15325" y="8926"/>
                    <a:pt x="15453" y="8887"/>
                    <a:pt x="15573" y="8887"/>
                  </a:cubicBezTo>
                  <a:cubicBezTo>
                    <a:pt x="15716" y="8887"/>
                    <a:pt x="15847" y="8942"/>
                    <a:pt x="15994" y="9080"/>
                  </a:cubicBezTo>
                  <a:cubicBezTo>
                    <a:pt x="16228" y="9297"/>
                    <a:pt x="16442" y="9480"/>
                    <a:pt x="16723" y="9635"/>
                  </a:cubicBezTo>
                  <a:cubicBezTo>
                    <a:pt x="17244" y="9924"/>
                    <a:pt x="17853" y="10043"/>
                    <a:pt x="18447" y="10043"/>
                  </a:cubicBezTo>
                  <a:cubicBezTo>
                    <a:pt x="18511" y="10043"/>
                    <a:pt x="18575" y="10042"/>
                    <a:pt x="18639" y="10039"/>
                  </a:cubicBezTo>
                  <a:cubicBezTo>
                    <a:pt x="18643" y="10039"/>
                    <a:pt x="18647" y="10039"/>
                    <a:pt x="18650" y="10039"/>
                  </a:cubicBezTo>
                  <a:cubicBezTo>
                    <a:pt x="18942" y="10039"/>
                    <a:pt x="19263" y="10558"/>
                    <a:pt x="19974" y="10630"/>
                  </a:cubicBezTo>
                  <a:cubicBezTo>
                    <a:pt x="20020" y="10635"/>
                    <a:pt x="20066" y="10637"/>
                    <a:pt x="20110" y="10637"/>
                  </a:cubicBezTo>
                  <a:cubicBezTo>
                    <a:pt x="20741" y="10637"/>
                    <a:pt x="21076" y="10179"/>
                    <a:pt x="21076" y="10179"/>
                  </a:cubicBezTo>
                  <a:cubicBezTo>
                    <a:pt x="21076" y="10179"/>
                    <a:pt x="21560" y="10847"/>
                    <a:pt x="22208" y="11207"/>
                  </a:cubicBezTo>
                  <a:cubicBezTo>
                    <a:pt x="22857" y="11567"/>
                    <a:pt x="23939" y="11711"/>
                    <a:pt x="23939" y="11711"/>
                  </a:cubicBezTo>
                  <a:cubicBezTo>
                    <a:pt x="23939" y="11711"/>
                    <a:pt x="24077" y="12145"/>
                    <a:pt x="24157" y="12544"/>
                  </a:cubicBezTo>
                  <a:lnTo>
                    <a:pt x="27137" y="12544"/>
                  </a:lnTo>
                  <a:cubicBezTo>
                    <a:pt x="27212" y="12004"/>
                    <a:pt x="27203" y="11185"/>
                    <a:pt x="26775" y="10246"/>
                  </a:cubicBezTo>
                  <a:cubicBezTo>
                    <a:pt x="26620" y="9910"/>
                    <a:pt x="26812" y="9370"/>
                    <a:pt x="26786" y="8998"/>
                  </a:cubicBezTo>
                  <a:cubicBezTo>
                    <a:pt x="26732" y="8230"/>
                    <a:pt x="26311" y="7717"/>
                    <a:pt x="25745" y="7313"/>
                  </a:cubicBezTo>
                  <a:cubicBezTo>
                    <a:pt x="25795" y="7193"/>
                    <a:pt x="25849" y="7070"/>
                    <a:pt x="25894" y="6952"/>
                  </a:cubicBezTo>
                  <a:cubicBezTo>
                    <a:pt x="25991" y="6682"/>
                    <a:pt x="25850" y="6263"/>
                    <a:pt x="25748" y="6016"/>
                  </a:cubicBezTo>
                  <a:cubicBezTo>
                    <a:pt x="25484" y="5373"/>
                    <a:pt x="24805" y="5042"/>
                    <a:pt x="24198" y="4796"/>
                  </a:cubicBezTo>
                  <a:cubicBezTo>
                    <a:pt x="23928" y="4687"/>
                    <a:pt x="23646" y="4612"/>
                    <a:pt x="23358" y="4573"/>
                  </a:cubicBezTo>
                  <a:cubicBezTo>
                    <a:pt x="23312" y="4567"/>
                    <a:pt x="23269" y="4564"/>
                    <a:pt x="23228" y="4564"/>
                  </a:cubicBezTo>
                  <a:cubicBezTo>
                    <a:pt x="23137" y="4564"/>
                    <a:pt x="23052" y="4577"/>
                    <a:pt x="22952" y="4591"/>
                  </a:cubicBezTo>
                  <a:lnTo>
                    <a:pt x="22920" y="4597"/>
                  </a:lnTo>
                  <a:cubicBezTo>
                    <a:pt x="22887" y="4332"/>
                    <a:pt x="22968" y="4050"/>
                    <a:pt x="22927" y="3788"/>
                  </a:cubicBezTo>
                  <a:cubicBezTo>
                    <a:pt x="22866" y="3402"/>
                    <a:pt x="22637" y="3080"/>
                    <a:pt x="22411" y="2767"/>
                  </a:cubicBezTo>
                  <a:cubicBezTo>
                    <a:pt x="21666" y="1735"/>
                    <a:pt x="20451" y="1191"/>
                    <a:pt x="19213" y="1062"/>
                  </a:cubicBezTo>
                  <a:cubicBezTo>
                    <a:pt x="19087" y="1049"/>
                    <a:pt x="18958" y="1043"/>
                    <a:pt x="18828" y="1043"/>
                  </a:cubicBezTo>
                  <a:cubicBezTo>
                    <a:pt x="18324" y="1043"/>
                    <a:pt x="17801" y="1131"/>
                    <a:pt x="17318" y="1211"/>
                  </a:cubicBezTo>
                  <a:cubicBezTo>
                    <a:pt x="17067" y="1252"/>
                    <a:pt x="16850" y="1297"/>
                    <a:pt x="16621" y="1297"/>
                  </a:cubicBezTo>
                  <a:cubicBezTo>
                    <a:pt x="16497" y="1297"/>
                    <a:pt x="16369" y="1284"/>
                    <a:pt x="16231" y="1249"/>
                  </a:cubicBezTo>
                  <a:cubicBezTo>
                    <a:pt x="15918" y="1171"/>
                    <a:pt x="15624" y="871"/>
                    <a:pt x="15329" y="735"/>
                  </a:cubicBezTo>
                  <a:cubicBezTo>
                    <a:pt x="14836" y="508"/>
                    <a:pt x="14305" y="417"/>
                    <a:pt x="13766" y="417"/>
                  </a:cubicBezTo>
                  <a:cubicBezTo>
                    <a:pt x="12793" y="417"/>
                    <a:pt x="11791" y="712"/>
                    <a:pt x="10919" y="1032"/>
                  </a:cubicBezTo>
                  <a:cubicBezTo>
                    <a:pt x="10643" y="1133"/>
                    <a:pt x="10403" y="1183"/>
                    <a:pt x="10176" y="1183"/>
                  </a:cubicBezTo>
                  <a:cubicBezTo>
                    <a:pt x="9818" y="1183"/>
                    <a:pt x="9495" y="1058"/>
                    <a:pt x="9123" y="811"/>
                  </a:cubicBezTo>
                  <a:cubicBezTo>
                    <a:pt x="8547" y="430"/>
                    <a:pt x="7936" y="1"/>
                    <a:pt x="7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6"/>
            <p:cNvSpPr/>
            <p:nvPr/>
          </p:nvSpPr>
          <p:spPr>
            <a:xfrm>
              <a:off x="3532150" y="238100"/>
              <a:ext cx="695550" cy="406050"/>
            </a:xfrm>
            <a:custGeom>
              <a:avLst/>
              <a:gdLst/>
              <a:ahLst/>
              <a:cxnLst/>
              <a:rect l="l" t="t" r="r" b="b"/>
              <a:pathLst>
                <a:path w="27822" h="16242" extrusionOk="0">
                  <a:moveTo>
                    <a:pt x="7231" y="1"/>
                  </a:moveTo>
                  <a:cubicBezTo>
                    <a:pt x="7186" y="1"/>
                    <a:pt x="7140" y="3"/>
                    <a:pt x="7094" y="6"/>
                  </a:cubicBezTo>
                  <a:cubicBezTo>
                    <a:pt x="6391" y="62"/>
                    <a:pt x="5810" y="503"/>
                    <a:pt x="5324" y="976"/>
                  </a:cubicBezTo>
                  <a:cubicBezTo>
                    <a:pt x="5071" y="1221"/>
                    <a:pt x="4836" y="1480"/>
                    <a:pt x="4573" y="1716"/>
                  </a:cubicBezTo>
                  <a:cubicBezTo>
                    <a:pt x="4323" y="1941"/>
                    <a:pt x="3937" y="1856"/>
                    <a:pt x="3626" y="1905"/>
                  </a:cubicBezTo>
                  <a:cubicBezTo>
                    <a:pt x="2412" y="2103"/>
                    <a:pt x="1278" y="2676"/>
                    <a:pt x="643" y="3767"/>
                  </a:cubicBezTo>
                  <a:cubicBezTo>
                    <a:pt x="1" y="4872"/>
                    <a:pt x="207" y="6230"/>
                    <a:pt x="950" y="7210"/>
                  </a:cubicBezTo>
                  <a:cubicBezTo>
                    <a:pt x="1764" y="8284"/>
                    <a:pt x="2749" y="8947"/>
                    <a:pt x="4100" y="9085"/>
                  </a:cubicBezTo>
                  <a:cubicBezTo>
                    <a:pt x="4324" y="9108"/>
                    <a:pt x="4550" y="9118"/>
                    <a:pt x="4776" y="9118"/>
                  </a:cubicBezTo>
                  <a:cubicBezTo>
                    <a:pt x="5920" y="9118"/>
                    <a:pt x="7077" y="8859"/>
                    <a:pt x="8199" y="8717"/>
                  </a:cubicBezTo>
                  <a:cubicBezTo>
                    <a:pt x="8209" y="8715"/>
                    <a:pt x="8219" y="8715"/>
                    <a:pt x="8229" y="8715"/>
                  </a:cubicBezTo>
                  <a:cubicBezTo>
                    <a:pt x="8439" y="8715"/>
                    <a:pt x="8579" y="8999"/>
                    <a:pt x="8699" y="9148"/>
                  </a:cubicBezTo>
                  <a:cubicBezTo>
                    <a:pt x="8880" y="9380"/>
                    <a:pt x="9196" y="9563"/>
                    <a:pt x="9454" y="9689"/>
                  </a:cubicBezTo>
                  <a:cubicBezTo>
                    <a:pt x="10111" y="10011"/>
                    <a:pt x="10752" y="10241"/>
                    <a:pt x="11490" y="10241"/>
                  </a:cubicBezTo>
                  <a:cubicBezTo>
                    <a:pt x="11493" y="10241"/>
                    <a:pt x="11497" y="10241"/>
                    <a:pt x="11500" y="10241"/>
                  </a:cubicBezTo>
                  <a:cubicBezTo>
                    <a:pt x="12116" y="10240"/>
                    <a:pt x="12663" y="10089"/>
                    <a:pt x="13252" y="9935"/>
                  </a:cubicBezTo>
                  <a:cubicBezTo>
                    <a:pt x="13941" y="9755"/>
                    <a:pt x="14515" y="9246"/>
                    <a:pt x="15172" y="8988"/>
                  </a:cubicBezTo>
                  <a:cubicBezTo>
                    <a:pt x="15326" y="8927"/>
                    <a:pt x="15454" y="8889"/>
                    <a:pt x="15574" y="8889"/>
                  </a:cubicBezTo>
                  <a:cubicBezTo>
                    <a:pt x="15717" y="8889"/>
                    <a:pt x="15847" y="8943"/>
                    <a:pt x="15995" y="9081"/>
                  </a:cubicBezTo>
                  <a:cubicBezTo>
                    <a:pt x="16228" y="9297"/>
                    <a:pt x="16442" y="9480"/>
                    <a:pt x="16723" y="9636"/>
                  </a:cubicBezTo>
                  <a:cubicBezTo>
                    <a:pt x="17244" y="9925"/>
                    <a:pt x="17854" y="10044"/>
                    <a:pt x="18447" y="10044"/>
                  </a:cubicBezTo>
                  <a:cubicBezTo>
                    <a:pt x="18511" y="10044"/>
                    <a:pt x="18575" y="10042"/>
                    <a:pt x="18639" y="10040"/>
                  </a:cubicBezTo>
                  <a:cubicBezTo>
                    <a:pt x="18643" y="10039"/>
                    <a:pt x="18647" y="10039"/>
                    <a:pt x="18651" y="10039"/>
                  </a:cubicBezTo>
                  <a:cubicBezTo>
                    <a:pt x="18942" y="10039"/>
                    <a:pt x="19263" y="10560"/>
                    <a:pt x="19974" y="10631"/>
                  </a:cubicBezTo>
                  <a:cubicBezTo>
                    <a:pt x="20021" y="10636"/>
                    <a:pt x="20066" y="10638"/>
                    <a:pt x="20110" y="10638"/>
                  </a:cubicBezTo>
                  <a:cubicBezTo>
                    <a:pt x="20743" y="10638"/>
                    <a:pt x="21076" y="10180"/>
                    <a:pt x="21076" y="10180"/>
                  </a:cubicBezTo>
                  <a:cubicBezTo>
                    <a:pt x="21076" y="10180"/>
                    <a:pt x="21560" y="10847"/>
                    <a:pt x="22209" y="11208"/>
                  </a:cubicBezTo>
                  <a:cubicBezTo>
                    <a:pt x="22489" y="11364"/>
                    <a:pt x="22941" y="11506"/>
                    <a:pt x="23365" y="11617"/>
                  </a:cubicBezTo>
                  <a:cubicBezTo>
                    <a:pt x="23368" y="11645"/>
                    <a:pt x="23370" y="11671"/>
                    <a:pt x="23375" y="11708"/>
                  </a:cubicBezTo>
                  <a:cubicBezTo>
                    <a:pt x="23437" y="11936"/>
                    <a:pt x="23579" y="12110"/>
                    <a:pt x="23722" y="12290"/>
                  </a:cubicBezTo>
                  <a:cubicBezTo>
                    <a:pt x="23892" y="12505"/>
                    <a:pt x="24120" y="12617"/>
                    <a:pt x="24365" y="12661"/>
                  </a:cubicBezTo>
                  <a:cubicBezTo>
                    <a:pt x="24266" y="13844"/>
                    <a:pt x="24101" y="15955"/>
                    <a:pt x="24158" y="16241"/>
                  </a:cubicBezTo>
                  <a:lnTo>
                    <a:pt x="27137" y="16241"/>
                  </a:lnTo>
                  <a:cubicBezTo>
                    <a:pt x="27193" y="15845"/>
                    <a:pt x="27202" y="13320"/>
                    <a:pt x="27035" y="11628"/>
                  </a:cubicBezTo>
                  <a:cubicBezTo>
                    <a:pt x="27073" y="11596"/>
                    <a:pt x="27112" y="11565"/>
                    <a:pt x="27150" y="11531"/>
                  </a:cubicBezTo>
                  <a:cubicBezTo>
                    <a:pt x="27769" y="10979"/>
                    <a:pt x="27822" y="10099"/>
                    <a:pt x="27716" y="9342"/>
                  </a:cubicBezTo>
                  <a:cubicBezTo>
                    <a:pt x="27600" y="8512"/>
                    <a:pt x="26739" y="7247"/>
                    <a:pt x="25810" y="7154"/>
                  </a:cubicBezTo>
                  <a:cubicBezTo>
                    <a:pt x="25839" y="7088"/>
                    <a:pt x="25869" y="7019"/>
                    <a:pt x="25894" y="6953"/>
                  </a:cubicBezTo>
                  <a:cubicBezTo>
                    <a:pt x="25992" y="6684"/>
                    <a:pt x="25850" y="6264"/>
                    <a:pt x="25748" y="6016"/>
                  </a:cubicBezTo>
                  <a:cubicBezTo>
                    <a:pt x="25485" y="5374"/>
                    <a:pt x="24806" y="5043"/>
                    <a:pt x="24198" y="4796"/>
                  </a:cubicBezTo>
                  <a:cubicBezTo>
                    <a:pt x="23929" y="4688"/>
                    <a:pt x="23647" y="4613"/>
                    <a:pt x="23359" y="4574"/>
                  </a:cubicBezTo>
                  <a:cubicBezTo>
                    <a:pt x="23313" y="4567"/>
                    <a:pt x="23270" y="4565"/>
                    <a:pt x="23228" y="4565"/>
                  </a:cubicBezTo>
                  <a:cubicBezTo>
                    <a:pt x="23137" y="4565"/>
                    <a:pt x="23052" y="4577"/>
                    <a:pt x="22953" y="4592"/>
                  </a:cubicBezTo>
                  <a:lnTo>
                    <a:pt x="22920" y="4597"/>
                  </a:lnTo>
                  <a:cubicBezTo>
                    <a:pt x="22887" y="4334"/>
                    <a:pt x="22969" y="4052"/>
                    <a:pt x="22927" y="3790"/>
                  </a:cubicBezTo>
                  <a:cubicBezTo>
                    <a:pt x="22866" y="3403"/>
                    <a:pt x="22638" y="3080"/>
                    <a:pt x="22412" y="2768"/>
                  </a:cubicBezTo>
                  <a:cubicBezTo>
                    <a:pt x="21666" y="1735"/>
                    <a:pt x="20451" y="1192"/>
                    <a:pt x="19213" y="1062"/>
                  </a:cubicBezTo>
                  <a:cubicBezTo>
                    <a:pt x="19087" y="1049"/>
                    <a:pt x="18958" y="1043"/>
                    <a:pt x="18828" y="1043"/>
                  </a:cubicBezTo>
                  <a:cubicBezTo>
                    <a:pt x="18324" y="1043"/>
                    <a:pt x="17801" y="1131"/>
                    <a:pt x="17318" y="1211"/>
                  </a:cubicBezTo>
                  <a:cubicBezTo>
                    <a:pt x="17067" y="1253"/>
                    <a:pt x="16850" y="1298"/>
                    <a:pt x="16622" y="1298"/>
                  </a:cubicBezTo>
                  <a:cubicBezTo>
                    <a:pt x="16498" y="1298"/>
                    <a:pt x="16370" y="1284"/>
                    <a:pt x="16232" y="1250"/>
                  </a:cubicBezTo>
                  <a:cubicBezTo>
                    <a:pt x="15920" y="1173"/>
                    <a:pt x="15624" y="872"/>
                    <a:pt x="15329" y="736"/>
                  </a:cubicBezTo>
                  <a:cubicBezTo>
                    <a:pt x="14836" y="508"/>
                    <a:pt x="14306" y="418"/>
                    <a:pt x="13767" y="418"/>
                  </a:cubicBezTo>
                  <a:cubicBezTo>
                    <a:pt x="12794" y="418"/>
                    <a:pt x="11791" y="713"/>
                    <a:pt x="10920" y="1032"/>
                  </a:cubicBezTo>
                  <a:cubicBezTo>
                    <a:pt x="10644" y="1134"/>
                    <a:pt x="10403" y="1184"/>
                    <a:pt x="10177" y="1184"/>
                  </a:cubicBezTo>
                  <a:cubicBezTo>
                    <a:pt x="9818" y="1184"/>
                    <a:pt x="9495" y="1058"/>
                    <a:pt x="9123" y="812"/>
                  </a:cubicBezTo>
                  <a:cubicBezTo>
                    <a:pt x="8548" y="430"/>
                    <a:pt x="7937" y="1"/>
                    <a:pt x="7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6"/>
            <p:cNvSpPr/>
            <p:nvPr/>
          </p:nvSpPr>
          <p:spPr>
            <a:xfrm>
              <a:off x="3584400" y="662225"/>
              <a:ext cx="786700" cy="776975"/>
            </a:xfrm>
            <a:custGeom>
              <a:avLst/>
              <a:gdLst/>
              <a:ahLst/>
              <a:cxnLst/>
              <a:rect l="l" t="t" r="r" b="b"/>
              <a:pathLst>
                <a:path w="31468" h="31079" extrusionOk="0">
                  <a:moveTo>
                    <a:pt x="21716" y="1"/>
                  </a:moveTo>
                  <a:lnTo>
                    <a:pt x="21716" y="1021"/>
                  </a:lnTo>
                  <a:lnTo>
                    <a:pt x="21947" y="1021"/>
                  </a:lnTo>
                  <a:lnTo>
                    <a:pt x="21444" y="14076"/>
                  </a:lnTo>
                  <a:lnTo>
                    <a:pt x="17790" y="15519"/>
                  </a:lnTo>
                  <a:lnTo>
                    <a:pt x="17790" y="12741"/>
                  </a:lnTo>
                  <a:lnTo>
                    <a:pt x="10753" y="15519"/>
                  </a:lnTo>
                  <a:lnTo>
                    <a:pt x="10753" y="12741"/>
                  </a:lnTo>
                  <a:lnTo>
                    <a:pt x="4745" y="15112"/>
                  </a:lnTo>
                  <a:lnTo>
                    <a:pt x="4225" y="5179"/>
                  </a:lnTo>
                  <a:lnTo>
                    <a:pt x="4456" y="5179"/>
                  </a:lnTo>
                  <a:lnTo>
                    <a:pt x="4456" y="4158"/>
                  </a:lnTo>
                  <a:lnTo>
                    <a:pt x="929" y="4158"/>
                  </a:lnTo>
                  <a:lnTo>
                    <a:pt x="929" y="5179"/>
                  </a:lnTo>
                  <a:lnTo>
                    <a:pt x="1159" y="5179"/>
                  </a:lnTo>
                  <a:lnTo>
                    <a:pt x="0" y="31078"/>
                  </a:lnTo>
                  <a:lnTo>
                    <a:pt x="31468" y="31078"/>
                  </a:lnTo>
                  <a:lnTo>
                    <a:pt x="31468" y="10922"/>
                  </a:lnTo>
                  <a:lnTo>
                    <a:pt x="25533" y="13264"/>
                  </a:lnTo>
                  <a:lnTo>
                    <a:pt x="25013" y="1021"/>
                  </a:lnTo>
                  <a:lnTo>
                    <a:pt x="25243" y="1021"/>
                  </a:lnTo>
                  <a:lnTo>
                    <a:pt x="252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46"/>
          <p:cNvSpPr/>
          <p:nvPr/>
        </p:nvSpPr>
        <p:spPr>
          <a:xfrm>
            <a:off x="4330488" y="3786813"/>
            <a:ext cx="215043" cy="82915"/>
          </a:xfrm>
          <a:custGeom>
            <a:avLst/>
            <a:gdLst/>
            <a:ahLst/>
            <a:cxnLst/>
            <a:rect l="l" t="t" r="r" b="b"/>
            <a:pathLst>
              <a:path w="42625" h="16435" extrusionOk="0">
                <a:moveTo>
                  <a:pt x="17139" y="0"/>
                </a:moveTo>
                <a:cubicBezTo>
                  <a:pt x="7673" y="0"/>
                  <a:pt x="0" y="8218"/>
                  <a:pt x="0" y="8218"/>
                </a:cubicBezTo>
                <a:cubicBezTo>
                  <a:pt x="0" y="8218"/>
                  <a:pt x="7673" y="16435"/>
                  <a:pt x="17139" y="16435"/>
                </a:cubicBezTo>
                <a:cubicBezTo>
                  <a:pt x="23964" y="16435"/>
                  <a:pt x="29841" y="12168"/>
                  <a:pt x="32596" y="9789"/>
                </a:cubicBezTo>
                <a:lnTo>
                  <a:pt x="42625" y="14556"/>
                </a:lnTo>
                <a:lnTo>
                  <a:pt x="42625" y="1878"/>
                </a:lnTo>
                <a:lnTo>
                  <a:pt x="32596" y="6648"/>
                </a:lnTo>
                <a:cubicBezTo>
                  <a:pt x="29839" y="4265"/>
                  <a:pt x="23964" y="0"/>
                  <a:pt x="1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6"/>
          <p:cNvSpPr/>
          <p:nvPr/>
        </p:nvSpPr>
        <p:spPr>
          <a:xfrm>
            <a:off x="5038463" y="4248988"/>
            <a:ext cx="215043" cy="82915"/>
          </a:xfrm>
          <a:custGeom>
            <a:avLst/>
            <a:gdLst/>
            <a:ahLst/>
            <a:cxnLst/>
            <a:rect l="l" t="t" r="r" b="b"/>
            <a:pathLst>
              <a:path w="42625" h="16435" extrusionOk="0">
                <a:moveTo>
                  <a:pt x="17139" y="0"/>
                </a:moveTo>
                <a:cubicBezTo>
                  <a:pt x="7673" y="0"/>
                  <a:pt x="0" y="8218"/>
                  <a:pt x="0" y="8218"/>
                </a:cubicBezTo>
                <a:cubicBezTo>
                  <a:pt x="0" y="8218"/>
                  <a:pt x="7673" y="16435"/>
                  <a:pt x="17139" y="16435"/>
                </a:cubicBezTo>
                <a:cubicBezTo>
                  <a:pt x="23964" y="16435"/>
                  <a:pt x="29841" y="12168"/>
                  <a:pt x="32596" y="9789"/>
                </a:cubicBezTo>
                <a:lnTo>
                  <a:pt x="42625" y="14556"/>
                </a:lnTo>
                <a:lnTo>
                  <a:pt x="42625" y="1878"/>
                </a:lnTo>
                <a:lnTo>
                  <a:pt x="32596" y="6648"/>
                </a:lnTo>
                <a:cubicBezTo>
                  <a:pt x="29839" y="4265"/>
                  <a:pt x="23964" y="0"/>
                  <a:pt x="1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6"/>
          <p:cNvSpPr/>
          <p:nvPr/>
        </p:nvSpPr>
        <p:spPr>
          <a:xfrm rot="-9900383">
            <a:off x="4853335" y="3433415"/>
            <a:ext cx="215010" cy="82902"/>
          </a:xfrm>
          <a:custGeom>
            <a:avLst/>
            <a:gdLst/>
            <a:ahLst/>
            <a:cxnLst/>
            <a:rect l="l" t="t" r="r" b="b"/>
            <a:pathLst>
              <a:path w="42625" h="16435" extrusionOk="0">
                <a:moveTo>
                  <a:pt x="17139" y="0"/>
                </a:moveTo>
                <a:cubicBezTo>
                  <a:pt x="7673" y="0"/>
                  <a:pt x="0" y="8218"/>
                  <a:pt x="0" y="8218"/>
                </a:cubicBezTo>
                <a:cubicBezTo>
                  <a:pt x="0" y="8218"/>
                  <a:pt x="7673" y="16435"/>
                  <a:pt x="17139" y="16435"/>
                </a:cubicBezTo>
                <a:cubicBezTo>
                  <a:pt x="23964" y="16435"/>
                  <a:pt x="29841" y="12168"/>
                  <a:pt x="32596" y="9789"/>
                </a:cubicBezTo>
                <a:lnTo>
                  <a:pt x="42625" y="14556"/>
                </a:lnTo>
                <a:lnTo>
                  <a:pt x="42625" y="1878"/>
                </a:lnTo>
                <a:lnTo>
                  <a:pt x="32596" y="6648"/>
                </a:lnTo>
                <a:cubicBezTo>
                  <a:pt x="29839" y="4265"/>
                  <a:pt x="23964" y="0"/>
                  <a:pt x="1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6"/>
          <p:cNvSpPr/>
          <p:nvPr/>
        </p:nvSpPr>
        <p:spPr>
          <a:xfrm>
            <a:off x="5582188" y="3703888"/>
            <a:ext cx="215043" cy="82915"/>
          </a:xfrm>
          <a:custGeom>
            <a:avLst/>
            <a:gdLst/>
            <a:ahLst/>
            <a:cxnLst/>
            <a:rect l="l" t="t" r="r" b="b"/>
            <a:pathLst>
              <a:path w="42625" h="16435" extrusionOk="0">
                <a:moveTo>
                  <a:pt x="17139" y="0"/>
                </a:moveTo>
                <a:cubicBezTo>
                  <a:pt x="7673" y="0"/>
                  <a:pt x="0" y="8218"/>
                  <a:pt x="0" y="8218"/>
                </a:cubicBezTo>
                <a:cubicBezTo>
                  <a:pt x="0" y="8218"/>
                  <a:pt x="7673" y="16435"/>
                  <a:pt x="17139" y="16435"/>
                </a:cubicBezTo>
                <a:cubicBezTo>
                  <a:pt x="23964" y="16435"/>
                  <a:pt x="29841" y="12168"/>
                  <a:pt x="32596" y="9789"/>
                </a:cubicBezTo>
                <a:lnTo>
                  <a:pt x="42625" y="14556"/>
                </a:lnTo>
                <a:lnTo>
                  <a:pt x="42625" y="1878"/>
                </a:lnTo>
                <a:lnTo>
                  <a:pt x="32596" y="6648"/>
                </a:lnTo>
                <a:cubicBezTo>
                  <a:pt x="29839" y="4265"/>
                  <a:pt x="23964" y="0"/>
                  <a:pt x="1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6"/>
          <p:cNvSpPr/>
          <p:nvPr/>
        </p:nvSpPr>
        <p:spPr>
          <a:xfrm rot="-859117">
            <a:off x="4467589" y="2846169"/>
            <a:ext cx="215009" cy="82901"/>
          </a:xfrm>
          <a:custGeom>
            <a:avLst/>
            <a:gdLst/>
            <a:ahLst/>
            <a:cxnLst/>
            <a:rect l="l" t="t" r="r" b="b"/>
            <a:pathLst>
              <a:path w="42625" h="16435" extrusionOk="0">
                <a:moveTo>
                  <a:pt x="17139" y="0"/>
                </a:moveTo>
                <a:cubicBezTo>
                  <a:pt x="7673" y="0"/>
                  <a:pt x="0" y="8218"/>
                  <a:pt x="0" y="8218"/>
                </a:cubicBezTo>
                <a:cubicBezTo>
                  <a:pt x="0" y="8218"/>
                  <a:pt x="7673" y="16435"/>
                  <a:pt x="17139" y="16435"/>
                </a:cubicBezTo>
                <a:cubicBezTo>
                  <a:pt x="23964" y="16435"/>
                  <a:pt x="29841" y="12168"/>
                  <a:pt x="32596" y="9789"/>
                </a:cubicBezTo>
                <a:lnTo>
                  <a:pt x="42625" y="14556"/>
                </a:lnTo>
                <a:lnTo>
                  <a:pt x="42625" y="1878"/>
                </a:lnTo>
                <a:lnTo>
                  <a:pt x="32596" y="6648"/>
                </a:lnTo>
                <a:cubicBezTo>
                  <a:pt x="29839" y="4265"/>
                  <a:pt x="23964" y="0"/>
                  <a:pt x="1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6"/>
          <p:cNvSpPr/>
          <p:nvPr/>
        </p:nvSpPr>
        <p:spPr>
          <a:xfrm>
            <a:off x="5582188" y="2488413"/>
            <a:ext cx="215043" cy="82915"/>
          </a:xfrm>
          <a:custGeom>
            <a:avLst/>
            <a:gdLst/>
            <a:ahLst/>
            <a:cxnLst/>
            <a:rect l="l" t="t" r="r" b="b"/>
            <a:pathLst>
              <a:path w="42625" h="16435" extrusionOk="0">
                <a:moveTo>
                  <a:pt x="17139" y="0"/>
                </a:moveTo>
                <a:cubicBezTo>
                  <a:pt x="7673" y="0"/>
                  <a:pt x="0" y="8218"/>
                  <a:pt x="0" y="8218"/>
                </a:cubicBezTo>
                <a:cubicBezTo>
                  <a:pt x="0" y="8218"/>
                  <a:pt x="7673" y="16435"/>
                  <a:pt x="17139" y="16435"/>
                </a:cubicBezTo>
                <a:cubicBezTo>
                  <a:pt x="23964" y="16435"/>
                  <a:pt x="29841" y="12168"/>
                  <a:pt x="32596" y="9789"/>
                </a:cubicBezTo>
                <a:lnTo>
                  <a:pt x="42625" y="14556"/>
                </a:lnTo>
                <a:lnTo>
                  <a:pt x="42625" y="1878"/>
                </a:lnTo>
                <a:lnTo>
                  <a:pt x="32596" y="6648"/>
                </a:lnTo>
                <a:cubicBezTo>
                  <a:pt x="29839" y="4265"/>
                  <a:pt x="23964" y="0"/>
                  <a:pt x="1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6"/>
          <p:cNvSpPr/>
          <p:nvPr/>
        </p:nvSpPr>
        <p:spPr>
          <a:xfrm>
            <a:off x="4689503" y="2200788"/>
            <a:ext cx="162384" cy="194306"/>
          </a:xfrm>
          <a:custGeom>
            <a:avLst/>
            <a:gdLst/>
            <a:ahLst/>
            <a:cxnLst/>
            <a:rect l="l" t="t" r="r" b="b"/>
            <a:pathLst>
              <a:path w="37918" h="45372" extrusionOk="0">
                <a:moveTo>
                  <a:pt x="23159" y="1171"/>
                </a:moveTo>
                <a:cubicBezTo>
                  <a:pt x="23306" y="1171"/>
                  <a:pt x="23419" y="1210"/>
                  <a:pt x="23474" y="1309"/>
                </a:cubicBezTo>
                <a:cubicBezTo>
                  <a:pt x="23728" y="1765"/>
                  <a:pt x="23967" y="3834"/>
                  <a:pt x="24119" y="4643"/>
                </a:cubicBezTo>
                <a:cubicBezTo>
                  <a:pt x="24272" y="5453"/>
                  <a:pt x="24964" y="7267"/>
                  <a:pt x="25086" y="7980"/>
                </a:cubicBezTo>
                <a:cubicBezTo>
                  <a:pt x="25120" y="8181"/>
                  <a:pt x="25157" y="8440"/>
                  <a:pt x="25191" y="8709"/>
                </a:cubicBezTo>
                <a:cubicBezTo>
                  <a:pt x="25299" y="9537"/>
                  <a:pt x="24800" y="10324"/>
                  <a:pt x="24005" y="10581"/>
                </a:cubicBezTo>
                <a:cubicBezTo>
                  <a:pt x="23828" y="10638"/>
                  <a:pt x="23648" y="10666"/>
                  <a:pt x="23472" y="10666"/>
                </a:cubicBezTo>
                <a:cubicBezTo>
                  <a:pt x="22641" y="10666"/>
                  <a:pt x="21890" y="10059"/>
                  <a:pt x="21762" y="9183"/>
                </a:cubicBezTo>
                <a:cubicBezTo>
                  <a:pt x="21476" y="7220"/>
                  <a:pt x="21050" y="4444"/>
                  <a:pt x="20833" y="3770"/>
                </a:cubicBezTo>
                <a:cubicBezTo>
                  <a:pt x="20489" y="2701"/>
                  <a:pt x="20787" y="1961"/>
                  <a:pt x="21273" y="1804"/>
                </a:cubicBezTo>
                <a:cubicBezTo>
                  <a:pt x="21653" y="1682"/>
                  <a:pt x="22630" y="1171"/>
                  <a:pt x="23159" y="1171"/>
                </a:cubicBezTo>
                <a:close/>
                <a:moveTo>
                  <a:pt x="3543" y="8454"/>
                </a:moveTo>
                <a:cubicBezTo>
                  <a:pt x="3761" y="8454"/>
                  <a:pt x="3973" y="8496"/>
                  <a:pt x="4149" y="8607"/>
                </a:cubicBezTo>
                <a:cubicBezTo>
                  <a:pt x="4824" y="9034"/>
                  <a:pt x="5755" y="9592"/>
                  <a:pt x="5842" y="10530"/>
                </a:cubicBezTo>
                <a:lnTo>
                  <a:pt x="5842" y="10531"/>
                </a:lnTo>
                <a:cubicBezTo>
                  <a:pt x="5929" y="11468"/>
                  <a:pt x="6324" y="14024"/>
                  <a:pt x="6320" y="14346"/>
                </a:cubicBezTo>
                <a:cubicBezTo>
                  <a:pt x="6319" y="14485"/>
                  <a:pt x="6278" y="14877"/>
                  <a:pt x="6233" y="15278"/>
                </a:cubicBezTo>
                <a:cubicBezTo>
                  <a:pt x="6159" y="15931"/>
                  <a:pt x="5721" y="16486"/>
                  <a:pt x="5102" y="16710"/>
                </a:cubicBezTo>
                <a:lnTo>
                  <a:pt x="4974" y="16756"/>
                </a:lnTo>
                <a:cubicBezTo>
                  <a:pt x="4779" y="16827"/>
                  <a:pt x="4579" y="16860"/>
                  <a:pt x="4382" y="16860"/>
                </a:cubicBezTo>
                <a:cubicBezTo>
                  <a:pt x="3697" y="16860"/>
                  <a:pt x="3051" y="16451"/>
                  <a:pt x="2780" y="15779"/>
                </a:cubicBezTo>
                <a:cubicBezTo>
                  <a:pt x="2010" y="13864"/>
                  <a:pt x="831" y="10762"/>
                  <a:pt x="969" y="10062"/>
                </a:cubicBezTo>
                <a:cubicBezTo>
                  <a:pt x="1173" y="9029"/>
                  <a:pt x="2275" y="8783"/>
                  <a:pt x="2275" y="8783"/>
                </a:cubicBezTo>
                <a:cubicBezTo>
                  <a:pt x="2275" y="8783"/>
                  <a:pt x="2929" y="8454"/>
                  <a:pt x="3543" y="8454"/>
                </a:cubicBezTo>
                <a:close/>
                <a:moveTo>
                  <a:pt x="23859" y="1"/>
                </a:moveTo>
                <a:cubicBezTo>
                  <a:pt x="22911" y="1"/>
                  <a:pt x="21921" y="581"/>
                  <a:pt x="21921" y="581"/>
                </a:cubicBezTo>
                <a:lnTo>
                  <a:pt x="20093" y="1451"/>
                </a:lnTo>
                <a:cubicBezTo>
                  <a:pt x="19525" y="1720"/>
                  <a:pt x="19213" y="2342"/>
                  <a:pt x="19339" y="2957"/>
                </a:cubicBezTo>
                <a:cubicBezTo>
                  <a:pt x="19695" y="4708"/>
                  <a:pt x="20372" y="8150"/>
                  <a:pt x="20409" y="9244"/>
                </a:cubicBezTo>
                <a:cubicBezTo>
                  <a:pt x="20458" y="10734"/>
                  <a:pt x="20312" y="12287"/>
                  <a:pt x="19659" y="12929"/>
                </a:cubicBezTo>
                <a:cubicBezTo>
                  <a:pt x="19004" y="13570"/>
                  <a:pt x="15699" y="14599"/>
                  <a:pt x="14661" y="14718"/>
                </a:cubicBezTo>
                <a:cubicBezTo>
                  <a:pt x="13747" y="14823"/>
                  <a:pt x="12470" y="15406"/>
                  <a:pt x="11694" y="15406"/>
                </a:cubicBezTo>
                <a:cubicBezTo>
                  <a:pt x="11589" y="15406"/>
                  <a:pt x="11493" y="15395"/>
                  <a:pt x="11408" y="15371"/>
                </a:cubicBezTo>
                <a:cubicBezTo>
                  <a:pt x="10697" y="15170"/>
                  <a:pt x="8057" y="13653"/>
                  <a:pt x="7875" y="12420"/>
                </a:cubicBezTo>
                <a:cubicBezTo>
                  <a:pt x="7734" y="11462"/>
                  <a:pt x="7288" y="9560"/>
                  <a:pt x="7098" y="8762"/>
                </a:cubicBezTo>
                <a:cubicBezTo>
                  <a:pt x="7040" y="8522"/>
                  <a:pt x="6924" y="8301"/>
                  <a:pt x="6759" y="8116"/>
                </a:cubicBezTo>
                <a:lnTo>
                  <a:pt x="6260" y="7558"/>
                </a:lnTo>
                <a:cubicBezTo>
                  <a:pt x="5974" y="7238"/>
                  <a:pt x="5569" y="7062"/>
                  <a:pt x="5151" y="7062"/>
                </a:cubicBezTo>
                <a:cubicBezTo>
                  <a:pt x="5033" y="7062"/>
                  <a:pt x="4914" y="7077"/>
                  <a:pt x="4797" y="7105"/>
                </a:cubicBezTo>
                <a:lnTo>
                  <a:pt x="1161" y="7996"/>
                </a:lnTo>
                <a:cubicBezTo>
                  <a:pt x="520" y="8153"/>
                  <a:pt x="58" y="8713"/>
                  <a:pt x="28" y="9372"/>
                </a:cubicBezTo>
                <a:lnTo>
                  <a:pt x="6" y="9833"/>
                </a:lnTo>
                <a:cubicBezTo>
                  <a:pt x="1" y="9956"/>
                  <a:pt x="9" y="10078"/>
                  <a:pt x="34" y="10198"/>
                </a:cubicBezTo>
                <a:cubicBezTo>
                  <a:pt x="174" y="10897"/>
                  <a:pt x="754" y="13489"/>
                  <a:pt x="2258" y="17027"/>
                </a:cubicBezTo>
                <a:cubicBezTo>
                  <a:pt x="2258" y="17027"/>
                  <a:pt x="2853" y="22215"/>
                  <a:pt x="3990" y="25076"/>
                </a:cubicBezTo>
                <a:cubicBezTo>
                  <a:pt x="5127" y="27938"/>
                  <a:pt x="8441" y="38225"/>
                  <a:pt x="8441" y="38225"/>
                </a:cubicBezTo>
                <a:lnTo>
                  <a:pt x="10526" y="43363"/>
                </a:lnTo>
                <a:cubicBezTo>
                  <a:pt x="10526" y="43363"/>
                  <a:pt x="11299" y="45372"/>
                  <a:pt x="14614" y="45372"/>
                </a:cubicBezTo>
                <a:cubicBezTo>
                  <a:pt x="15641" y="45372"/>
                  <a:pt x="16912" y="45179"/>
                  <a:pt x="18479" y="44674"/>
                </a:cubicBezTo>
                <a:cubicBezTo>
                  <a:pt x="25106" y="42539"/>
                  <a:pt x="36031" y="38376"/>
                  <a:pt x="36031" y="38376"/>
                </a:cubicBezTo>
                <a:cubicBezTo>
                  <a:pt x="36031" y="38376"/>
                  <a:pt x="37917" y="37552"/>
                  <a:pt x="36033" y="31704"/>
                </a:cubicBezTo>
                <a:cubicBezTo>
                  <a:pt x="34149" y="25855"/>
                  <a:pt x="31005" y="18096"/>
                  <a:pt x="29813" y="14392"/>
                </a:cubicBezTo>
                <a:cubicBezTo>
                  <a:pt x="28620" y="10688"/>
                  <a:pt x="25894" y="4896"/>
                  <a:pt x="25536" y="1783"/>
                </a:cubicBezTo>
                <a:cubicBezTo>
                  <a:pt x="25376" y="386"/>
                  <a:pt x="24631" y="1"/>
                  <a:pt x="23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46"/>
          <p:cNvGrpSpPr/>
          <p:nvPr/>
        </p:nvGrpSpPr>
        <p:grpSpPr>
          <a:xfrm>
            <a:off x="5087614" y="2757580"/>
            <a:ext cx="138487" cy="254933"/>
            <a:chOff x="3422575" y="3988450"/>
            <a:chExt cx="808450" cy="1488225"/>
          </a:xfrm>
        </p:grpSpPr>
        <p:sp>
          <p:nvSpPr>
            <p:cNvPr id="349" name="Google Shape;349;p46"/>
            <p:cNvSpPr/>
            <p:nvPr/>
          </p:nvSpPr>
          <p:spPr>
            <a:xfrm>
              <a:off x="3422575" y="4095150"/>
              <a:ext cx="808450" cy="1381525"/>
            </a:xfrm>
            <a:custGeom>
              <a:avLst/>
              <a:gdLst/>
              <a:ahLst/>
              <a:cxnLst/>
              <a:rect l="l" t="t" r="r" b="b"/>
              <a:pathLst>
                <a:path w="32338" h="55261" extrusionOk="0">
                  <a:moveTo>
                    <a:pt x="9661" y="1"/>
                  </a:moveTo>
                  <a:lnTo>
                    <a:pt x="8985" y="368"/>
                  </a:lnTo>
                  <a:cubicBezTo>
                    <a:pt x="9713" y="1709"/>
                    <a:pt x="10976" y="2413"/>
                    <a:pt x="12314" y="3158"/>
                  </a:cubicBezTo>
                  <a:cubicBezTo>
                    <a:pt x="13404" y="3764"/>
                    <a:pt x="14637" y="4452"/>
                    <a:pt x="15772" y="5585"/>
                  </a:cubicBezTo>
                  <a:cubicBezTo>
                    <a:pt x="18861" y="8670"/>
                    <a:pt x="21623" y="15707"/>
                    <a:pt x="22727" y="19684"/>
                  </a:cubicBezTo>
                  <a:cubicBezTo>
                    <a:pt x="23119" y="21095"/>
                    <a:pt x="23396" y="22441"/>
                    <a:pt x="23555" y="23684"/>
                  </a:cubicBezTo>
                  <a:cubicBezTo>
                    <a:pt x="23753" y="25254"/>
                    <a:pt x="24271" y="26749"/>
                    <a:pt x="25094" y="28126"/>
                  </a:cubicBezTo>
                  <a:cubicBezTo>
                    <a:pt x="25275" y="28429"/>
                    <a:pt x="25436" y="28784"/>
                    <a:pt x="25586" y="29211"/>
                  </a:cubicBezTo>
                  <a:lnTo>
                    <a:pt x="30500" y="43216"/>
                  </a:lnTo>
                  <a:cubicBezTo>
                    <a:pt x="31495" y="46052"/>
                    <a:pt x="30495" y="49145"/>
                    <a:pt x="28069" y="50740"/>
                  </a:cubicBezTo>
                  <a:cubicBezTo>
                    <a:pt x="27451" y="51145"/>
                    <a:pt x="26774" y="51453"/>
                    <a:pt x="26062" y="51650"/>
                  </a:cubicBezTo>
                  <a:lnTo>
                    <a:pt x="16750" y="54232"/>
                  </a:lnTo>
                  <a:cubicBezTo>
                    <a:pt x="16128" y="54405"/>
                    <a:pt x="15486" y="54493"/>
                    <a:pt x="14841" y="54493"/>
                  </a:cubicBezTo>
                  <a:cubicBezTo>
                    <a:pt x="14748" y="54493"/>
                    <a:pt x="14655" y="54491"/>
                    <a:pt x="14561" y="54487"/>
                  </a:cubicBezTo>
                  <a:cubicBezTo>
                    <a:pt x="11661" y="54369"/>
                    <a:pt x="9210" y="52233"/>
                    <a:pt x="8602" y="49290"/>
                  </a:cubicBezTo>
                  <a:lnTo>
                    <a:pt x="5598" y="34753"/>
                  </a:lnTo>
                  <a:cubicBezTo>
                    <a:pt x="5508" y="34311"/>
                    <a:pt x="5463" y="33926"/>
                    <a:pt x="5462" y="33572"/>
                  </a:cubicBezTo>
                  <a:cubicBezTo>
                    <a:pt x="5459" y="31968"/>
                    <a:pt x="5133" y="30422"/>
                    <a:pt x="4496" y="28977"/>
                  </a:cubicBezTo>
                  <a:cubicBezTo>
                    <a:pt x="3991" y="27830"/>
                    <a:pt x="3535" y="26532"/>
                    <a:pt x="3143" y="25117"/>
                  </a:cubicBezTo>
                  <a:cubicBezTo>
                    <a:pt x="2040" y="21140"/>
                    <a:pt x="783" y="13685"/>
                    <a:pt x="1841" y="9449"/>
                  </a:cubicBezTo>
                  <a:cubicBezTo>
                    <a:pt x="2226" y="7907"/>
                    <a:pt x="2899" y="6682"/>
                    <a:pt x="3494" y="5601"/>
                  </a:cubicBezTo>
                  <a:cubicBezTo>
                    <a:pt x="4235" y="4251"/>
                    <a:pt x="4934" y="2977"/>
                    <a:pt x="4868" y="1444"/>
                  </a:cubicBezTo>
                  <a:lnTo>
                    <a:pt x="4868" y="1444"/>
                  </a:lnTo>
                  <a:lnTo>
                    <a:pt x="4100" y="1477"/>
                  </a:lnTo>
                  <a:cubicBezTo>
                    <a:pt x="4158" y="2796"/>
                    <a:pt x="3537" y="3923"/>
                    <a:pt x="2820" y="5230"/>
                  </a:cubicBezTo>
                  <a:cubicBezTo>
                    <a:pt x="2203" y="6353"/>
                    <a:pt x="1504" y="7624"/>
                    <a:pt x="1095" y="9263"/>
                  </a:cubicBezTo>
                  <a:cubicBezTo>
                    <a:pt x="1" y="13642"/>
                    <a:pt x="1277" y="21266"/>
                    <a:pt x="2402" y="25322"/>
                  </a:cubicBezTo>
                  <a:cubicBezTo>
                    <a:pt x="2804" y="26773"/>
                    <a:pt x="3273" y="28106"/>
                    <a:pt x="3793" y="29288"/>
                  </a:cubicBezTo>
                  <a:cubicBezTo>
                    <a:pt x="4388" y="30634"/>
                    <a:pt x="4691" y="32076"/>
                    <a:pt x="4694" y="33573"/>
                  </a:cubicBezTo>
                  <a:cubicBezTo>
                    <a:pt x="4694" y="33979"/>
                    <a:pt x="4745" y="34416"/>
                    <a:pt x="4845" y="34908"/>
                  </a:cubicBezTo>
                  <a:lnTo>
                    <a:pt x="7849" y="49446"/>
                  </a:lnTo>
                  <a:cubicBezTo>
                    <a:pt x="8529" y="52735"/>
                    <a:pt x="11276" y="55124"/>
                    <a:pt x="14530" y="55254"/>
                  </a:cubicBezTo>
                  <a:cubicBezTo>
                    <a:pt x="14637" y="55258"/>
                    <a:pt x="14744" y="55261"/>
                    <a:pt x="14850" y="55261"/>
                  </a:cubicBezTo>
                  <a:cubicBezTo>
                    <a:pt x="15562" y="55261"/>
                    <a:pt x="16270" y="55164"/>
                    <a:pt x="16955" y="54973"/>
                  </a:cubicBezTo>
                  <a:lnTo>
                    <a:pt x="26268" y="52391"/>
                  </a:lnTo>
                  <a:cubicBezTo>
                    <a:pt x="27057" y="52171"/>
                    <a:pt x="27807" y="51832"/>
                    <a:pt x="28491" y="51381"/>
                  </a:cubicBezTo>
                  <a:cubicBezTo>
                    <a:pt x="31213" y="49593"/>
                    <a:pt x="32338" y="46130"/>
                    <a:pt x="31226" y="42961"/>
                  </a:cubicBezTo>
                  <a:lnTo>
                    <a:pt x="26312" y="28956"/>
                  </a:lnTo>
                  <a:cubicBezTo>
                    <a:pt x="26144" y="28481"/>
                    <a:pt x="25962" y="28080"/>
                    <a:pt x="25754" y="27731"/>
                  </a:cubicBezTo>
                  <a:cubicBezTo>
                    <a:pt x="24986" y="26446"/>
                    <a:pt x="24502" y="25051"/>
                    <a:pt x="24316" y="23587"/>
                  </a:cubicBezTo>
                  <a:cubicBezTo>
                    <a:pt x="24154" y="22307"/>
                    <a:pt x="23869" y="20925"/>
                    <a:pt x="23468" y="19479"/>
                  </a:cubicBezTo>
                  <a:cubicBezTo>
                    <a:pt x="22343" y="15423"/>
                    <a:pt x="19509" y="8230"/>
                    <a:pt x="16316" y="5041"/>
                  </a:cubicBezTo>
                  <a:cubicBezTo>
                    <a:pt x="15106" y="3832"/>
                    <a:pt x="13821" y="3117"/>
                    <a:pt x="12688" y="2486"/>
                  </a:cubicBezTo>
                  <a:cubicBezTo>
                    <a:pt x="11397" y="1767"/>
                    <a:pt x="10282" y="1146"/>
                    <a:pt x="96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6"/>
            <p:cNvSpPr/>
            <p:nvPr/>
          </p:nvSpPr>
          <p:spPr>
            <a:xfrm>
              <a:off x="3472375" y="3988450"/>
              <a:ext cx="220650" cy="156450"/>
            </a:xfrm>
            <a:custGeom>
              <a:avLst/>
              <a:gdLst/>
              <a:ahLst/>
              <a:cxnLst/>
              <a:rect l="l" t="t" r="r" b="b"/>
              <a:pathLst>
                <a:path w="8826" h="6258" extrusionOk="0">
                  <a:moveTo>
                    <a:pt x="6936" y="769"/>
                  </a:moveTo>
                  <a:cubicBezTo>
                    <a:pt x="7072" y="769"/>
                    <a:pt x="7210" y="890"/>
                    <a:pt x="7257" y="1060"/>
                  </a:cubicBezTo>
                  <a:lnTo>
                    <a:pt x="7916" y="3439"/>
                  </a:lnTo>
                  <a:cubicBezTo>
                    <a:pt x="7971" y="3634"/>
                    <a:pt x="7889" y="3834"/>
                    <a:pt x="7738" y="3876"/>
                  </a:cubicBezTo>
                  <a:lnTo>
                    <a:pt x="1950" y="5481"/>
                  </a:lnTo>
                  <a:cubicBezTo>
                    <a:pt x="1931" y="5487"/>
                    <a:pt x="1911" y="5489"/>
                    <a:pt x="1892" y="5489"/>
                  </a:cubicBezTo>
                  <a:cubicBezTo>
                    <a:pt x="1756" y="5489"/>
                    <a:pt x="1618" y="5369"/>
                    <a:pt x="1571" y="5199"/>
                  </a:cubicBezTo>
                  <a:lnTo>
                    <a:pt x="911" y="2820"/>
                  </a:lnTo>
                  <a:cubicBezTo>
                    <a:pt x="857" y="2625"/>
                    <a:pt x="939" y="2424"/>
                    <a:pt x="1090" y="2383"/>
                  </a:cubicBezTo>
                  <a:lnTo>
                    <a:pt x="6877" y="777"/>
                  </a:lnTo>
                  <a:cubicBezTo>
                    <a:pt x="6897" y="772"/>
                    <a:pt x="6916" y="769"/>
                    <a:pt x="6936" y="769"/>
                  </a:cubicBezTo>
                  <a:close/>
                  <a:moveTo>
                    <a:pt x="6935" y="1"/>
                  </a:moveTo>
                  <a:cubicBezTo>
                    <a:pt x="6847" y="1"/>
                    <a:pt x="6759" y="13"/>
                    <a:pt x="6671" y="37"/>
                  </a:cubicBezTo>
                  <a:lnTo>
                    <a:pt x="885" y="1642"/>
                  </a:lnTo>
                  <a:cubicBezTo>
                    <a:pt x="322" y="1798"/>
                    <a:pt x="1" y="2418"/>
                    <a:pt x="170" y="3025"/>
                  </a:cubicBezTo>
                  <a:lnTo>
                    <a:pt x="830" y="5404"/>
                  </a:lnTo>
                  <a:cubicBezTo>
                    <a:pt x="972" y="5917"/>
                    <a:pt x="1417" y="6258"/>
                    <a:pt x="1891" y="6258"/>
                  </a:cubicBezTo>
                  <a:cubicBezTo>
                    <a:pt x="1978" y="6258"/>
                    <a:pt x="2067" y="6246"/>
                    <a:pt x="2155" y="6222"/>
                  </a:cubicBezTo>
                  <a:lnTo>
                    <a:pt x="7942" y="4617"/>
                  </a:lnTo>
                  <a:cubicBezTo>
                    <a:pt x="8504" y="4461"/>
                    <a:pt x="8826" y="3841"/>
                    <a:pt x="8657" y="3233"/>
                  </a:cubicBezTo>
                  <a:lnTo>
                    <a:pt x="7997" y="853"/>
                  </a:lnTo>
                  <a:cubicBezTo>
                    <a:pt x="7855" y="342"/>
                    <a:pt x="7409" y="1"/>
                    <a:pt x="6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6"/>
            <p:cNvSpPr/>
            <p:nvPr/>
          </p:nvSpPr>
          <p:spPr>
            <a:xfrm>
              <a:off x="3449225" y="4099775"/>
              <a:ext cx="429000" cy="318525"/>
            </a:xfrm>
            <a:custGeom>
              <a:avLst/>
              <a:gdLst/>
              <a:ahLst/>
              <a:cxnLst/>
              <a:rect l="l" t="t" r="r" b="b"/>
              <a:pathLst>
                <a:path w="17160" h="12741" extrusionOk="0">
                  <a:moveTo>
                    <a:pt x="8257" y="0"/>
                  </a:moveTo>
                  <a:lnTo>
                    <a:pt x="3417" y="1276"/>
                  </a:lnTo>
                  <a:cubicBezTo>
                    <a:pt x="3532" y="3879"/>
                    <a:pt x="1280" y="5655"/>
                    <a:pt x="401" y="9172"/>
                  </a:cubicBezTo>
                  <a:cubicBezTo>
                    <a:pt x="144" y="10201"/>
                    <a:pt x="23" y="11424"/>
                    <a:pt x="0" y="12740"/>
                  </a:cubicBezTo>
                  <a:lnTo>
                    <a:pt x="17160" y="7980"/>
                  </a:lnTo>
                  <a:cubicBezTo>
                    <a:pt x="16462" y="6863"/>
                    <a:pt x="15729" y="5877"/>
                    <a:pt x="14978" y="5128"/>
                  </a:cubicBezTo>
                  <a:cubicBezTo>
                    <a:pt x="12412" y="2567"/>
                    <a:pt x="9500" y="2289"/>
                    <a:pt x="8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6"/>
            <p:cNvSpPr/>
            <p:nvPr/>
          </p:nvSpPr>
          <p:spPr>
            <a:xfrm>
              <a:off x="3495700" y="4597700"/>
              <a:ext cx="724200" cy="869375"/>
            </a:xfrm>
            <a:custGeom>
              <a:avLst/>
              <a:gdLst/>
              <a:ahLst/>
              <a:cxnLst/>
              <a:rect l="l" t="t" r="r" b="b"/>
              <a:pathLst>
                <a:path w="28968" h="34775" extrusionOk="0">
                  <a:moveTo>
                    <a:pt x="20307" y="1"/>
                  </a:moveTo>
                  <a:lnTo>
                    <a:pt x="1" y="5634"/>
                  </a:lnTo>
                  <a:cubicBezTo>
                    <a:pt x="415" y="7043"/>
                    <a:pt x="845" y="8180"/>
                    <a:pt x="1220" y="9030"/>
                  </a:cubicBezTo>
                  <a:cubicBezTo>
                    <a:pt x="1838" y="10431"/>
                    <a:pt x="2149" y="11943"/>
                    <a:pt x="2153" y="13470"/>
                  </a:cubicBezTo>
                  <a:cubicBezTo>
                    <a:pt x="2154" y="13893"/>
                    <a:pt x="2212" y="14314"/>
                    <a:pt x="2297" y="14728"/>
                  </a:cubicBezTo>
                  <a:lnTo>
                    <a:pt x="5301" y="29266"/>
                  </a:lnTo>
                  <a:cubicBezTo>
                    <a:pt x="5929" y="32312"/>
                    <a:pt x="8512" y="34643"/>
                    <a:pt x="11621" y="34769"/>
                  </a:cubicBezTo>
                  <a:cubicBezTo>
                    <a:pt x="11721" y="34773"/>
                    <a:pt x="11821" y="34775"/>
                    <a:pt x="11921" y="34775"/>
                  </a:cubicBezTo>
                  <a:cubicBezTo>
                    <a:pt x="12599" y="34775"/>
                    <a:pt x="13274" y="34683"/>
                    <a:pt x="13929" y="34501"/>
                  </a:cubicBezTo>
                  <a:lnTo>
                    <a:pt x="23240" y="31918"/>
                  </a:lnTo>
                  <a:cubicBezTo>
                    <a:pt x="23991" y="31709"/>
                    <a:pt x="24704" y="31386"/>
                    <a:pt x="25355" y="30959"/>
                  </a:cubicBezTo>
                  <a:cubicBezTo>
                    <a:pt x="27955" y="29250"/>
                    <a:pt x="28967" y="25922"/>
                    <a:pt x="27938" y="22987"/>
                  </a:cubicBezTo>
                  <a:lnTo>
                    <a:pt x="23025" y="8981"/>
                  </a:lnTo>
                  <a:cubicBezTo>
                    <a:pt x="22884" y="8582"/>
                    <a:pt x="22716" y="8191"/>
                    <a:pt x="22499" y="7826"/>
                  </a:cubicBezTo>
                  <a:cubicBezTo>
                    <a:pt x="21715" y="6513"/>
                    <a:pt x="21204" y="5054"/>
                    <a:pt x="21011" y="3533"/>
                  </a:cubicBezTo>
                  <a:cubicBezTo>
                    <a:pt x="20894" y="2612"/>
                    <a:pt x="20676" y="1419"/>
                    <a:pt x="20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46"/>
          <p:cNvSpPr/>
          <p:nvPr/>
        </p:nvSpPr>
        <p:spPr>
          <a:xfrm>
            <a:off x="5821753" y="2914138"/>
            <a:ext cx="162384" cy="194306"/>
          </a:xfrm>
          <a:custGeom>
            <a:avLst/>
            <a:gdLst/>
            <a:ahLst/>
            <a:cxnLst/>
            <a:rect l="l" t="t" r="r" b="b"/>
            <a:pathLst>
              <a:path w="37918" h="45372" extrusionOk="0">
                <a:moveTo>
                  <a:pt x="23159" y="1171"/>
                </a:moveTo>
                <a:cubicBezTo>
                  <a:pt x="23306" y="1171"/>
                  <a:pt x="23419" y="1210"/>
                  <a:pt x="23474" y="1309"/>
                </a:cubicBezTo>
                <a:cubicBezTo>
                  <a:pt x="23728" y="1765"/>
                  <a:pt x="23967" y="3834"/>
                  <a:pt x="24119" y="4643"/>
                </a:cubicBezTo>
                <a:cubicBezTo>
                  <a:pt x="24272" y="5453"/>
                  <a:pt x="24964" y="7267"/>
                  <a:pt x="25086" y="7980"/>
                </a:cubicBezTo>
                <a:cubicBezTo>
                  <a:pt x="25120" y="8181"/>
                  <a:pt x="25157" y="8440"/>
                  <a:pt x="25191" y="8709"/>
                </a:cubicBezTo>
                <a:cubicBezTo>
                  <a:pt x="25299" y="9537"/>
                  <a:pt x="24800" y="10324"/>
                  <a:pt x="24005" y="10581"/>
                </a:cubicBezTo>
                <a:cubicBezTo>
                  <a:pt x="23828" y="10638"/>
                  <a:pt x="23648" y="10666"/>
                  <a:pt x="23472" y="10666"/>
                </a:cubicBezTo>
                <a:cubicBezTo>
                  <a:pt x="22641" y="10666"/>
                  <a:pt x="21890" y="10059"/>
                  <a:pt x="21762" y="9183"/>
                </a:cubicBezTo>
                <a:cubicBezTo>
                  <a:pt x="21476" y="7220"/>
                  <a:pt x="21050" y="4444"/>
                  <a:pt x="20833" y="3770"/>
                </a:cubicBezTo>
                <a:cubicBezTo>
                  <a:pt x="20489" y="2701"/>
                  <a:pt x="20787" y="1961"/>
                  <a:pt x="21273" y="1804"/>
                </a:cubicBezTo>
                <a:cubicBezTo>
                  <a:pt x="21653" y="1682"/>
                  <a:pt x="22630" y="1171"/>
                  <a:pt x="23159" y="1171"/>
                </a:cubicBezTo>
                <a:close/>
                <a:moveTo>
                  <a:pt x="3543" y="8454"/>
                </a:moveTo>
                <a:cubicBezTo>
                  <a:pt x="3761" y="8454"/>
                  <a:pt x="3973" y="8496"/>
                  <a:pt x="4149" y="8607"/>
                </a:cubicBezTo>
                <a:cubicBezTo>
                  <a:pt x="4824" y="9034"/>
                  <a:pt x="5755" y="9592"/>
                  <a:pt x="5842" y="10530"/>
                </a:cubicBezTo>
                <a:lnTo>
                  <a:pt x="5842" y="10531"/>
                </a:lnTo>
                <a:cubicBezTo>
                  <a:pt x="5929" y="11468"/>
                  <a:pt x="6324" y="14024"/>
                  <a:pt x="6320" y="14346"/>
                </a:cubicBezTo>
                <a:cubicBezTo>
                  <a:pt x="6319" y="14485"/>
                  <a:pt x="6278" y="14877"/>
                  <a:pt x="6233" y="15278"/>
                </a:cubicBezTo>
                <a:cubicBezTo>
                  <a:pt x="6159" y="15931"/>
                  <a:pt x="5721" y="16486"/>
                  <a:pt x="5102" y="16710"/>
                </a:cubicBezTo>
                <a:lnTo>
                  <a:pt x="4974" y="16756"/>
                </a:lnTo>
                <a:cubicBezTo>
                  <a:pt x="4779" y="16827"/>
                  <a:pt x="4579" y="16860"/>
                  <a:pt x="4382" y="16860"/>
                </a:cubicBezTo>
                <a:cubicBezTo>
                  <a:pt x="3697" y="16860"/>
                  <a:pt x="3051" y="16451"/>
                  <a:pt x="2780" y="15779"/>
                </a:cubicBezTo>
                <a:cubicBezTo>
                  <a:pt x="2010" y="13864"/>
                  <a:pt x="831" y="10762"/>
                  <a:pt x="969" y="10062"/>
                </a:cubicBezTo>
                <a:cubicBezTo>
                  <a:pt x="1173" y="9029"/>
                  <a:pt x="2275" y="8783"/>
                  <a:pt x="2275" y="8783"/>
                </a:cubicBezTo>
                <a:cubicBezTo>
                  <a:pt x="2275" y="8783"/>
                  <a:pt x="2929" y="8454"/>
                  <a:pt x="3543" y="8454"/>
                </a:cubicBezTo>
                <a:close/>
                <a:moveTo>
                  <a:pt x="23859" y="1"/>
                </a:moveTo>
                <a:cubicBezTo>
                  <a:pt x="22911" y="1"/>
                  <a:pt x="21921" y="581"/>
                  <a:pt x="21921" y="581"/>
                </a:cubicBezTo>
                <a:lnTo>
                  <a:pt x="20093" y="1451"/>
                </a:lnTo>
                <a:cubicBezTo>
                  <a:pt x="19525" y="1720"/>
                  <a:pt x="19213" y="2342"/>
                  <a:pt x="19339" y="2957"/>
                </a:cubicBezTo>
                <a:cubicBezTo>
                  <a:pt x="19695" y="4708"/>
                  <a:pt x="20372" y="8150"/>
                  <a:pt x="20409" y="9244"/>
                </a:cubicBezTo>
                <a:cubicBezTo>
                  <a:pt x="20458" y="10734"/>
                  <a:pt x="20312" y="12287"/>
                  <a:pt x="19659" y="12929"/>
                </a:cubicBezTo>
                <a:cubicBezTo>
                  <a:pt x="19004" y="13570"/>
                  <a:pt x="15699" y="14599"/>
                  <a:pt x="14661" y="14718"/>
                </a:cubicBezTo>
                <a:cubicBezTo>
                  <a:pt x="13747" y="14823"/>
                  <a:pt x="12470" y="15406"/>
                  <a:pt x="11694" y="15406"/>
                </a:cubicBezTo>
                <a:cubicBezTo>
                  <a:pt x="11589" y="15406"/>
                  <a:pt x="11493" y="15395"/>
                  <a:pt x="11408" y="15371"/>
                </a:cubicBezTo>
                <a:cubicBezTo>
                  <a:pt x="10697" y="15170"/>
                  <a:pt x="8057" y="13653"/>
                  <a:pt x="7875" y="12420"/>
                </a:cubicBezTo>
                <a:cubicBezTo>
                  <a:pt x="7734" y="11462"/>
                  <a:pt x="7288" y="9560"/>
                  <a:pt x="7098" y="8762"/>
                </a:cubicBezTo>
                <a:cubicBezTo>
                  <a:pt x="7040" y="8522"/>
                  <a:pt x="6924" y="8301"/>
                  <a:pt x="6759" y="8116"/>
                </a:cubicBezTo>
                <a:lnTo>
                  <a:pt x="6260" y="7558"/>
                </a:lnTo>
                <a:cubicBezTo>
                  <a:pt x="5974" y="7238"/>
                  <a:pt x="5569" y="7062"/>
                  <a:pt x="5151" y="7062"/>
                </a:cubicBezTo>
                <a:cubicBezTo>
                  <a:pt x="5033" y="7062"/>
                  <a:pt x="4914" y="7077"/>
                  <a:pt x="4797" y="7105"/>
                </a:cubicBezTo>
                <a:lnTo>
                  <a:pt x="1161" y="7996"/>
                </a:lnTo>
                <a:cubicBezTo>
                  <a:pt x="520" y="8153"/>
                  <a:pt x="58" y="8713"/>
                  <a:pt x="28" y="9372"/>
                </a:cubicBezTo>
                <a:lnTo>
                  <a:pt x="6" y="9833"/>
                </a:lnTo>
                <a:cubicBezTo>
                  <a:pt x="1" y="9956"/>
                  <a:pt x="9" y="10078"/>
                  <a:pt x="34" y="10198"/>
                </a:cubicBezTo>
                <a:cubicBezTo>
                  <a:pt x="174" y="10897"/>
                  <a:pt x="754" y="13489"/>
                  <a:pt x="2258" y="17027"/>
                </a:cubicBezTo>
                <a:cubicBezTo>
                  <a:pt x="2258" y="17027"/>
                  <a:pt x="2853" y="22215"/>
                  <a:pt x="3990" y="25076"/>
                </a:cubicBezTo>
                <a:cubicBezTo>
                  <a:pt x="5127" y="27938"/>
                  <a:pt x="8441" y="38225"/>
                  <a:pt x="8441" y="38225"/>
                </a:cubicBezTo>
                <a:lnTo>
                  <a:pt x="10526" y="43363"/>
                </a:lnTo>
                <a:cubicBezTo>
                  <a:pt x="10526" y="43363"/>
                  <a:pt x="11299" y="45372"/>
                  <a:pt x="14614" y="45372"/>
                </a:cubicBezTo>
                <a:cubicBezTo>
                  <a:pt x="15641" y="45372"/>
                  <a:pt x="16912" y="45179"/>
                  <a:pt x="18479" y="44674"/>
                </a:cubicBezTo>
                <a:cubicBezTo>
                  <a:pt x="25106" y="42539"/>
                  <a:pt x="36031" y="38376"/>
                  <a:pt x="36031" y="38376"/>
                </a:cubicBezTo>
                <a:cubicBezTo>
                  <a:pt x="36031" y="38376"/>
                  <a:pt x="37917" y="37552"/>
                  <a:pt x="36033" y="31704"/>
                </a:cubicBezTo>
                <a:cubicBezTo>
                  <a:pt x="34149" y="25855"/>
                  <a:pt x="31005" y="18096"/>
                  <a:pt x="29813" y="14392"/>
                </a:cubicBezTo>
                <a:cubicBezTo>
                  <a:pt x="28620" y="10688"/>
                  <a:pt x="25894" y="4896"/>
                  <a:pt x="25536" y="1783"/>
                </a:cubicBezTo>
                <a:cubicBezTo>
                  <a:pt x="25376" y="386"/>
                  <a:pt x="24631" y="1"/>
                  <a:pt x="23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46"/>
          <p:cNvGrpSpPr/>
          <p:nvPr/>
        </p:nvGrpSpPr>
        <p:grpSpPr>
          <a:xfrm>
            <a:off x="4755964" y="1733480"/>
            <a:ext cx="138487" cy="254933"/>
            <a:chOff x="3422575" y="3988450"/>
            <a:chExt cx="808450" cy="1488225"/>
          </a:xfrm>
        </p:grpSpPr>
        <p:sp>
          <p:nvSpPr>
            <p:cNvPr id="355" name="Google Shape;355;p46"/>
            <p:cNvSpPr/>
            <p:nvPr/>
          </p:nvSpPr>
          <p:spPr>
            <a:xfrm>
              <a:off x="3422575" y="4095150"/>
              <a:ext cx="808450" cy="1381525"/>
            </a:xfrm>
            <a:custGeom>
              <a:avLst/>
              <a:gdLst/>
              <a:ahLst/>
              <a:cxnLst/>
              <a:rect l="l" t="t" r="r" b="b"/>
              <a:pathLst>
                <a:path w="32338" h="55261" extrusionOk="0">
                  <a:moveTo>
                    <a:pt x="9661" y="1"/>
                  </a:moveTo>
                  <a:lnTo>
                    <a:pt x="8985" y="368"/>
                  </a:lnTo>
                  <a:cubicBezTo>
                    <a:pt x="9713" y="1709"/>
                    <a:pt x="10976" y="2413"/>
                    <a:pt x="12314" y="3158"/>
                  </a:cubicBezTo>
                  <a:cubicBezTo>
                    <a:pt x="13404" y="3764"/>
                    <a:pt x="14637" y="4452"/>
                    <a:pt x="15772" y="5585"/>
                  </a:cubicBezTo>
                  <a:cubicBezTo>
                    <a:pt x="18861" y="8670"/>
                    <a:pt x="21623" y="15707"/>
                    <a:pt x="22727" y="19684"/>
                  </a:cubicBezTo>
                  <a:cubicBezTo>
                    <a:pt x="23119" y="21095"/>
                    <a:pt x="23396" y="22441"/>
                    <a:pt x="23555" y="23684"/>
                  </a:cubicBezTo>
                  <a:cubicBezTo>
                    <a:pt x="23753" y="25254"/>
                    <a:pt x="24271" y="26749"/>
                    <a:pt x="25094" y="28126"/>
                  </a:cubicBezTo>
                  <a:cubicBezTo>
                    <a:pt x="25275" y="28429"/>
                    <a:pt x="25436" y="28784"/>
                    <a:pt x="25586" y="29211"/>
                  </a:cubicBezTo>
                  <a:lnTo>
                    <a:pt x="30500" y="43216"/>
                  </a:lnTo>
                  <a:cubicBezTo>
                    <a:pt x="31495" y="46052"/>
                    <a:pt x="30495" y="49145"/>
                    <a:pt x="28069" y="50740"/>
                  </a:cubicBezTo>
                  <a:cubicBezTo>
                    <a:pt x="27451" y="51145"/>
                    <a:pt x="26774" y="51453"/>
                    <a:pt x="26062" y="51650"/>
                  </a:cubicBezTo>
                  <a:lnTo>
                    <a:pt x="16750" y="54232"/>
                  </a:lnTo>
                  <a:cubicBezTo>
                    <a:pt x="16128" y="54405"/>
                    <a:pt x="15486" y="54493"/>
                    <a:pt x="14841" y="54493"/>
                  </a:cubicBezTo>
                  <a:cubicBezTo>
                    <a:pt x="14748" y="54493"/>
                    <a:pt x="14655" y="54491"/>
                    <a:pt x="14561" y="54487"/>
                  </a:cubicBezTo>
                  <a:cubicBezTo>
                    <a:pt x="11661" y="54369"/>
                    <a:pt x="9210" y="52233"/>
                    <a:pt x="8602" y="49290"/>
                  </a:cubicBezTo>
                  <a:lnTo>
                    <a:pt x="5598" y="34753"/>
                  </a:lnTo>
                  <a:cubicBezTo>
                    <a:pt x="5508" y="34311"/>
                    <a:pt x="5463" y="33926"/>
                    <a:pt x="5462" y="33572"/>
                  </a:cubicBezTo>
                  <a:cubicBezTo>
                    <a:pt x="5459" y="31968"/>
                    <a:pt x="5133" y="30422"/>
                    <a:pt x="4496" y="28977"/>
                  </a:cubicBezTo>
                  <a:cubicBezTo>
                    <a:pt x="3991" y="27830"/>
                    <a:pt x="3535" y="26532"/>
                    <a:pt x="3143" y="25117"/>
                  </a:cubicBezTo>
                  <a:cubicBezTo>
                    <a:pt x="2040" y="21140"/>
                    <a:pt x="783" y="13685"/>
                    <a:pt x="1841" y="9449"/>
                  </a:cubicBezTo>
                  <a:cubicBezTo>
                    <a:pt x="2226" y="7907"/>
                    <a:pt x="2899" y="6682"/>
                    <a:pt x="3494" y="5601"/>
                  </a:cubicBezTo>
                  <a:cubicBezTo>
                    <a:pt x="4235" y="4251"/>
                    <a:pt x="4934" y="2977"/>
                    <a:pt x="4868" y="1444"/>
                  </a:cubicBezTo>
                  <a:lnTo>
                    <a:pt x="4868" y="1444"/>
                  </a:lnTo>
                  <a:lnTo>
                    <a:pt x="4100" y="1477"/>
                  </a:lnTo>
                  <a:cubicBezTo>
                    <a:pt x="4158" y="2796"/>
                    <a:pt x="3537" y="3923"/>
                    <a:pt x="2820" y="5230"/>
                  </a:cubicBezTo>
                  <a:cubicBezTo>
                    <a:pt x="2203" y="6353"/>
                    <a:pt x="1504" y="7624"/>
                    <a:pt x="1095" y="9263"/>
                  </a:cubicBezTo>
                  <a:cubicBezTo>
                    <a:pt x="1" y="13642"/>
                    <a:pt x="1277" y="21266"/>
                    <a:pt x="2402" y="25322"/>
                  </a:cubicBezTo>
                  <a:cubicBezTo>
                    <a:pt x="2804" y="26773"/>
                    <a:pt x="3273" y="28106"/>
                    <a:pt x="3793" y="29288"/>
                  </a:cubicBezTo>
                  <a:cubicBezTo>
                    <a:pt x="4388" y="30634"/>
                    <a:pt x="4691" y="32076"/>
                    <a:pt x="4694" y="33573"/>
                  </a:cubicBezTo>
                  <a:cubicBezTo>
                    <a:pt x="4694" y="33979"/>
                    <a:pt x="4745" y="34416"/>
                    <a:pt x="4845" y="34908"/>
                  </a:cubicBezTo>
                  <a:lnTo>
                    <a:pt x="7849" y="49446"/>
                  </a:lnTo>
                  <a:cubicBezTo>
                    <a:pt x="8529" y="52735"/>
                    <a:pt x="11276" y="55124"/>
                    <a:pt x="14530" y="55254"/>
                  </a:cubicBezTo>
                  <a:cubicBezTo>
                    <a:pt x="14637" y="55258"/>
                    <a:pt x="14744" y="55261"/>
                    <a:pt x="14850" y="55261"/>
                  </a:cubicBezTo>
                  <a:cubicBezTo>
                    <a:pt x="15562" y="55261"/>
                    <a:pt x="16270" y="55164"/>
                    <a:pt x="16955" y="54973"/>
                  </a:cubicBezTo>
                  <a:lnTo>
                    <a:pt x="26268" y="52391"/>
                  </a:lnTo>
                  <a:cubicBezTo>
                    <a:pt x="27057" y="52171"/>
                    <a:pt x="27807" y="51832"/>
                    <a:pt x="28491" y="51381"/>
                  </a:cubicBezTo>
                  <a:cubicBezTo>
                    <a:pt x="31213" y="49593"/>
                    <a:pt x="32338" y="46130"/>
                    <a:pt x="31226" y="42961"/>
                  </a:cubicBezTo>
                  <a:lnTo>
                    <a:pt x="26312" y="28956"/>
                  </a:lnTo>
                  <a:cubicBezTo>
                    <a:pt x="26144" y="28481"/>
                    <a:pt x="25962" y="28080"/>
                    <a:pt x="25754" y="27731"/>
                  </a:cubicBezTo>
                  <a:cubicBezTo>
                    <a:pt x="24986" y="26446"/>
                    <a:pt x="24502" y="25051"/>
                    <a:pt x="24316" y="23587"/>
                  </a:cubicBezTo>
                  <a:cubicBezTo>
                    <a:pt x="24154" y="22307"/>
                    <a:pt x="23869" y="20925"/>
                    <a:pt x="23468" y="19479"/>
                  </a:cubicBezTo>
                  <a:cubicBezTo>
                    <a:pt x="22343" y="15423"/>
                    <a:pt x="19509" y="8230"/>
                    <a:pt x="16316" y="5041"/>
                  </a:cubicBezTo>
                  <a:cubicBezTo>
                    <a:pt x="15106" y="3832"/>
                    <a:pt x="13821" y="3117"/>
                    <a:pt x="12688" y="2486"/>
                  </a:cubicBezTo>
                  <a:cubicBezTo>
                    <a:pt x="11397" y="1767"/>
                    <a:pt x="10282" y="1146"/>
                    <a:pt x="96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6"/>
            <p:cNvSpPr/>
            <p:nvPr/>
          </p:nvSpPr>
          <p:spPr>
            <a:xfrm>
              <a:off x="3472375" y="3988450"/>
              <a:ext cx="220650" cy="156450"/>
            </a:xfrm>
            <a:custGeom>
              <a:avLst/>
              <a:gdLst/>
              <a:ahLst/>
              <a:cxnLst/>
              <a:rect l="l" t="t" r="r" b="b"/>
              <a:pathLst>
                <a:path w="8826" h="6258" extrusionOk="0">
                  <a:moveTo>
                    <a:pt x="6936" y="769"/>
                  </a:moveTo>
                  <a:cubicBezTo>
                    <a:pt x="7072" y="769"/>
                    <a:pt x="7210" y="890"/>
                    <a:pt x="7257" y="1060"/>
                  </a:cubicBezTo>
                  <a:lnTo>
                    <a:pt x="7916" y="3439"/>
                  </a:lnTo>
                  <a:cubicBezTo>
                    <a:pt x="7971" y="3634"/>
                    <a:pt x="7889" y="3834"/>
                    <a:pt x="7738" y="3876"/>
                  </a:cubicBezTo>
                  <a:lnTo>
                    <a:pt x="1950" y="5481"/>
                  </a:lnTo>
                  <a:cubicBezTo>
                    <a:pt x="1931" y="5487"/>
                    <a:pt x="1911" y="5489"/>
                    <a:pt x="1892" y="5489"/>
                  </a:cubicBezTo>
                  <a:cubicBezTo>
                    <a:pt x="1756" y="5489"/>
                    <a:pt x="1618" y="5369"/>
                    <a:pt x="1571" y="5199"/>
                  </a:cubicBezTo>
                  <a:lnTo>
                    <a:pt x="911" y="2820"/>
                  </a:lnTo>
                  <a:cubicBezTo>
                    <a:pt x="857" y="2625"/>
                    <a:pt x="939" y="2424"/>
                    <a:pt x="1090" y="2383"/>
                  </a:cubicBezTo>
                  <a:lnTo>
                    <a:pt x="6877" y="777"/>
                  </a:lnTo>
                  <a:cubicBezTo>
                    <a:pt x="6897" y="772"/>
                    <a:pt x="6916" y="769"/>
                    <a:pt x="6936" y="769"/>
                  </a:cubicBezTo>
                  <a:close/>
                  <a:moveTo>
                    <a:pt x="6935" y="1"/>
                  </a:moveTo>
                  <a:cubicBezTo>
                    <a:pt x="6847" y="1"/>
                    <a:pt x="6759" y="13"/>
                    <a:pt x="6671" y="37"/>
                  </a:cubicBezTo>
                  <a:lnTo>
                    <a:pt x="885" y="1642"/>
                  </a:lnTo>
                  <a:cubicBezTo>
                    <a:pt x="322" y="1798"/>
                    <a:pt x="1" y="2418"/>
                    <a:pt x="170" y="3025"/>
                  </a:cubicBezTo>
                  <a:lnTo>
                    <a:pt x="830" y="5404"/>
                  </a:lnTo>
                  <a:cubicBezTo>
                    <a:pt x="972" y="5917"/>
                    <a:pt x="1417" y="6258"/>
                    <a:pt x="1891" y="6258"/>
                  </a:cubicBezTo>
                  <a:cubicBezTo>
                    <a:pt x="1978" y="6258"/>
                    <a:pt x="2067" y="6246"/>
                    <a:pt x="2155" y="6222"/>
                  </a:cubicBezTo>
                  <a:lnTo>
                    <a:pt x="7942" y="4617"/>
                  </a:lnTo>
                  <a:cubicBezTo>
                    <a:pt x="8504" y="4461"/>
                    <a:pt x="8826" y="3841"/>
                    <a:pt x="8657" y="3233"/>
                  </a:cubicBezTo>
                  <a:lnTo>
                    <a:pt x="7997" y="853"/>
                  </a:lnTo>
                  <a:cubicBezTo>
                    <a:pt x="7855" y="342"/>
                    <a:pt x="7409" y="1"/>
                    <a:pt x="6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6"/>
            <p:cNvSpPr/>
            <p:nvPr/>
          </p:nvSpPr>
          <p:spPr>
            <a:xfrm>
              <a:off x="3449225" y="4099775"/>
              <a:ext cx="429000" cy="318525"/>
            </a:xfrm>
            <a:custGeom>
              <a:avLst/>
              <a:gdLst/>
              <a:ahLst/>
              <a:cxnLst/>
              <a:rect l="l" t="t" r="r" b="b"/>
              <a:pathLst>
                <a:path w="17160" h="12741" extrusionOk="0">
                  <a:moveTo>
                    <a:pt x="8257" y="0"/>
                  </a:moveTo>
                  <a:lnTo>
                    <a:pt x="3417" y="1276"/>
                  </a:lnTo>
                  <a:cubicBezTo>
                    <a:pt x="3532" y="3879"/>
                    <a:pt x="1280" y="5655"/>
                    <a:pt x="401" y="9172"/>
                  </a:cubicBezTo>
                  <a:cubicBezTo>
                    <a:pt x="144" y="10201"/>
                    <a:pt x="23" y="11424"/>
                    <a:pt x="0" y="12740"/>
                  </a:cubicBezTo>
                  <a:lnTo>
                    <a:pt x="17160" y="7980"/>
                  </a:lnTo>
                  <a:cubicBezTo>
                    <a:pt x="16462" y="6863"/>
                    <a:pt x="15729" y="5877"/>
                    <a:pt x="14978" y="5128"/>
                  </a:cubicBezTo>
                  <a:cubicBezTo>
                    <a:pt x="12412" y="2567"/>
                    <a:pt x="9500" y="2289"/>
                    <a:pt x="8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6"/>
            <p:cNvSpPr/>
            <p:nvPr/>
          </p:nvSpPr>
          <p:spPr>
            <a:xfrm>
              <a:off x="3495700" y="4597700"/>
              <a:ext cx="724200" cy="869375"/>
            </a:xfrm>
            <a:custGeom>
              <a:avLst/>
              <a:gdLst/>
              <a:ahLst/>
              <a:cxnLst/>
              <a:rect l="l" t="t" r="r" b="b"/>
              <a:pathLst>
                <a:path w="28968" h="34775" extrusionOk="0">
                  <a:moveTo>
                    <a:pt x="20307" y="1"/>
                  </a:moveTo>
                  <a:lnTo>
                    <a:pt x="1" y="5634"/>
                  </a:lnTo>
                  <a:cubicBezTo>
                    <a:pt x="415" y="7043"/>
                    <a:pt x="845" y="8180"/>
                    <a:pt x="1220" y="9030"/>
                  </a:cubicBezTo>
                  <a:cubicBezTo>
                    <a:pt x="1838" y="10431"/>
                    <a:pt x="2149" y="11943"/>
                    <a:pt x="2153" y="13470"/>
                  </a:cubicBezTo>
                  <a:cubicBezTo>
                    <a:pt x="2154" y="13893"/>
                    <a:pt x="2212" y="14314"/>
                    <a:pt x="2297" y="14728"/>
                  </a:cubicBezTo>
                  <a:lnTo>
                    <a:pt x="5301" y="29266"/>
                  </a:lnTo>
                  <a:cubicBezTo>
                    <a:pt x="5929" y="32312"/>
                    <a:pt x="8512" y="34643"/>
                    <a:pt x="11621" y="34769"/>
                  </a:cubicBezTo>
                  <a:cubicBezTo>
                    <a:pt x="11721" y="34773"/>
                    <a:pt x="11821" y="34775"/>
                    <a:pt x="11921" y="34775"/>
                  </a:cubicBezTo>
                  <a:cubicBezTo>
                    <a:pt x="12599" y="34775"/>
                    <a:pt x="13274" y="34683"/>
                    <a:pt x="13929" y="34501"/>
                  </a:cubicBezTo>
                  <a:lnTo>
                    <a:pt x="23240" y="31918"/>
                  </a:lnTo>
                  <a:cubicBezTo>
                    <a:pt x="23991" y="31709"/>
                    <a:pt x="24704" y="31386"/>
                    <a:pt x="25355" y="30959"/>
                  </a:cubicBezTo>
                  <a:cubicBezTo>
                    <a:pt x="27955" y="29250"/>
                    <a:pt x="28967" y="25922"/>
                    <a:pt x="27938" y="22987"/>
                  </a:cubicBezTo>
                  <a:lnTo>
                    <a:pt x="23025" y="8981"/>
                  </a:lnTo>
                  <a:cubicBezTo>
                    <a:pt x="22884" y="8582"/>
                    <a:pt x="22716" y="8191"/>
                    <a:pt x="22499" y="7826"/>
                  </a:cubicBezTo>
                  <a:cubicBezTo>
                    <a:pt x="21715" y="6513"/>
                    <a:pt x="21204" y="5054"/>
                    <a:pt x="21011" y="3533"/>
                  </a:cubicBezTo>
                  <a:cubicBezTo>
                    <a:pt x="20894" y="2612"/>
                    <a:pt x="20676" y="1419"/>
                    <a:pt x="20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46"/>
          <p:cNvSpPr txBox="1">
            <a:spLocks noGrp="1"/>
          </p:cNvSpPr>
          <p:nvPr>
            <p:ph type="title"/>
          </p:nvPr>
        </p:nvSpPr>
        <p:spPr>
          <a:xfrm>
            <a:off x="1785663" y="2071025"/>
            <a:ext cx="1827900" cy="36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500" dirty="0" smtClean="0"/>
              <a:t>MARINE LITTER</a:t>
            </a:r>
            <a:endParaRPr sz="1500"/>
          </a:p>
        </p:txBody>
      </p:sp>
      <p:sp>
        <p:nvSpPr>
          <p:cNvPr id="360" name="Google Shape;360;p46"/>
          <p:cNvSpPr txBox="1">
            <a:spLocks noGrp="1"/>
          </p:cNvSpPr>
          <p:nvPr>
            <p:ph type="subTitle" idx="4294967295"/>
          </p:nvPr>
        </p:nvSpPr>
        <p:spPr>
          <a:xfrm>
            <a:off x="2101158" y="2441006"/>
            <a:ext cx="1827900" cy="845123"/>
          </a:xfrm>
          <a:prstGeom prst="rect">
            <a:avLst/>
          </a:prstGeom>
        </p:spPr>
        <p:txBody>
          <a:bodyPr spcFirstLastPara="1" wrap="square" lIns="91425" tIns="91425" rIns="91425" bIns="91425" anchor="t" anchorCtr="0">
            <a:noAutofit/>
          </a:bodyPr>
          <a:lstStyle/>
          <a:p>
            <a:pPr marL="0" lvl="0" indent="0">
              <a:spcAft>
                <a:spcPts val="1600"/>
              </a:spcAft>
              <a:buNone/>
            </a:pPr>
            <a:r>
              <a:rPr lang="en-GB" sz="1200" dirty="0" smtClean="0"/>
              <a:t>People are sometimes careless and throw rubbish directly into rivers.  </a:t>
            </a:r>
            <a:endParaRPr sz="1200">
              <a:solidFill>
                <a:schemeClr val="lt1"/>
              </a:solidFill>
            </a:endParaRPr>
          </a:p>
        </p:txBody>
      </p:sp>
      <p:sp>
        <p:nvSpPr>
          <p:cNvPr id="361" name="Google Shape;361;p46"/>
          <p:cNvSpPr txBox="1">
            <a:spLocks noGrp="1"/>
          </p:cNvSpPr>
          <p:nvPr>
            <p:ph type="title"/>
          </p:nvPr>
        </p:nvSpPr>
        <p:spPr>
          <a:xfrm>
            <a:off x="1785663" y="3298138"/>
            <a:ext cx="1827900" cy="36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500"/>
              <a:t>extinction</a:t>
            </a:r>
            <a:endParaRPr sz="1500"/>
          </a:p>
        </p:txBody>
      </p:sp>
      <p:sp>
        <p:nvSpPr>
          <p:cNvPr id="362" name="Google Shape;362;p46"/>
          <p:cNvSpPr txBox="1">
            <a:spLocks noGrp="1"/>
          </p:cNvSpPr>
          <p:nvPr>
            <p:ph type="subTitle" idx="4294967295"/>
          </p:nvPr>
        </p:nvSpPr>
        <p:spPr>
          <a:xfrm>
            <a:off x="2101158" y="3429006"/>
            <a:ext cx="1827900" cy="1428760"/>
          </a:xfrm>
          <a:prstGeom prst="rect">
            <a:avLst/>
          </a:prstGeom>
        </p:spPr>
        <p:txBody>
          <a:bodyPr spcFirstLastPara="1" wrap="square" lIns="91425" tIns="91425" rIns="91425" bIns="91425" anchor="t" anchorCtr="0">
            <a:noAutofit/>
          </a:bodyPr>
          <a:lstStyle/>
          <a:p>
            <a:pPr marL="0" lvl="0" indent="0">
              <a:spcBef>
                <a:spcPts val="1600"/>
              </a:spcBef>
              <a:spcAft>
                <a:spcPts val="1600"/>
              </a:spcAft>
              <a:buNone/>
            </a:pPr>
            <a:r>
              <a:rPr lang="en-GB" sz="1200" dirty="0" smtClean="0"/>
              <a:t>Human activities </a:t>
            </a:r>
            <a:r>
              <a:rPr lang="en-GB" sz="1200" b="1" dirty="0" smtClean="0"/>
              <a:t>affect marine</a:t>
            </a:r>
            <a:r>
              <a:rPr lang="en-GB" sz="1200" dirty="0" smtClean="0"/>
              <a:t> ecosystems as a result of pollution, which all </a:t>
            </a:r>
            <a:r>
              <a:rPr lang="en-GB" sz="1200" b="1" dirty="0" smtClean="0"/>
              <a:t>impact</a:t>
            </a:r>
            <a:r>
              <a:rPr lang="en-GB" sz="1200" dirty="0" smtClean="0"/>
              <a:t> on the </a:t>
            </a:r>
            <a:r>
              <a:rPr lang="en-GB" sz="1200" b="1" dirty="0" smtClean="0"/>
              <a:t>marine</a:t>
            </a:r>
            <a:r>
              <a:rPr lang="en-GB" sz="1200" dirty="0" smtClean="0"/>
              <a:t> life</a:t>
            </a:r>
            <a:endParaRPr sz="1200">
              <a:solidFill>
                <a:schemeClr val="lt1"/>
              </a:solidFill>
            </a:endParaRPr>
          </a:p>
        </p:txBody>
      </p:sp>
      <p:sp>
        <p:nvSpPr>
          <p:cNvPr id="363" name="Google Shape;363;p46"/>
          <p:cNvSpPr txBox="1">
            <a:spLocks noGrp="1"/>
          </p:cNvSpPr>
          <p:nvPr>
            <p:ph type="title"/>
          </p:nvPr>
        </p:nvSpPr>
        <p:spPr>
          <a:xfrm>
            <a:off x="6672232" y="2071025"/>
            <a:ext cx="1827900" cy="36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pollution</a:t>
            </a:r>
            <a:endParaRPr sz="1500"/>
          </a:p>
        </p:txBody>
      </p:sp>
      <p:sp>
        <p:nvSpPr>
          <p:cNvPr id="364" name="Google Shape;364;p46"/>
          <p:cNvSpPr txBox="1">
            <a:spLocks noGrp="1"/>
          </p:cNvSpPr>
          <p:nvPr>
            <p:ph type="subTitle" idx="4294967295"/>
          </p:nvPr>
        </p:nvSpPr>
        <p:spPr>
          <a:xfrm>
            <a:off x="6672232" y="2441007"/>
            <a:ext cx="1827900" cy="690300"/>
          </a:xfrm>
          <a:prstGeom prst="rect">
            <a:avLst/>
          </a:prstGeom>
        </p:spPr>
        <p:txBody>
          <a:bodyPr spcFirstLastPara="1" wrap="square" lIns="91425" tIns="91425" rIns="91425" bIns="91425" anchor="t" anchorCtr="0">
            <a:noAutofit/>
          </a:bodyPr>
          <a:lstStyle/>
          <a:p>
            <a:pPr marL="0" lvl="0" indent="0">
              <a:spcAft>
                <a:spcPts val="1600"/>
              </a:spcAft>
              <a:buNone/>
            </a:pPr>
            <a:r>
              <a:rPr lang="en-GB" sz="1200" dirty="0" smtClean="0"/>
              <a:t>Dirty water containing chemicals is put back in the </a:t>
            </a:r>
            <a:r>
              <a:rPr lang="en-GB" sz="1200" b="1" dirty="0" smtClean="0"/>
              <a:t>river</a:t>
            </a:r>
            <a:r>
              <a:rPr lang="en-GB" sz="1200" dirty="0" smtClean="0"/>
              <a:t>.</a:t>
            </a:r>
            <a:endParaRPr sz="1200">
              <a:solidFill>
                <a:schemeClr val="lt1"/>
              </a:solidFill>
            </a:endParaRPr>
          </a:p>
        </p:txBody>
      </p:sp>
      <p:sp>
        <p:nvSpPr>
          <p:cNvPr id="365" name="Google Shape;365;p46"/>
          <p:cNvSpPr txBox="1">
            <a:spLocks noGrp="1"/>
          </p:cNvSpPr>
          <p:nvPr>
            <p:ph type="title"/>
          </p:nvPr>
        </p:nvSpPr>
        <p:spPr>
          <a:xfrm>
            <a:off x="6672232" y="3298138"/>
            <a:ext cx="1827900" cy="36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temperature</a:t>
            </a:r>
            <a:endParaRPr sz="1500"/>
          </a:p>
        </p:txBody>
      </p:sp>
      <p:sp>
        <p:nvSpPr>
          <p:cNvPr id="366" name="Google Shape;366;p46"/>
          <p:cNvSpPr txBox="1">
            <a:spLocks noGrp="1"/>
          </p:cNvSpPr>
          <p:nvPr>
            <p:ph type="subTitle" idx="4294967295"/>
          </p:nvPr>
        </p:nvSpPr>
        <p:spPr>
          <a:xfrm>
            <a:off x="6672232" y="3668120"/>
            <a:ext cx="1827900" cy="1189646"/>
          </a:xfrm>
          <a:prstGeom prst="rect">
            <a:avLst/>
          </a:prstGeom>
        </p:spPr>
        <p:txBody>
          <a:bodyPr spcFirstLastPara="1" wrap="square" lIns="91425" tIns="91425" rIns="91425" bIns="91425" anchor="t" anchorCtr="0">
            <a:noAutofit/>
          </a:bodyPr>
          <a:lstStyle/>
          <a:p>
            <a:pPr marL="0" lvl="0" indent="0">
              <a:spcAft>
                <a:spcPts val="1600"/>
              </a:spcAft>
              <a:buNone/>
            </a:pPr>
            <a:r>
              <a:rPr lang="en-GB" sz="1200" dirty="0" smtClean="0"/>
              <a:t>Raising the temperature of the water lowers the level of dissolved oxygen and upsets the balance of life in the water</a:t>
            </a:r>
            <a:endParaRPr sz="1200">
              <a:solidFill>
                <a:schemeClr val="lt1"/>
              </a:solidFill>
            </a:endParaRPr>
          </a:p>
        </p:txBody>
      </p:sp>
      <p:sp>
        <p:nvSpPr>
          <p:cNvPr id="367" name="Google Shape;367;p46"/>
          <p:cNvSpPr/>
          <p:nvPr/>
        </p:nvSpPr>
        <p:spPr>
          <a:xfrm>
            <a:off x="6309950" y="506888"/>
            <a:ext cx="391500" cy="391500"/>
          </a:xfrm>
          <a:prstGeom prst="ellipse">
            <a:avLst/>
          </a:prstGeom>
          <a:noFill/>
          <a:ln w="19050" cap="flat" cmpd="sng">
            <a:solidFill>
              <a:srgbClr val="5BB8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8" name="Google Shape;368;p46"/>
          <p:cNvCxnSpPr>
            <a:stCxn id="367" idx="4"/>
            <a:endCxn id="363" idx="1"/>
          </p:cNvCxnSpPr>
          <p:nvPr/>
        </p:nvCxnSpPr>
        <p:spPr>
          <a:xfrm rot="-5400000" flipH="1">
            <a:off x="5911850" y="1492238"/>
            <a:ext cx="1354200" cy="166500"/>
          </a:xfrm>
          <a:prstGeom prst="bentConnector2">
            <a:avLst/>
          </a:prstGeom>
          <a:noFill/>
          <a:ln w="19050" cap="flat" cmpd="sng">
            <a:solidFill>
              <a:srgbClr val="5BB8BB"/>
            </a:solidFill>
            <a:prstDash val="solid"/>
            <a:round/>
            <a:headEnd type="none" w="med" len="med"/>
            <a:tailEnd type="none" w="med" len="med"/>
          </a:ln>
        </p:spPr>
      </p:cxnSp>
      <p:sp>
        <p:nvSpPr>
          <p:cNvPr id="369" name="Google Shape;369;p46"/>
          <p:cNvSpPr/>
          <p:nvPr/>
        </p:nvSpPr>
        <p:spPr>
          <a:xfrm>
            <a:off x="4925963" y="1092763"/>
            <a:ext cx="66200" cy="255550"/>
          </a:xfrm>
          <a:custGeom>
            <a:avLst/>
            <a:gdLst/>
            <a:ahLst/>
            <a:cxnLst/>
            <a:rect l="l" t="t" r="r" b="b"/>
            <a:pathLst>
              <a:path w="2648" h="10222" extrusionOk="0">
                <a:moveTo>
                  <a:pt x="0" y="0"/>
                </a:moveTo>
                <a:cubicBezTo>
                  <a:pt x="1193" y="299"/>
                  <a:pt x="2763" y="1389"/>
                  <a:pt x="2610" y="2610"/>
                </a:cubicBezTo>
                <a:cubicBezTo>
                  <a:pt x="2455" y="3848"/>
                  <a:pt x="92" y="4456"/>
                  <a:pt x="435" y="5655"/>
                </a:cubicBezTo>
                <a:cubicBezTo>
                  <a:pt x="870" y="7177"/>
                  <a:pt x="2619" y="8905"/>
                  <a:pt x="1740" y="10222"/>
                </a:cubicBezTo>
              </a:path>
            </a:pathLst>
          </a:custGeom>
          <a:noFill/>
          <a:ln w="9525" cap="flat" cmpd="sng">
            <a:solidFill>
              <a:schemeClr val="lt1"/>
            </a:solidFill>
            <a:prstDash val="solid"/>
            <a:round/>
            <a:headEnd type="none" w="med" len="med"/>
            <a:tailEnd type="none" w="med" len="med"/>
          </a:ln>
        </p:spPr>
      </p:sp>
      <p:sp>
        <p:nvSpPr>
          <p:cNvPr id="370" name="Google Shape;370;p46"/>
          <p:cNvSpPr/>
          <p:nvPr/>
        </p:nvSpPr>
        <p:spPr>
          <a:xfrm rot="10800000">
            <a:off x="5123750" y="1092763"/>
            <a:ext cx="66200" cy="255550"/>
          </a:xfrm>
          <a:custGeom>
            <a:avLst/>
            <a:gdLst/>
            <a:ahLst/>
            <a:cxnLst/>
            <a:rect l="l" t="t" r="r" b="b"/>
            <a:pathLst>
              <a:path w="2648" h="10222" extrusionOk="0">
                <a:moveTo>
                  <a:pt x="0" y="0"/>
                </a:moveTo>
                <a:cubicBezTo>
                  <a:pt x="1193" y="299"/>
                  <a:pt x="2763" y="1389"/>
                  <a:pt x="2610" y="2610"/>
                </a:cubicBezTo>
                <a:cubicBezTo>
                  <a:pt x="2455" y="3848"/>
                  <a:pt x="92" y="4456"/>
                  <a:pt x="435" y="5655"/>
                </a:cubicBezTo>
                <a:cubicBezTo>
                  <a:pt x="870" y="7177"/>
                  <a:pt x="2619" y="8905"/>
                  <a:pt x="1740" y="10222"/>
                </a:cubicBezTo>
              </a:path>
            </a:pathLst>
          </a:custGeom>
          <a:noFill/>
          <a:ln w="9525" cap="flat" cmpd="sng">
            <a:solidFill>
              <a:schemeClr val="lt1"/>
            </a:solidFill>
            <a:prstDash val="solid"/>
            <a:round/>
            <a:headEnd type="none" w="med" len="med"/>
            <a:tailEnd type="none" w="med" len="med"/>
          </a:ln>
        </p:spPr>
      </p:sp>
      <p:sp>
        <p:nvSpPr>
          <p:cNvPr id="371" name="Google Shape;371;p46"/>
          <p:cNvSpPr/>
          <p:nvPr/>
        </p:nvSpPr>
        <p:spPr>
          <a:xfrm>
            <a:off x="5321550" y="1092763"/>
            <a:ext cx="66200" cy="255550"/>
          </a:xfrm>
          <a:custGeom>
            <a:avLst/>
            <a:gdLst/>
            <a:ahLst/>
            <a:cxnLst/>
            <a:rect l="l" t="t" r="r" b="b"/>
            <a:pathLst>
              <a:path w="2648" h="10222" extrusionOk="0">
                <a:moveTo>
                  <a:pt x="0" y="0"/>
                </a:moveTo>
                <a:cubicBezTo>
                  <a:pt x="1193" y="299"/>
                  <a:pt x="2763" y="1389"/>
                  <a:pt x="2610" y="2610"/>
                </a:cubicBezTo>
                <a:cubicBezTo>
                  <a:pt x="2455" y="3848"/>
                  <a:pt x="92" y="4456"/>
                  <a:pt x="435" y="5655"/>
                </a:cubicBezTo>
                <a:cubicBezTo>
                  <a:pt x="870" y="7177"/>
                  <a:pt x="2619" y="8905"/>
                  <a:pt x="1740" y="10222"/>
                </a:cubicBezTo>
              </a:path>
            </a:pathLst>
          </a:custGeom>
          <a:noFill/>
          <a:ln w="9525" cap="flat" cmpd="sng">
            <a:solidFill>
              <a:schemeClr val="lt1"/>
            </a:solidFill>
            <a:prstDash val="solid"/>
            <a:round/>
            <a:headEnd type="none" w="med" len="med"/>
            <a:tailEnd type="none" w="med" len="med"/>
          </a:ln>
        </p:spPr>
      </p:sp>
      <p:sp>
        <p:nvSpPr>
          <p:cNvPr id="372" name="Google Shape;372;p46"/>
          <p:cNvSpPr/>
          <p:nvPr/>
        </p:nvSpPr>
        <p:spPr>
          <a:xfrm>
            <a:off x="5211213" y="1024788"/>
            <a:ext cx="391500" cy="391500"/>
          </a:xfrm>
          <a:prstGeom prst="ellipse">
            <a:avLst/>
          </a:prstGeom>
          <a:noFill/>
          <a:ln w="19050" cap="flat" cmpd="sng">
            <a:solidFill>
              <a:srgbClr val="5BB8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46"/>
          <p:cNvCxnSpPr>
            <a:stCxn id="372" idx="4"/>
            <a:endCxn id="365" idx="1"/>
          </p:cNvCxnSpPr>
          <p:nvPr/>
        </p:nvCxnSpPr>
        <p:spPr>
          <a:xfrm rot="-5400000" flipH="1">
            <a:off x="5007963" y="1815288"/>
            <a:ext cx="2063400" cy="1265400"/>
          </a:xfrm>
          <a:prstGeom prst="bentConnector2">
            <a:avLst/>
          </a:prstGeom>
          <a:noFill/>
          <a:ln w="19050" cap="flat" cmpd="sng">
            <a:solidFill>
              <a:srgbClr val="5BB8BB"/>
            </a:solidFill>
            <a:prstDash val="solid"/>
            <a:round/>
            <a:headEnd type="none" w="med" len="med"/>
            <a:tailEnd type="none" w="med" len="med"/>
          </a:ln>
        </p:spPr>
      </p:cxnSp>
      <p:sp>
        <p:nvSpPr>
          <p:cNvPr id="374" name="Google Shape;374;p46"/>
          <p:cNvSpPr/>
          <p:nvPr/>
        </p:nvSpPr>
        <p:spPr>
          <a:xfrm>
            <a:off x="4629463" y="1665200"/>
            <a:ext cx="391500" cy="391500"/>
          </a:xfrm>
          <a:prstGeom prst="ellipse">
            <a:avLst/>
          </a:prstGeom>
          <a:noFill/>
          <a:ln w="19050" cap="flat" cmpd="sng">
            <a:solidFill>
              <a:srgbClr val="5BB8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5" name="Google Shape;375;p46"/>
          <p:cNvCxnSpPr>
            <a:stCxn id="374" idx="4"/>
            <a:endCxn id="359" idx="3"/>
          </p:cNvCxnSpPr>
          <p:nvPr/>
        </p:nvCxnSpPr>
        <p:spPr>
          <a:xfrm rot="5400000">
            <a:off x="4121413" y="1548800"/>
            <a:ext cx="195900" cy="1211700"/>
          </a:xfrm>
          <a:prstGeom prst="bentConnector2">
            <a:avLst/>
          </a:prstGeom>
          <a:noFill/>
          <a:ln w="19050" cap="flat" cmpd="sng">
            <a:solidFill>
              <a:srgbClr val="5BB8BB"/>
            </a:solidFill>
            <a:prstDash val="solid"/>
            <a:round/>
            <a:headEnd type="none" w="med" len="med"/>
            <a:tailEnd type="none" w="med" len="med"/>
          </a:ln>
        </p:spPr>
      </p:cxnSp>
      <p:sp>
        <p:nvSpPr>
          <p:cNvPr id="376" name="Google Shape;376;p46"/>
          <p:cNvSpPr/>
          <p:nvPr/>
        </p:nvSpPr>
        <p:spPr>
          <a:xfrm>
            <a:off x="4961088" y="4094688"/>
            <a:ext cx="391500" cy="391500"/>
          </a:xfrm>
          <a:prstGeom prst="ellipse">
            <a:avLst/>
          </a:prstGeom>
          <a:noFill/>
          <a:ln w="19050" cap="flat" cmpd="sng">
            <a:solidFill>
              <a:srgbClr val="5BB8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7" name="Google Shape;377;p46"/>
          <p:cNvCxnSpPr>
            <a:stCxn id="361" idx="3"/>
            <a:endCxn id="376" idx="0"/>
          </p:cNvCxnSpPr>
          <p:nvPr/>
        </p:nvCxnSpPr>
        <p:spPr>
          <a:xfrm>
            <a:off x="3613563" y="3479638"/>
            <a:ext cx="1543200" cy="615000"/>
          </a:xfrm>
          <a:prstGeom prst="bentConnector2">
            <a:avLst/>
          </a:prstGeom>
          <a:noFill/>
          <a:ln w="19050" cap="flat" cmpd="sng">
            <a:solidFill>
              <a:srgbClr val="5BB8BB"/>
            </a:solidFill>
            <a:prstDash val="solid"/>
            <a:round/>
            <a:headEnd type="none" w="med" len="med"/>
            <a:tailEnd type="none" w="med" len="med"/>
          </a:ln>
        </p:spPr>
      </p:cxnSp>
      <p:sp>
        <p:nvSpPr>
          <p:cNvPr id="378" name="Google Shape;378;p46"/>
          <p:cNvSpPr/>
          <p:nvPr/>
        </p:nvSpPr>
        <p:spPr>
          <a:xfrm>
            <a:off x="4490815" y="3185563"/>
            <a:ext cx="162384" cy="194306"/>
          </a:xfrm>
          <a:custGeom>
            <a:avLst/>
            <a:gdLst/>
            <a:ahLst/>
            <a:cxnLst/>
            <a:rect l="l" t="t" r="r" b="b"/>
            <a:pathLst>
              <a:path w="37918" h="45372" extrusionOk="0">
                <a:moveTo>
                  <a:pt x="23159" y="1171"/>
                </a:moveTo>
                <a:cubicBezTo>
                  <a:pt x="23306" y="1171"/>
                  <a:pt x="23419" y="1210"/>
                  <a:pt x="23474" y="1309"/>
                </a:cubicBezTo>
                <a:cubicBezTo>
                  <a:pt x="23728" y="1765"/>
                  <a:pt x="23967" y="3834"/>
                  <a:pt x="24119" y="4643"/>
                </a:cubicBezTo>
                <a:cubicBezTo>
                  <a:pt x="24272" y="5453"/>
                  <a:pt x="24964" y="7267"/>
                  <a:pt x="25086" y="7980"/>
                </a:cubicBezTo>
                <a:cubicBezTo>
                  <a:pt x="25120" y="8181"/>
                  <a:pt x="25157" y="8440"/>
                  <a:pt x="25191" y="8709"/>
                </a:cubicBezTo>
                <a:cubicBezTo>
                  <a:pt x="25299" y="9537"/>
                  <a:pt x="24800" y="10324"/>
                  <a:pt x="24005" y="10581"/>
                </a:cubicBezTo>
                <a:cubicBezTo>
                  <a:pt x="23828" y="10638"/>
                  <a:pt x="23648" y="10666"/>
                  <a:pt x="23472" y="10666"/>
                </a:cubicBezTo>
                <a:cubicBezTo>
                  <a:pt x="22641" y="10666"/>
                  <a:pt x="21890" y="10059"/>
                  <a:pt x="21762" y="9183"/>
                </a:cubicBezTo>
                <a:cubicBezTo>
                  <a:pt x="21476" y="7220"/>
                  <a:pt x="21050" y="4444"/>
                  <a:pt x="20833" y="3770"/>
                </a:cubicBezTo>
                <a:cubicBezTo>
                  <a:pt x="20489" y="2701"/>
                  <a:pt x="20787" y="1961"/>
                  <a:pt x="21273" y="1804"/>
                </a:cubicBezTo>
                <a:cubicBezTo>
                  <a:pt x="21653" y="1682"/>
                  <a:pt x="22630" y="1171"/>
                  <a:pt x="23159" y="1171"/>
                </a:cubicBezTo>
                <a:close/>
                <a:moveTo>
                  <a:pt x="3543" y="8454"/>
                </a:moveTo>
                <a:cubicBezTo>
                  <a:pt x="3761" y="8454"/>
                  <a:pt x="3973" y="8496"/>
                  <a:pt x="4149" y="8607"/>
                </a:cubicBezTo>
                <a:cubicBezTo>
                  <a:pt x="4824" y="9034"/>
                  <a:pt x="5755" y="9592"/>
                  <a:pt x="5842" y="10530"/>
                </a:cubicBezTo>
                <a:lnTo>
                  <a:pt x="5842" y="10531"/>
                </a:lnTo>
                <a:cubicBezTo>
                  <a:pt x="5929" y="11468"/>
                  <a:pt x="6324" y="14024"/>
                  <a:pt x="6320" y="14346"/>
                </a:cubicBezTo>
                <a:cubicBezTo>
                  <a:pt x="6319" y="14485"/>
                  <a:pt x="6278" y="14877"/>
                  <a:pt x="6233" y="15278"/>
                </a:cubicBezTo>
                <a:cubicBezTo>
                  <a:pt x="6159" y="15931"/>
                  <a:pt x="5721" y="16486"/>
                  <a:pt x="5102" y="16710"/>
                </a:cubicBezTo>
                <a:lnTo>
                  <a:pt x="4974" y="16756"/>
                </a:lnTo>
                <a:cubicBezTo>
                  <a:pt x="4779" y="16827"/>
                  <a:pt x="4579" y="16860"/>
                  <a:pt x="4382" y="16860"/>
                </a:cubicBezTo>
                <a:cubicBezTo>
                  <a:pt x="3697" y="16860"/>
                  <a:pt x="3051" y="16451"/>
                  <a:pt x="2780" y="15779"/>
                </a:cubicBezTo>
                <a:cubicBezTo>
                  <a:pt x="2010" y="13864"/>
                  <a:pt x="831" y="10762"/>
                  <a:pt x="969" y="10062"/>
                </a:cubicBezTo>
                <a:cubicBezTo>
                  <a:pt x="1173" y="9029"/>
                  <a:pt x="2275" y="8783"/>
                  <a:pt x="2275" y="8783"/>
                </a:cubicBezTo>
                <a:cubicBezTo>
                  <a:pt x="2275" y="8783"/>
                  <a:pt x="2929" y="8454"/>
                  <a:pt x="3543" y="8454"/>
                </a:cubicBezTo>
                <a:close/>
                <a:moveTo>
                  <a:pt x="23859" y="1"/>
                </a:moveTo>
                <a:cubicBezTo>
                  <a:pt x="22911" y="1"/>
                  <a:pt x="21921" y="581"/>
                  <a:pt x="21921" y="581"/>
                </a:cubicBezTo>
                <a:lnTo>
                  <a:pt x="20093" y="1451"/>
                </a:lnTo>
                <a:cubicBezTo>
                  <a:pt x="19525" y="1720"/>
                  <a:pt x="19213" y="2342"/>
                  <a:pt x="19339" y="2957"/>
                </a:cubicBezTo>
                <a:cubicBezTo>
                  <a:pt x="19695" y="4708"/>
                  <a:pt x="20372" y="8150"/>
                  <a:pt x="20409" y="9244"/>
                </a:cubicBezTo>
                <a:cubicBezTo>
                  <a:pt x="20458" y="10734"/>
                  <a:pt x="20312" y="12287"/>
                  <a:pt x="19659" y="12929"/>
                </a:cubicBezTo>
                <a:cubicBezTo>
                  <a:pt x="19004" y="13570"/>
                  <a:pt x="15699" y="14599"/>
                  <a:pt x="14661" y="14718"/>
                </a:cubicBezTo>
                <a:cubicBezTo>
                  <a:pt x="13747" y="14823"/>
                  <a:pt x="12470" y="15406"/>
                  <a:pt x="11694" y="15406"/>
                </a:cubicBezTo>
                <a:cubicBezTo>
                  <a:pt x="11589" y="15406"/>
                  <a:pt x="11493" y="15395"/>
                  <a:pt x="11408" y="15371"/>
                </a:cubicBezTo>
                <a:cubicBezTo>
                  <a:pt x="10697" y="15170"/>
                  <a:pt x="8057" y="13653"/>
                  <a:pt x="7875" y="12420"/>
                </a:cubicBezTo>
                <a:cubicBezTo>
                  <a:pt x="7734" y="11462"/>
                  <a:pt x="7288" y="9560"/>
                  <a:pt x="7098" y="8762"/>
                </a:cubicBezTo>
                <a:cubicBezTo>
                  <a:pt x="7040" y="8522"/>
                  <a:pt x="6924" y="8301"/>
                  <a:pt x="6759" y="8116"/>
                </a:cubicBezTo>
                <a:lnTo>
                  <a:pt x="6260" y="7558"/>
                </a:lnTo>
                <a:cubicBezTo>
                  <a:pt x="5974" y="7238"/>
                  <a:pt x="5569" y="7062"/>
                  <a:pt x="5151" y="7062"/>
                </a:cubicBezTo>
                <a:cubicBezTo>
                  <a:pt x="5033" y="7062"/>
                  <a:pt x="4914" y="7077"/>
                  <a:pt x="4797" y="7105"/>
                </a:cubicBezTo>
                <a:lnTo>
                  <a:pt x="1161" y="7996"/>
                </a:lnTo>
                <a:cubicBezTo>
                  <a:pt x="520" y="8153"/>
                  <a:pt x="58" y="8713"/>
                  <a:pt x="28" y="9372"/>
                </a:cubicBezTo>
                <a:lnTo>
                  <a:pt x="6" y="9833"/>
                </a:lnTo>
                <a:cubicBezTo>
                  <a:pt x="1" y="9956"/>
                  <a:pt x="9" y="10078"/>
                  <a:pt x="34" y="10198"/>
                </a:cubicBezTo>
                <a:cubicBezTo>
                  <a:pt x="174" y="10897"/>
                  <a:pt x="754" y="13489"/>
                  <a:pt x="2258" y="17027"/>
                </a:cubicBezTo>
                <a:cubicBezTo>
                  <a:pt x="2258" y="17027"/>
                  <a:pt x="2853" y="22215"/>
                  <a:pt x="3990" y="25076"/>
                </a:cubicBezTo>
                <a:cubicBezTo>
                  <a:pt x="5127" y="27938"/>
                  <a:pt x="8441" y="38225"/>
                  <a:pt x="8441" y="38225"/>
                </a:cubicBezTo>
                <a:lnTo>
                  <a:pt x="10526" y="43363"/>
                </a:lnTo>
                <a:cubicBezTo>
                  <a:pt x="10526" y="43363"/>
                  <a:pt x="11299" y="45372"/>
                  <a:pt x="14614" y="45372"/>
                </a:cubicBezTo>
                <a:cubicBezTo>
                  <a:pt x="15641" y="45372"/>
                  <a:pt x="16912" y="45179"/>
                  <a:pt x="18479" y="44674"/>
                </a:cubicBezTo>
                <a:cubicBezTo>
                  <a:pt x="25106" y="42539"/>
                  <a:pt x="36031" y="38376"/>
                  <a:pt x="36031" y="38376"/>
                </a:cubicBezTo>
                <a:cubicBezTo>
                  <a:pt x="36031" y="38376"/>
                  <a:pt x="37917" y="37552"/>
                  <a:pt x="36033" y="31704"/>
                </a:cubicBezTo>
                <a:cubicBezTo>
                  <a:pt x="34149" y="25855"/>
                  <a:pt x="31005" y="18096"/>
                  <a:pt x="29813" y="14392"/>
                </a:cubicBezTo>
                <a:cubicBezTo>
                  <a:pt x="28620" y="10688"/>
                  <a:pt x="25894" y="4896"/>
                  <a:pt x="25536" y="1783"/>
                </a:cubicBezTo>
                <a:cubicBezTo>
                  <a:pt x="25376" y="386"/>
                  <a:pt x="24631" y="1"/>
                  <a:pt x="23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46"/>
          <p:cNvGrpSpPr/>
          <p:nvPr/>
        </p:nvGrpSpPr>
        <p:grpSpPr>
          <a:xfrm>
            <a:off x="5464239" y="3076980"/>
            <a:ext cx="138487" cy="254933"/>
            <a:chOff x="3422575" y="3988450"/>
            <a:chExt cx="808450" cy="1488225"/>
          </a:xfrm>
        </p:grpSpPr>
        <p:sp>
          <p:nvSpPr>
            <p:cNvPr id="380" name="Google Shape;380;p46"/>
            <p:cNvSpPr/>
            <p:nvPr/>
          </p:nvSpPr>
          <p:spPr>
            <a:xfrm>
              <a:off x="3422575" y="4095150"/>
              <a:ext cx="808450" cy="1381525"/>
            </a:xfrm>
            <a:custGeom>
              <a:avLst/>
              <a:gdLst/>
              <a:ahLst/>
              <a:cxnLst/>
              <a:rect l="l" t="t" r="r" b="b"/>
              <a:pathLst>
                <a:path w="32338" h="55261" extrusionOk="0">
                  <a:moveTo>
                    <a:pt x="9661" y="1"/>
                  </a:moveTo>
                  <a:lnTo>
                    <a:pt x="8985" y="368"/>
                  </a:lnTo>
                  <a:cubicBezTo>
                    <a:pt x="9713" y="1709"/>
                    <a:pt x="10976" y="2413"/>
                    <a:pt x="12314" y="3158"/>
                  </a:cubicBezTo>
                  <a:cubicBezTo>
                    <a:pt x="13404" y="3764"/>
                    <a:pt x="14637" y="4452"/>
                    <a:pt x="15772" y="5585"/>
                  </a:cubicBezTo>
                  <a:cubicBezTo>
                    <a:pt x="18861" y="8670"/>
                    <a:pt x="21623" y="15707"/>
                    <a:pt x="22727" y="19684"/>
                  </a:cubicBezTo>
                  <a:cubicBezTo>
                    <a:pt x="23119" y="21095"/>
                    <a:pt x="23396" y="22441"/>
                    <a:pt x="23555" y="23684"/>
                  </a:cubicBezTo>
                  <a:cubicBezTo>
                    <a:pt x="23753" y="25254"/>
                    <a:pt x="24271" y="26749"/>
                    <a:pt x="25094" y="28126"/>
                  </a:cubicBezTo>
                  <a:cubicBezTo>
                    <a:pt x="25275" y="28429"/>
                    <a:pt x="25436" y="28784"/>
                    <a:pt x="25586" y="29211"/>
                  </a:cubicBezTo>
                  <a:lnTo>
                    <a:pt x="30500" y="43216"/>
                  </a:lnTo>
                  <a:cubicBezTo>
                    <a:pt x="31495" y="46052"/>
                    <a:pt x="30495" y="49145"/>
                    <a:pt x="28069" y="50740"/>
                  </a:cubicBezTo>
                  <a:cubicBezTo>
                    <a:pt x="27451" y="51145"/>
                    <a:pt x="26774" y="51453"/>
                    <a:pt x="26062" y="51650"/>
                  </a:cubicBezTo>
                  <a:lnTo>
                    <a:pt x="16750" y="54232"/>
                  </a:lnTo>
                  <a:cubicBezTo>
                    <a:pt x="16128" y="54405"/>
                    <a:pt x="15486" y="54493"/>
                    <a:pt x="14841" y="54493"/>
                  </a:cubicBezTo>
                  <a:cubicBezTo>
                    <a:pt x="14748" y="54493"/>
                    <a:pt x="14655" y="54491"/>
                    <a:pt x="14561" y="54487"/>
                  </a:cubicBezTo>
                  <a:cubicBezTo>
                    <a:pt x="11661" y="54369"/>
                    <a:pt x="9210" y="52233"/>
                    <a:pt x="8602" y="49290"/>
                  </a:cubicBezTo>
                  <a:lnTo>
                    <a:pt x="5598" y="34753"/>
                  </a:lnTo>
                  <a:cubicBezTo>
                    <a:pt x="5508" y="34311"/>
                    <a:pt x="5463" y="33926"/>
                    <a:pt x="5462" y="33572"/>
                  </a:cubicBezTo>
                  <a:cubicBezTo>
                    <a:pt x="5459" y="31968"/>
                    <a:pt x="5133" y="30422"/>
                    <a:pt x="4496" y="28977"/>
                  </a:cubicBezTo>
                  <a:cubicBezTo>
                    <a:pt x="3991" y="27830"/>
                    <a:pt x="3535" y="26532"/>
                    <a:pt x="3143" y="25117"/>
                  </a:cubicBezTo>
                  <a:cubicBezTo>
                    <a:pt x="2040" y="21140"/>
                    <a:pt x="783" y="13685"/>
                    <a:pt x="1841" y="9449"/>
                  </a:cubicBezTo>
                  <a:cubicBezTo>
                    <a:pt x="2226" y="7907"/>
                    <a:pt x="2899" y="6682"/>
                    <a:pt x="3494" y="5601"/>
                  </a:cubicBezTo>
                  <a:cubicBezTo>
                    <a:pt x="4235" y="4251"/>
                    <a:pt x="4934" y="2977"/>
                    <a:pt x="4868" y="1444"/>
                  </a:cubicBezTo>
                  <a:lnTo>
                    <a:pt x="4868" y="1444"/>
                  </a:lnTo>
                  <a:lnTo>
                    <a:pt x="4100" y="1477"/>
                  </a:lnTo>
                  <a:cubicBezTo>
                    <a:pt x="4158" y="2796"/>
                    <a:pt x="3537" y="3923"/>
                    <a:pt x="2820" y="5230"/>
                  </a:cubicBezTo>
                  <a:cubicBezTo>
                    <a:pt x="2203" y="6353"/>
                    <a:pt x="1504" y="7624"/>
                    <a:pt x="1095" y="9263"/>
                  </a:cubicBezTo>
                  <a:cubicBezTo>
                    <a:pt x="1" y="13642"/>
                    <a:pt x="1277" y="21266"/>
                    <a:pt x="2402" y="25322"/>
                  </a:cubicBezTo>
                  <a:cubicBezTo>
                    <a:pt x="2804" y="26773"/>
                    <a:pt x="3273" y="28106"/>
                    <a:pt x="3793" y="29288"/>
                  </a:cubicBezTo>
                  <a:cubicBezTo>
                    <a:pt x="4388" y="30634"/>
                    <a:pt x="4691" y="32076"/>
                    <a:pt x="4694" y="33573"/>
                  </a:cubicBezTo>
                  <a:cubicBezTo>
                    <a:pt x="4694" y="33979"/>
                    <a:pt x="4745" y="34416"/>
                    <a:pt x="4845" y="34908"/>
                  </a:cubicBezTo>
                  <a:lnTo>
                    <a:pt x="7849" y="49446"/>
                  </a:lnTo>
                  <a:cubicBezTo>
                    <a:pt x="8529" y="52735"/>
                    <a:pt x="11276" y="55124"/>
                    <a:pt x="14530" y="55254"/>
                  </a:cubicBezTo>
                  <a:cubicBezTo>
                    <a:pt x="14637" y="55258"/>
                    <a:pt x="14744" y="55261"/>
                    <a:pt x="14850" y="55261"/>
                  </a:cubicBezTo>
                  <a:cubicBezTo>
                    <a:pt x="15562" y="55261"/>
                    <a:pt x="16270" y="55164"/>
                    <a:pt x="16955" y="54973"/>
                  </a:cubicBezTo>
                  <a:lnTo>
                    <a:pt x="26268" y="52391"/>
                  </a:lnTo>
                  <a:cubicBezTo>
                    <a:pt x="27057" y="52171"/>
                    <a:pt x="27807" y="51832"/>
                    <a:pt x="28491" y="51381"/>
                  </a:cubicBezTo>
                  <a:cubicBezTo>
                    <a:pt x="31213" y="49593"/>
                    <a:pt x="32338" y="46130"/>
                    <a:pt x="31226" y="42961"/>
                  </a:cubicBezTo>
                  <a:lnTo>
                    <a:pt x="26312" y="28956"/>
                  </a:lnTo>
                  <a:cubicBezTo>
                    <a:pt x="26144" y="28481"/>
                    <a:pt x="25962" y="28080"/>
                    <a:pt x="25754" y="27731"/>
                  </a:cubicBezTo>
                  <a:cubicBezTo>
                    <a:pt x="24986" y="26446"/>
                    <a:pt x="24502" y="25051"/>
                    <a:pt x="24316" y="23587"/>
                  </a:cubicBezTo>
                  <a:cubicBezTo>
                    <a:pt x="24154" y="22307"/>
                    <a:pt x="23869" y="20925"/>
                    <a:pt x="23468" y="19479"/>
                  </a:cubicBezTo>
                  <a:cubicBezTo>
                    <a:pt x="22343" y="15423"/>
                    <a:pt x="19509" y="8230"/>
                    <a:pt x="16316" y="5041"/>
                  </a:cubicBezTo>
                  <a:cubicBezTo>
                    <a:pt x="15106" y="3832"/>
                    <a:pt x="13821" y="3117"/>
                    <a:pt x="12688" y="2486"/>
                  </a:cubicBezTo>
                  <a:cubicBezTo>
                    <a:pt x="11397" y="1767"/>
                    <a:pt x="10282" y="1146"/>
                    <a:pt x="96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6"/>
            <p:cNvSpPr/>
            <p:nvPr/>
          </p:nvSpPr>
          <p:spPr>
            <a:xfrm>
              <a:off x="3472375" y="3988450"/>
              <a:ext cx="220650" cy="156450"/>
            </a:xfrm>
            <a:custGeom>
              <a:avLst/>
              <a:gdLst/>
              <a:ahLst/>
              <a:cxnLst/>
              <a:rect l="l" t="t" r="r" b="b"/>
              <a:pathLst>
                <a:path w="8826" h="6258" extrusionOk="0">
                  <a:moveTo>
                    <a:pt x="6936" y="769"/>
                  </a:moveTo>
                  <a:cubicBezTo>
                    <a:pt x="7072" y="769"/>
                    <a:pt x="7210" y="890"/>
                    <a:pt x="7257" y="1060"/>
                  </a:cubicBezTo>
                  <a:lnTo>
                    <a:pt x="7916" y="3439"/>
                  </a:lnTo>
                  <a:cubicBezTo>
                    <a:pt x="7971" y="3634"/>
                    <a:pt x="7889" y="3834"/>
                    <a:pt x="7738" y="3876"/>
                  </a:cubicBezTo>
                  <a:lnTo>
                    <a:pt x="1950" y="5481"/>
                  </a:lnTo>
                  <a:cubicBezTo>
                    <a:pt x="1931" y="5487"/>
                    <a:pt x="1911" y="5489"/>
                    <a:pt x="1892" y="5489"/>
                  </a:cubicBezTo>
                  <a:cubicBezTo>
                    <a:pt x="1756" y="5489"/>
                    <a:pt x="1618" y="5369"/>
                    <a:pt x="1571" y="5199"/>
                  </a:cubicBezTo>
                  <a:lnTo>
                    <a:pt x="911" y="2820"/>
                  </a:lnTo>
                  <a:cubicBezTo>
                    <a:pt x="857" y="2625"/>
                    <a:pt x="939" y="2424"/>
                    <a:pt x="1090" y="2383"/>
                  </a:cubicBezTo>
                  <a:lnTo>
                    <a:pt x="6877" y="777"/>
                  </a:lnTo>
                  <a:cubicBezTo>
                    <a:pt x="6897" y="772"/>
                    <a:pt x="6916" y="769"/>
                    <a:pt x="6936" y="769"/>
                  </a:cubicBezTo>
                  <a:close/>
                  <a:moveTo>
                    <a:pt x="6935" y="1"/>
                  </a:moveTo>
                  <a:cubicBezTo>
                    <a:pt x="6847" y="1"/>
                    <a:pt x="6759" y="13"/>
                    <a:pt x="6671" y="37"/>
                  </a:cubicBezTo>
                  <a:lnTo>
                    <a:pt x="885" y="1642"/>
                  </a:lnTo>
                  <a:cubicBezTo>
                    <a:pt x="322" y="1798"/>
                    <a:pt x="1" y="2418"/>
                    <a:pt x="170" y="3025"/>
                  </a:cubicBezTo>
                  <a:lnTo>
                    <a:pt x="830" y="5404"/>
                  </a:lnTo>
                  <a:cubicBezTo>
                    <a:pt x="972" y="5917"/>
                    <a:pt x="1417" y="6258"/>
                    <a:pt x="1891" y="6258"/>
                  </a:cubicBezTo>
                  <a:cubicBezTo>
                    <a:pt x="1978" y="6258"/>
                    <a:pt x="2067" y="6246"/>
                    <a:pt x="2155" y="6222"/>
                  </a:cubicBezTo>
                  <a:lnTo>
                    <a:pt x="7942" y="4617"/>
                  </a:lnTo>
                  <a:cubicBezTo>
                    <a:pt x="8504" y="4461"/>
                    <a:pt x="8826" y="3841"/>
                    <a:pt x="8657" y="3233"/>
                  </a:cubicBezTo>
                  <a:lnTo>
                    <a:pt x="7997" y="853"/>
                  </a:lnTo>
                  <a:cubicBezTo>
                    <a:pt x="7855" y="342"/>
                    <a:pt x="7409" y="1"/>
                    <a:pt x="6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6"/>
            <p:cNvSpPr/>
            <p:nvPr/>
          </p:nvSpPr>
          <p:spPr>
            <a:xfrm>
              <a:off x="3449225" y="4099775"/>
              <a:ext cx="429000" cy="318525"/>
            </a:xfrm>
            <a:custGeom>
              <a:avLst/>
              <a:gdLst/>
              <a:ahLst/>
              <a:cxnLst/>
              <a:rect l="l" t="t" r="r" b="b"/>
              <a:pathLst>
                <a:path w="17160" h="12741" extrusionOk="0">
                  <a:moveTo>
                    <a:pt x="8257" y="0"/>
                  </a:moveTo>
                  <a:lnTo>
                    <a:pt x="3417" y="1276"/>
                  </a:lnTo>
                  <a:cubicBezTo>
                    <a:pt x="3532" y="3879"/>
                    <a:pt x="1280" y="5655"/>
                    <a:pt x="401" y="9172"/>
                  </a:cubicBezTo>
                  <a:cubicBezTo>
                    <a:pt x="144" y="10201"/>
                    <a:pt x="23" y="11424"/>
                    <a:pt x="0" y="12740"/>
                  </a:cubicBezTo>
                  <a:lnTo>
                    <a:pt x="17160" y="7980"/>
                  </a:lnTo>
                  <a:cubicBezTo>
                    <a:pt x="16462" y="6863"/>
                    <a:pt x="15729" y="5877"/>
                    <a:pt x="14978" y="5128"/>
                  </a:cubicBezTo>
                  <a:cubicBezTo>
                    <a:pt x="12412" y="2567"/>
                    <a:pt x="9500" y="2289"/>
                    <a:pt x="8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6"/>
            <p:cNvSpPr/>
            <p:nvPr/>
          </p:nvSpPr>
          <p:spPr>
            <a:xfrm>
              <a:off x="3495700" y="4597700"/>
              <a:ext cx="724200" cy="869375"/>
            </a:xfrm>
            <a:custGeom>
              <a:avLst/>
              <a:gdLst/>
              <a:ahLst/>
              <a:cxnLst/>
              <a:rect l="l" t="t" r="r" b="b"/>
              <a:pathLst>
                <a:path w="28968" h="34775" extrusionOk="0">
                  <a:moveTo>
                    <a:pt x="20307" y="1"/>
                  </a:moveTo>
                  <a:lnTo>
                    <a:pt x="1" y="5634"/>
                  </a:lnTo>
                  <a:cubicBezTo>
                    <a:pt x="415" y="7043"/>
                    <a:pt x="845" y="8180"/>
                    <a:pt x="1220" y="9030"/>
                  </a:cubicBezTo>
                  <a:cubicBezTo>
                    <a:pt x="1838" y="10431"/>
                    <a:pt x="2149" y="11943"/>
                    <a:pt x="2153" y="13470"/>
                  </a:cubicBezTo>
                  <a:cubicBezTo>
                    <a:pt x="2154" y="13893"/>
                    <a:pt x="2212" y="14314"/>
                    <a:pt x="2297" y="14728"/>
                  </a:cubicBezTo>
                  <a:lnTo>
                    <a:pt x="5301" y="29266"/>
                  </a:lnTo>
                  <a:cubicBezTo>
                    <a:pt x="5929" y="32312"/>
                    <a:pt x="8512" y="34643"/>
                    <a:pt x="11621" y="34769"/>
                  </a:cubicBezTo>
                  <a:cubicBezTo>
                    <a:pt x="11721" y="34773"/>
                    <a:pt x="11821" y="34775"/>
                    <a:pt x="11921" y="34775"/>
                  </a:cubicBezTo>
                  <a:cubicBezTo>
                    <a:pt x="12599" y="34775"/>
                    <a:pt x="13274" y="34683"/>
                    <a:pt x="13929" y="34501"/>
                  </a:cubicBezTo>
                  <a:lnTo>
                    <a:pt x="23240" y="31918"/>
                  </a:lnTo>
                  <a:cubicBezTo>
                    <a:pt x="23991" y="31709"/>
                    <a:pt x="24704" y="31386"/>
                    <a:pt x="25355" y="30959"/>
                  </a:cubicBezTo>
                  <a:cubicBezTo>
                    <a:pt x="27955" y="29250"/>
                    <a:pt x="28967" y="25922"/>
                    <a:pt x="27938" y="22987"/>
                  </a:cubicBezTo>
                  <a:lnTo>
                    <a:pt x="23025" y="8981"/>
                  </a:lnTo>
                  <a:cubicBezTo>
                    <a:pt x="22884" y="8582"/>
                    <a:pt x="22716" y="8191"/>
                    <a:pt x="22499" y="7826"/>
                  </a:cubicBezTo>
                  <a:cubicBezTo>
                    <a:pt x="21715" y="6513"/>
                    <a:pt x="21204" y="5054"/>
                    <a:pt x="21011" y="3533"/>
                  </a:cubicBezTo>
                  <a:cubicBezTo>
                    <a:pt x="20894" y="2612"/>
                    <a:pt x="20676" y="1419"/>
                    <a:pt x="203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46"/>
          <p:cNvSpPr/>
          <p:nvPr/>
        </p:nvSpPr>
        <p:spPr>
          <a:xfrm>
            <a:off x="5821753" y="1988413"/>
            <a:ext cx="162384" cy="194306"/>
          </a:xfrm>
          <a:custGeom>
            <a:avLst/>
            <a:gdLst/>
            <a:ahLst/>
            <a:cxnLst/>
            <a:rect l="l" t="t" r="r" b="b"/>
            <a:pathLst>
              <a:path w="37918" h="45372" extrusionOk="0">
                <a:moveTo>
                  <a:pt x="23159" y="1171"/>
                </a:moveTo>
                <a:cubicBezTo>
                  <a:pt x="23306" y="1171"/>
                  <a:pt x="23419" y="1210"/>
                  <a:pt x="23474" y="1309"/>
                </a:cubicBezTo>
                <a:cubicBezTo>
                  <a:pt x="23728" y="1765"/>
                  <a:pt x="23967" y="3834"/>
                  <a:pt x="24119" y="4643"/>
                </a:cubicBezTo>
                <a:cubicBezTo>
                  <a:pt x="24272" y="5453"/>
                  <a:pt x="24964" y="7267"/>
                  <a:pt x="25086" y="7980"/>
                </a:cubicBezTo>
                <a:cubicBezTo>
                  <a:pt x="25120" y="8181"/>
                  <a:pt x="25157" y="8440"/>
                  <a:pt x="25191" y="8709"/>
                </a:cubicBezTo>
                <a:cubicBezTo>
                  <a:pt x="25299" y="9537"/>
                  <a:pt x="24800" y="10324"/>
                  <a:pt x="24005" y="10581"/>
                </a:cubicBezTo>
                <a:cubicBezTo>
                  <a:pt x="23828" y="10638"/>
                  <a:pt x="23648" y="10666"/>
                  <a:pt x="23472" y="10666"/>
                </a:cubicBezTo>
                <a:cubicBezTo>
                  <a:pt x="22641" y="10666"/>
                  <a:pt x="21890" y="10059"/>
                  <a:pt x="21762" y="9183"/>
                </a:cubicBezTo>
                <a:cubicBezTo>
                  <a:pt x="21476" y="7220"/>
                  <a:pt x="21050" y="4444"/>
                  <a:pt x="20833" y="3770"/>
                </a:cubicBezTo>
                <a:cubicBezTo>
                  <a:pt x="20489" y="2701"/>
                  <a:pt x="20787" y="1961"/>
                  <a:pt x="21273" y="1804"/>
                </a:cubicBezTo>
                <a:cubicBezTo>
                  <a:pt x="21653" y="1682"/>
                  <a:pt x="22630" y="1171"/>
                  <a:pt x="23159" y="1171"/>
                </a:cubicBezTo>
                <a:close/>
                <a:moveTo>
                  <a:pt x="3543" y="8454"/>
                </a:moveTo>
                <a:cubicBezTo>
                  <a:pt x="3761" y="8454"/>
                  <a:pt x="3973" y="8496"/>
                  <a:pt x="4149" y="8607"/>
                </a:cubicBezTo>
                <a:cubicBezTo>
                  <a:pt x="4824" y="9034"/>
                  <a:pt x="5755" y="9592"/>
                  <a:pt x="5842" y="10530"/>
                </a:cubicBezTo>
                <a:lnTo>
                  <a:pt x="5842" y="10531"/>
                </a:lnTo>
                <a:cubicBezTo>
                  <a:pt x="5929" y="11468"/>
                  <a:pt x="6324" y="14024"/>
                  <a:pt x="6320" y="14346"/>
                </a:cubicBezTo>
                <a:cubicBezTo>
                  <a:pt x="6319" y="14485"/>
                  <a:pt x="6278" y="14877"/>
                  <a:pt x="6233" y="15278"/>
                </a:cubicBezTo>
                <a:cubicBezTo>
                  <a:pt x="6159" y="15931"/>
                  <a:pt x="5721" y="16486"/>
                  <a:pt x="5102" y="16710"/>
                </a:cubicBezTo>
                <a:lnTo>
                  <a:pt x="4974" y="16756"/>
                </a:lnTo>
                <a:cubicBezTo>
                  <a:pt x="4779" y="16827"/>
                  <a:pt x="4579" y="16860"/>
                  <a:pt x="4382" y="16860"/>
                </a:cubicBezTo>
                <a:cubicBezTo>
                  <a:pt x="3697" y="16860"/>
                  <a:pt x="3051" y="16451"/>
                  <a:pt x="2780" y="15779"/>
                </a:cubicBezTo>
                <a:cubicBezTo>
                  <a:pt x="2010" y="13864"/>
                  <a:pt x="831" y="10762"/>
                  <a:pt x="969" y="10062"/>
                </a:cubicBezTo>
                <a:cubicBezTo>
                  <a:pt x="1173" y="9029"/>
                  <a:pt x="2275" y="8783"/>
                  <a:pt x="2275" y="8783"/>
                </a:cubicBezTo>
                <a:cubicBezTo>
                  <a:pt x="2275" y="8783"/>
                  <a:pt x="2929" y="8454"/>
                  <a:pt x="3543" y="8454"/>
                </a:cubicBezTo>
                <a:close/>
                <a:moveTo>
                  <a:pt x="23859" y="1"/>
                </a:moveTo>
                <a:cubicBezTo>
                  <a:pt x="22911" y="1"/>
                  <a:pt x="21921" y="581"/>
                  <a:pt x="21921" y="581"/>
                </a:cubicBezTo>
                <a:lnTo>
                  <a:pt x="20093" y="1451"/>
                </a:lnTo>
                <a:cubicBezTo>
                  <a:pt x="19525" y="1720"/>
                  <a:pt x="19213" y="2342"/>
                  <a:pt x="19339" y="2957"/>
                </a:cubicBezTo>
                <a:cubicBezTo>
                  <a:pt x="19695" y="4708"/>
                  <a:pt x="20372" y="8150"/>
                  <a:pt x="20409" y="9244"/>
                </a:cubicBezTo>
                <a:cubicBezTo>
                  <a:pt x="20458" y="10734"/>
                  <a:pt x="20312" y="12287"/>
                  <a:pt x="19659" y="12929"/>
                </a:cubicBezTo>
                <a:cubicBezTo>
                  <a:pt x="19004" y="13570"/>
                  <a:pt x="15699" y="14599"/>
                  <a:pt x="14661" y="14718"/>
                </a:cubicBezTo>
                <a:cubicBezTo>
                  <a:pt x="13747" y="14823"/>
                  <a:pt x="12470" y="15406"/>
                  <a:pt x="11694" y="15406"/>
                </a:cubicBezTo>
                <a:cubicBezTo>
                  <a:pt x="11589" y="15406"/>
                  <a:pt x="11493" y="15395"/>
                  <a:pt x="11408" y="15371"/>
                </a:cubicBezTo>
                <a:cubicBezTo>
                  <a:pt x="10697" y="15170"/>
                  <a:pt x="8057" y="13653"/>
                  <a:pt x="7875" y="12420"/>
                </a:cubicBezTo>
                <a:cubicBezTo>
                  <a:pt x="7734" y="11462"/>
                  <a:pt x="7288" y="9560"/>
                  <a:pt x="7098" y="8762"/>
                </a:cubicBezTo>
                <a:cubicBezTo>
                  <a:pt x="7040" y="8522"/>
                  <a:pt x="6924" y="8301"/>
                  <a:pt x="6759" y="8116"/>
                </a:cubicBezTo>
                <a:lnTo>
                  <a:pt x="6260" y="7558"/>
                </a:lnTo>
                <a:cubicBezTo>
                  <a:pt x="5974" y="7238"/>
                  <a:pt x="5569" y="7062"/>
                  <a:pt x="5151" y="7062"/>
                </a:cubicBezTo>
                <a:cubicBezTo>
                  <a:pt x="5033" y="7062"/>
                  <a:pt x="4914" y="7077"/>
                  <a:pt x="4797" y="7105"/>
                </a:cubicBezTo>
                <a:lnTo>
                  <a:pt x="1161" y="7996"/>
                </a:lnTo>
                <a:cubicBezTo>
                  <a:pt x="520" y="8153"/>
                  <a:pt x="58" y="8713"/>
                  <a:pt x="28" y="9372"/>
                </a:cubicBezTo>
                <a:lnTo>
                  <a:pt x="6" y="9833"/>
                </a:lnTo>
                <a:cubicBezTo>
                  <a:pt x="1" y="9956"/>
                  <a:pt x="9" y="10078"/>
                  <a:pt x="34" y="10198"/>
                </a:cubicBezTo>
                <a:cubicBezTo>
                  <a:pt x="174" y="10897"/>
                  <a:pt x="754" y="13489"/>
                  <a:pt x="2258" y="17027"/>
                </a:cubicBezTo>
                <a:cubicBezTo>
                  <a:pt x="2258" y="17027"/>
                  <a:pt x="2853" y="22215"/>
                  <a:pt x="3990" y="25076"/>
                </a:cubicBezTo>
                <a:cubicBezTo>
                  <a:pt x="5127" y="27938"/>
                  <a:pt x="8441" y="38225"/>
                  <a:pt x="8441" y="38225"/>
                </a:cubicBezTo>
                <a:lnTo>
                  <a:pt x="10526" y="43363"/>
                </a:lnTo>
                <a:cubicBezTo>
                  <a:pt x="10526" y="43363"/>
                  <a:pt x="11299" y="45372"/>
                  <a:pt x="14614" y="45372"/>
                </a:cubicBezTo>
                <a:cubicBezTo>
                  <a:pt x="15641" y="45372"/>
                  <a:pt x="16912" y="45179"/>
                  <a:pt x="18479" y="44674"/>
                </a:cubicBezTo>
                <a:cubicBezTo>
                  <a:pt x="25106" y="42539"/>
                  <a:pt x="36031" y="38376"/>
                  <a:pt x="36031" y="38376"/>
                </a:cubicBezTo>
                <a:cubicBezTo>
                  <a:pt x="36031" y="38376"/>
                  <a:pt x="37917" y="37552"/>
                  <a:pt x="36033" y="31704"/>
                </a:cubicBezTo>
                <a:cubicBezTo>
                  <a:pt x="34149" y="25855"/>
                  <a:pt x="31005" y="18096"/>
                  <a:pt x="29813" y="14392"/>
                </a:cubicBezTo>
                <a:cubicBezTo>
                  <a:pt x="28620" y="10688"/>
                  <a:pt x="25894" y="4896"/>
                  <a:pt x="25536" y="1783"/>
                </a:cubicBezTo>
                <a:cubicBezTo>
                  <a:pt x="25376" y="386"/>
                  <a:pt x="24631" y="1"/>
                  <a:pt x="23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43"/>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a:t>
            </a:r>
            <a:r>
              <a:rPr lang="en" dirty="0" smtClean="0"/>
              <a:t>he idea</a:t>
            </a:r>
            <a:endParaRPr sz="1400"/>
          </a:p>
        </p:txBody>
      </p:sp>
      <p:grpSp>
        <p:nvGrpSpPr>
          <p:cNvPr id="258" name="Google Shape;258;p43"/>
          <p:cNvGrpSpPr/>
          <p:nvPr/>
        </p:nvGrpSpPr>
        <p:grpSpPr>
          <a:xfrm>
            <a:off x="1523955" y="1464935"/>
            <a:ext cx="1119219" cy="1436818"/>
            <a:chOff x="1768700" y="238125"/>
            <a:chExt cx="4080275" cy="5238125"/>
          </a:xfrm>
        </p:grpSpPr>
        <p:sp>
          <p:nvSpPr>
            <p:cNvPr id="259" name="Google Shape;259;p43"/>
            <p:cNvSpPr/>
            <p:nvPr/>
          </p:nvSpPr>
          <p:spPr>
            <a:xfrm>
              <a:off x="1768700" y="238125"/>
              <a:ext cx="2930650" cy="5238125"/>
            </a:xfrm>
            <a:custGeom>
              <a:avLst/>
              <a:gdLst/>
              <a:ahLst/>
              <a:cxnLst/>
              <a:rect l="l" t="t" r="r" b="b"/>
              <a:pathLst>
                <a:path w="117226" h="209525" extrusionOk="0">
                  <a:moveTo>
                    <a:pt x="70469" y="0"/>
                  </a:moveTo>
                  <a:cubicBezTo>
                    <a:pt x="70469" y="0"/>
                    <a:pt x="0" y="100138"/>
                    <a:pt x="0" y="139058"/>
                  </a:cubicBezTo>
                  <a:cubicBezTo>
                    <a:pt x="0" y="177976"/>
                    <a:pt x="31551" y="209525"/>
                    <a:pt x="70469" y="209525"/>
                  </a:cubicBezTo>
                  <a:cubicBezTo>
                    <a:pt x="88413" y="209525"/>
                    <a:pt x="104782" y="202806"/>
                    <a:pt x="117226" y="191760"/>
                  </a:cubicBezTo>
                  <a:cubicBezTo>
                    <a:pt x="89538" y="187980"/>
                    <a:pt x="68198" y="164251"/>
                    <a:pt x="68198" y="135526"/>
                  </a:cubicBezTo>
                  <a:cubicBezTo>
                    <a:pt x="68198" y="116691"/>
                    <a:pt x="88680" y="80067"/>
                    <a:pt x="105039" y="53814"/>
                  </a:cubicBezTo>
                  <a:cubicBezTo>
                    <a:pt x="87645" y="24413"/>
                    <a:pt x="70469" y="0"/>
                    <a:pt x="70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3"/>
            <p:cNvSpPr/>
            <p:nvPr/>
          </p:nvSpPr>
          <p:spPr>
            <a:xfrm>
              <a:off x="3937125" y="1780575"/>
              <a:ext cx="1911850" cy="2842250"/>
            </a:xfrm>
            <a:custGeom>
              <a:avLst/>
              <a:gdLst/>
              <a:ahLst/>
              <a:cxnLst/>
              <a:rect l="l" t="t" r="r" b="b"/>
              <a:pathLst>
                <a:path w="76474" h="113690" extrusionOk="0">
                  <a:moveTo>
                    <a:pt x="38234" y="1"/>
                  </a:moveTo>
                  <a:cubicBezTo>
                    <a:pt x="38234" y="1"/>
                    <a:pt x="0" y="54335"/>
                    <a:pt x="0" y="75453"/>
                  </a:cubicBezTo>
                  <a:cubicBezTo>
                    <a:pt x="0" y="96571"/>
                    <a:pt x="17119" y="113690"/>
                    <a:pt x="38237" y="113690"/>
                  </a:cubicBezTo>
                  <a:cubicBezTo>
                    <a:pt x="59355" y="113690"/>
                    <a:pt x="76474" y="96571"/>
                    <a:pt x="76474" y="75453"/>
                  </a:cubicBezTo>
                  <a:cubicBezTo>
                    <a:pt x="76474" y="54337"/>
                    <a:pt x="38234" y="1"/>
                    <a:pt x="38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43"/>
          <p:cNvSpPr txBox="1">
            <a:spLocks noGrp="1"/>
          </p:cNvSpPr>
          <p:nvPr>
            <p:ph type="title"/>
          </p:nvPr>
        </p:nvSpPr>
        <p:spPr>
          <a:xfrm>
            <a:off x="1285852" y="2946875"/>
            <a:ext cx="171451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smtClean="0"/>
              <a:t>T</a:t>
            </a:r>
            <a:r>
              <a:rPr lang="en-US" sz="3000" dirty="0" smtClean="0"/>
              <a:t>h</a:t>
            </a:r>
            <a:r>
              <a:rPr lang="en" sz="3000" dirty="0" smtClean="0"/>
              <a:t>e idea</a:t>
            </a:r>
            <a:endParaRPr sz="3000"/>
          </a:p>
        </p:txBody>
      </p:sp>
      <p:sp>
        <p:nvSpPr>
          <p:cNvPr id="10" name="Content Placeholder 2"/>
          <p:cNvSpPr txBox="1">
            <a:spLocks/>
          </p:cNvSpPr>
          <p:nvPr/>
        </p:nvSpPr>
        <p:spPr>
          <a:xfrm>
            <a:off x="2928926" y="500048"/>
            <a:ext cx="5929330" cy="4143404"/>
          </a:xfrm>
          <a:prstGeom prst="rect">
            <a:avLst/>
          </a:prstGeom>
          <a:noFill/>
          <a:ln>
            <a:noFill/>
          </a:ln>
        </p:spPr>
        <p:txBody>
          <a:bodyPr spcFirstLastPara="1" wrap="square" lIns="91425" tIns="91425" rIns="91425" bIns="91425" anchor="t" anchorCtr="0">
            <a:noAutofit/>
          </a:bodyPr>
          <a:lstStyle/>
          <a:p>
            <a:pPr marL="457200" marR="0" lvl="0" indent="-317500" algn="l" defTabSz="914400" rtl="0" eaLnBrk="1" fontAlgn="auto" latinLnBrk="0" hangingPunct="1">
              <a:lnSpc>
                <a:spcPct val="100000"/>
              </a:lnSpc>
              <a:spcBef>
                <a:spcPts val="0"/>
              </a:spcBef>
              <a:spcAft>
                <a:spcPts val="0"/>
              </a:spcAft>
              <a:buClr>
                <a:schemeClr val="lt1"/>
              </a:buClr>
              <a:buSzPts val="1400"/>
              <a:buFont typeface="Roboto"/>
              <a:buChar char="●"/>
              <a:tabLst/>
              <a:defRPr/>
            </a:pPr>
            <a:r>
              <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rPr>
              <a:t>Our idea is consist of an web to provide user friendly and interactive data.</a:t>
            </a:r>
            <a:endParaRPr lang="en-US" b="1" dirty="0" smtClean="0">
              <a:solidFill>
                <a:schemeClr val="lt1"/>
              </a:solidFill>
              <a:latin typeface="Roboto"/>
              <a:ea typeface="Roboto"/>
              <a:cs typeface="Roboto"/>
              <a:sym typeface="Roboto"/>
            </a:endParaRPr>
          </a:p>
          <a:p>
            <a:pPr marL="457200" marR="0" lvl="0" indent="-317500" algn="l" defTabSz="914400" rtl="0" eaLnBrk="1" fontAlgn="auto" latinLnBrk="0" hangingPunct="1">
              <a:lnSpc>
                <a:spcPct val="100000"/>
              </a:lnSpc>
              <a:spcBef>
                <a:spcPts val="0"/>
              </a:spcBef>
              <a:spcAft>
                <a:spcPts val="0"/>
              </a:spcAft>
              <a:buClr>
                <a:schemeClr val="lt1"/>
              </a:buClr>
              <a:buSzPts val="1400"/>
              <a:tabLst/>
              <a:defRPr/>
            </a:pPr>
            <a:endPar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endParaRPr>
          </a:p>
          <a:p>
            <a:pPr marL="457200" marR="0" lvl="0" indent="-317500" algn="l" defTabSz="914400" rtl="0" eaLnBrk="1" fontAlgn="auto" latinLnBrk="0" hangingPunct="1">
              <a:lnSpc>
                <a:spcPct val="100000"/>
              </a:lnSpc>
              <a:spcBef>
                <a:spcPts val="0"/>
              </a:spcBef>
              <a:spcAft>
                <a:spcPts val="0"/>
              </a:spcAft>
              <a:buClr>
                <a:schemeClr val="lt1"/>
              </a:buClr>
              <a:buSzPts val="1400"/>
              <a:buFont typeface="Roboto"/>
              <a:buChar char="●"/>
              <a:tabLst/>
              <a:defRPr/>
            </a:pPr>
            <a:r>
              <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rPr>
              <a:t>First part of this project is an web</a:t>
            </a:r>
            <a:r>
              <a:rPr kumimoji="0" lang="en-US" b="1" i="0" u="none" strike="noStrike" kern="0" cap="none" spc="0" normalizeH="0" noProof="0" dirty="0" smtClean="0">
                <a:ln>
                  <a:noFill/>
                </a:ln>
                <a:solidFill>
                  <a:schemeClr val="lt1"/>
                </a:solidFill>
                <a:effectLst/>
                <a:uLnTx/>
                <a:uFillTx/>
                <a:latin typeface="Roboto"/>
                <a:ea typeface="Roboto"/>
                <a:cs typeface="Roboto"/>
                <a:sym typeface="Roboto"/>
              </a:rPr>
              <a:t> (through url) </a:t>
            </a:r>
            <a:r>
              <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rPr>
              <a:t>which will be used to</a:t>
            </a:r>
            <a:r>
              <a:rPr kumimoji="0" lang="en-US" b="1" i="0" u="none" strike="noStrike" kern="0" cap="none" spc="0" normalizeH="0" noProof="0" dirty="0" smtClean="0">
                <a:ln>
                  <a:noFill/>
                </a:ln>
                <a:solidFill>
                  <a:schemeClr val="lt1"/>
                </a:solidFill>
                <a:effectLst/>
                <a:uLnTx/>
                <a:uFillTx/>
                <a:latin typeface="Roboto"/>
                <a:ea typeface="Roboto"/>
                <a:cs typeface="Roboto"/>
                <a:sym typeface="Roboto"/>
              </a:rPr>
              <a:t> see </a:t>
            </a:r>
            <a:r>
              <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rPr>
              <a:t>data about heavy metals, minerals and other trace elements from the sample water of</a:t>
            </a:r>
            <a:r>
              <a:rPr kumimoji="0" lang="en-US" b="1" i="0" u="none" strike="noStrike" kern="0" cap="none" spc="0" normalizeH="0" noProof="0" dirty="0" smtClean="0">
                <a:ln>
                  <a:noFill/>
                </a:ln>
                <a:solidFill>
                  <a:schemeClr val="lt1"/>
                </a:solidFill>
                <a:effectLst/>
                <a:uLnTx/>
                <a:uFillTx/>
                <a:latin typeface="Roboto"/>
                <a:ea typeface="Roboto"/>
                <a:cs typeface="Roboto"/>
                <a:sym typeface="Roboto"/>
              </a:rPr>
              <a:t> River</a:t>
            </a:r>
            <a:r>
              <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rPr>
              <a:t>.</a:t>
            </a:r>
          </a:p>
          <a:p>
            <a:pPr marL="457200" marR="0" lvl="0" indent="-317500" algn="l" defTabSz="914400" rtl="0" eaLnBrk="1" fontAlgn="auto" latinLnBrk="0" hangingPunct="1">
              <a:lnSpc>
                <a:spcPct val="100000"/>
              </a:lnSpc>
              <a:spcBef>
                <a:spcPts val="0"/>
              </a:spcBef>
              <a:spcAft>
                <a:spcPts val="0"/>
              </a:spcAft>
              <a:buClr>
                <a:schemeClr val="lt1"/>
              </a:buClr>
              <a:buSzPts val="1400"/>
              <a:tabLst/>
              <a:defRPr/>
            </a:pPr>
            <a:endPar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endParaRPr>
          </a:p>
          <a:p>
            <a:pPr marL="457200" marR="0" lvl="0" indent="-317500" algn="l" defTabSz="914400" rtl="0" eaLnBrk="1" fontAlgn="auto" latinLnBrk="0" hangingPunct="1">
              <a:lnSpc>
                <a:spcPct val="100000"/>
              </a:lnSpc>
              <a:spcBef>
                <a:spcPts val="0"/>
              </a:spcBef>
              <a:spcAft>
                <a:spcPts val="0"/>
              </a:spcAft>
              <a:buClr>
                <a:schemeClr val="lt1"/>
              </a:buClr>
              <a:buSzPts val="1400"/>
              <a:buFont typeface="Roboto"/>
              <a:buChar char="●"/>
              <a:tabLst/>
              <a:defRPr/>
            </a:pPr>
            <a:r>
              <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rPr>
              <a:t>Second part of this project will show the data to the user which can be used for further analysis.</a:t>
            </a:r>
          </a:p>
          <a:p>
            <a:pPr marL="457200" marR="0" lvl="0" indent="-317500" algn="l" defTabSz="914400" rtl="0" eaLnBrk="1" fontAlgn="auto" latinLnBrk="0" hangingPunct="1">
              <a:lnSpc>
                <a:spcPct val="100000"/>
              </a:lnSpc>
              <a:spcBef>
                <a:spcPts val="0"/>
              </a:spcBef>
              <a:spcAft>
                <a:spcPts val="0"/>
              </a:spcAft>
              <a:buClr>
                <a:schemeClr val="lt1"/>
              </a:buClr>
              <a:buSzPts val="1400"/>
              <a:tabLst/>
              <a:defRPr/>
            </a:pPr>
            <a:endPar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endParaRPr>
          </a:p>
          <a:p>
            <a:pPr marL="457200" marR="0" lvl="0" indent="-317500" algn="l" defTabSz="914400" rtl="0" eaLnBrk="1" fontAlgn="auto" latinLnBrk="0" hangingPunct="1">
              <a:lnSpc>
                <a:spcPct val="100000"/>
              </a:lnSpc>
              <a:spcBef>
                <a:spcPts val="0"/>
              </a:spcBef>
              <a:spcAft>
                <a:spcPts val="0"/>
              </a:spcAft>
              <a:buClr>
                <a:schemeClr val="lt1"/>
              </a:buClr>
              <a:buSzPts val="1400"/>
              <a:buFont typeface="Roboto"/>
              <a:buChar char="●"/>
              <a:tabLst/>
              <a:defRPr/>
            </a:pPr>
            <a:r>
              <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rPr>
              <a:t>The web will also provide database tracing of possible sources of pollution in nearby areas using geographical map (NASAEARTH).</a:t>
            </a:r>
          </a:p>
          <a:p>
            <a:pPr marL="457200" marR="0" lvl="0" indent="-317500" algn="l" defTabSz="914400" rtl="0" eaLnBrk="1" fontAlgn="auto" latinLnBrk="0" hangingPunct="1">
              <a:lnSpc>
                <a:spcPct val="100000"/>
              </a:lnSpc>
              <a:spcBef>
                <a:spcPts val="0"/>
              </a:spcBef>
              <a:spcAft>
                <a:spcPts val="0"/>
              </a:spcAft>
              <a:buClr>
                <a:schemeClr val="lt1"/>
              </a:buClr>
              <a:buSzPts val="1400"/>
              <a:buFont typeface="Roboto"/>
              <a:buChar char="●"/>
              <a:tabLst/>
              <a:defRPr/>
            </a:pPr>
            <a:endPar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endParaRPr>
          </a:p>
          <a:p>
            <a:pPr marL="457200" marR="0" lvl="0" indent="-317500" algn="l" defTabSz="914400" rtl="0" eaLnBrk="1" fontAlgn="auto" latinLnBrk="0" hangingPunct="1">
              <a:lnSpc>
                <a:spcPct val="100000"/>
              </a:lnSpc>
              <a:spcBef>
                <a:spcPts val="0"/>
              </a:spcBef>
              <a:spcAft>
                <a:spcPts val="0"/>
              </a:spcAft>
              <a:buClr>
                <a:schemeClr val="lt1"/>
              </a:buClr>
              <a:buSzPts val="1400"/>
              <a:buFont typeface="Roboto"/>
              <a:buChar char="●"/>
              <a:tabLst/>
              <a:defRPr/>
            </a:pPr>
            <a:r>
              <a:rPr lang="en-US" b="1" dirty="0" smtClean="0">
                <a:solidFill>
                  <a:schemeClr val="lt1"/>
                </a:solidFill>
                <a:latin typeface="Roboto"/>
                <a:ea typeface="Roboto"/>
                <a:cs typeface="Roboto"/>
                <a:sym typeface="Roboto"/>
              </a:rPr>
              <a:t>To analyze the source of pollution we are also using NASA earth explorer  as it will provide us the map based data of the location user searched for.</a:t>
            </a:r>
            <a:endPar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endParaRPr>
          </a:p>
          <a:p>
            <a:pPr marL="457200" marR="0" lvl="0" indent="-317500" algn="l" defTabSz="914400" rtl="0" eaLnBrk="1" fontAlgn="auto" latinLnBrk="0" hangingPunct="1">
              <a:lnSpc>
                <a:spcPct val="100000"/>
              </a:lnSpc>
              <a:spcBef>
                <a:spcPts val="0"/>
              </a:spcBef>
              <a:spcAft>
                <a:spcPts val="0"/>
              </a:spcAft>
              <a:buClr>
                <a:schemeClr val="lt1"/>
              </a:buClr>
              <a:buSzPts val="1400"/>
              <a:tabLst/>
              <a:defRPr/>
            </a:pPr>
            <a:endPar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endParaRPr>
          </a:p>
          <a:p>
            <a:pPr marL="457200" marR="0" lvl="0" indent="-317500" algn="l" defTabSz="914400" rtl="0" eaLnBrk="1" fontAlgn="auto" latinLnBrk="0" hangingPunct="1">
              <a:lnSpc>
                <a:spcPct val="100000"/>
              </a:lnSpc>
              <a:spcBef>
                <a:spcPts val="0"/>
              </a:spcBef>
              <a:spcAft>
                <a:spcPts val="0"/>
              </a:spcAft>
              <a:buClr>
                <a:schemeClr val="lt1"/>
              </a:buClr>
              <a:buSzPts val="1400"/>
              <a:buFont typeface="Roboto"/>
              <a:buChar char="●"/>
              <a:tabLst/>
              <a:defRPr/>
            </a:pPr>
            <a:r>
              <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rPr>
              <a:t>It will also </a:t>
            </a:r>
            <a:r>
              <a:rPr lang="en-US" b="1" dirty="0" smtClean="0">
                <a:solidFill>
                  <a:schemeClr val="lt1"/>
                </a:solidFill>
                <a:latin typeface="Roboto"/>
                <a:ea typeface="Roboto"/>
                <a:cs typeface="Roboto"/>
                <a:sym typeface="Roboto"/>
              </a:rPr>
              <a:t>share</a:t>
            </a:r>
            <a:r>
              <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rPr>
              <a:t> possible remedies to the user and will inform about less polluted sources in area.</a:t>
            </a:r>
          </a:p>
          <a:p>
            <a:pPr marL="457200" marR="0" lvl="0" indent="-317500" algn="l" defTabSz="914400" rtl="0" eaLnBrk="1" fontAlgn="auto" latinLnBrk="0" hangingPunct="1">
              <a:lnSpc>
                <a:spcPct val="100000"/>
              </a:lnSpc>
              <a:spcBef>
                <a:spcPts val="0"/>
              </a:spcBef>
              <a:spcAft>
                <a:spcPts val="0"/>
              </a:spcAft>
              <a:buClr>
                <a:schemeClr val="lt1"/>
              </a:buClr>
              <a:buSzPts val="1400"/>
              <a:buFont typeface="Roboto"/>
              <a:buChar char="●"/>
              <a:tabLst/>
              <a:defRPr/>
            </a:pPr>
            <a:endPar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endParaRPr>
          </a:p>
          <a:p>
            <a:pPr marL="457200" marR="0" lvl="0" indent="-317500" algn="l" defTabSz="914400" rtl="0" eaLnBrk="1" fontAlgn="auto" latinLnBrk="0" hangingPunct="1">
              <a:lnSpc>
                <a:spcPct val="100000"/>
              </a:lnSpc>
              <a:spcBef>
                <a:spcPts val="0"/>
              </a:spcBef>
              <a:spcAft>
                <a:spcPts val="0"/>
              </a:spcAft>
              <a:buClr>
                <a:schemeClr val="lt1"/>
              </a:buClr>
              <a:buSzPts val="1400"/>
              <a:buFont typeface="Roboto"/>
              <a:buChar char="●"/>
              <a:tabLst/>
              <a:defRPr/>
            </a:pPr>
            <a:endPar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endParaRPr>
          </a:p>
          <a:p>
            <a:pPr marL="457200" marR="0" lvl="0" indent="-317500" algn="l" defTabSz="914400" rtl="0" eaLnBrk="1" fontAlgn="auto" latinLnBrk="0" hangingPunct="1">
              <a:lnSpc>
                <a:spcPct val="100000"/>
              </a:lnSpc>
              <a:spcBef>
                <a:spcPts val="0"/>
              </a:spcBef>
              <a:spcAft>
                <a:spcPts val="0"/>
              </a:spcAft>
              <a:buClr>
                <a:schemeClr val="lt1"/>
              </a:buClr>
              <a:buSzPts val="1400"/>
              <a:tabLst/>
              <a:defRPr/>
            </a:pPr>
            <a:endParaRPr kumimoji="0" lang="en-US" b="1" i="0" u="none" strike="noStrike" kern="0" cap="none" spc="0" normalizeH="0" baseline="0" noProof="0" dirty="0" smtClean="0">
              <a:ln>
                <a:noFill/>
              </a:ln>
              <a:solidFill>
                <a:schemeClr val="lt1"/>
              </a:solidFill>
              <a:effectLst/>
              <a:uLnTx/>
              <a:uFillTx/>
              <a:latin typeface="Roboto"/>
              <a:ea typeface="Roboto"/>
              <a:cs typeface="Roboto"/>
              <a:sym typeface="Roboto"/>
            </a:endParaRPr>
          </a:p>
          <a:p>
            <a:pPr marL="457200" marR="0" lvl="0" indent="-317500" algn="l" defTabSz="914400" rtl="0" eaLnBrk="1" fontAlgn="auto" latinLnBrk="0" hangingPunct="1">
              <a:lnSpc>
                <a:spcPct val="100000"/>
              </a:lnSpc>
              <a:spcBef>
                <a:spcPts val="0"/>
              </a:spcBef>
              <a:spcAft>
                <a:spcPts val="0"/>
              </a:spcAft>
              <a:buClr>
                <a:schemeClr val="lt1"/>
              </a:buClr>
              <a:buSzPts val="1400"/>
              <a:tabLst/>
              <a:defRPr/>
            </a:pPr>
            <a:endParaRPr kumimoji="0" lang="en-US" b="0" i="0" u="none" strike="noStrike" kern="0" cap="none" spc="0" normalizeH="0" baseline="0" noProof="0" dirty="0" smtClean="0">
              <a:ln>
                <a:noFill/>
              </a:ln>
              <a:solidFill>
                <a:schemeClr val="lt1"/>
              </a:solidFill>
              <a:effectLst/>
              <a:uLnTx/>
              <a:uFillTx/>
              <a:latin typeface="Roboto"/>
              <a:ea typeface="Roboto"/>
              <a:cs typeface="Roboto"/>
              <a:sym typeface="Roboto"/>
            </a:endParaRPr>
          </a:p>
          <a:p>
            <a:pPr marL="457200" marR="0" lvl="0" indent="-317500" algn="l" defTabSz="914400" rtl="0" eaLnBrk="1" fontAlgn="auto" latinLnBrk="0" hangingPunct="1">
              <a:lnSpc>
                <a:spcPct val="100000"/>
              </a:lnSpc>
              <a:spcBef>
                <a:spcPts val="0"/>
              </a:spcBef>
              <a:spcAft>
                <a:spcPts val="0"/>
              </a:spcAft>
              <a:buClr>
                <a:schemeClr val="lt1"/>
              </a:buClr>
              <a:buSzPts val="1400"/>
              <a:buFont typeface="Roboto"/>
              <a:buNone/>
              <a:tabLst/>
              <a:defRPr/>
            </a:pPr>
            <a:r>
              <a:rPr kumimoji="0" lang="en-US" b="0" i="0" u="none" strike="noStrike" kern="0" cap="none" spc="0" normalizeH="0" baseline="0" noProof="0" dirty="0" smtClean="0">
                <a:ln>
                  <a:noFill/>
                </a:ln>
                <a:solidFill>
                  <a:schemeClr val="lt1"/>
                </a:solidFill>
                <a:effectLst/>
                <a:uLnTx/>
                <a:uFillTx/>
                <a:latin typeface="Roboto"/>
                <a:ea typeface="Roboto"/>
                <a:cs typeface="Roboto"/>
                <a:sym typeface="Roboto"/>
              </a:rPr>
              <a:t> </a:t>
            </a:r>
          </a:p>
          <a:p>
            <a:pPr marL="457200" marR="0" lvl="0" indent="-317500" algn="l" defTabSz="914400" rtl="0" eaLnBrk="1" fontAlgn="auto" latinLnBrk="0" hangingPunct="1">
              <a:lnSpc>
                <a:spcPct val="100000"/>
              </a:lnSpc>
              <a:spcBef>
                <a:spcPts val="0"/>
              </a:spcBef>
              <a:spcAft>
                <a:spcPts val="0"/>
              </a:spcAft>
              <a:buClr>
                <a:schemeClr val="lt1"/>
              </a:buClr>
              <a:buSzPts val="1400"/>
              <a:buFont typeface="Roboto"/>
              <a:buNone/>
              <a:tabLst/>
              <a:defRPr/>
            </a:pPr>
            <a:endParaRPr lang="en-GB" dirty="0" smtClean="0">
              <a:solidFill>
                <a:schemeClr val="lt1"/>
              </a:solidFill>
              <a:latin typeface="Roboto"/>
              <a:ea typeface="Roboto"/>
              <a:cs typeface="Roboto"/>
              <a:sym typeface="Roboto"/>
            </a:endParaRPr>
          </a:p>
          <a:p>
            <a:pPr marL="457200" marR="0" lvl="0" indent="-317500" algn="l" defTabSz="914400" rtl="0" eaLnBrk="1" fontAlgn="auto" latinLnBrk="0" hangingPunct="1">
              <a:lnSpc>
                <a:spcPct val="100000"/>
              </a:lnSpc>
              <a:spcBef>
                <a:spcPts val="0"/>
              </a:spcBef>
              <a:spcAft>
                <a:spcPts val="0"/>
              </a:spcAft>
              <a:buClr>
                <a:schemeClr val="lt1"/>
              </a:buClr>
              <a:buSzPts val="1400"/>
              <a:buFont typeface="Roboto"/>
              <a:buNone/>
              <a:tabLst/>
              <a:defRPr/>
            </a:pPr>
            <a:endParaRPr kumimoji="0" lang="en-GB" b="0" i="0" u="none" strike="noStrike" kern="0" cap="none" spc="0" normalizeH="0" baseline="0" noProof="0" dirty="0" smtClean="0">
              <a:ln>
                <a:noFill/>
              </a:ln>
              <a:solidFill>
                <a:schemeClr val="lt1"/>
              </a:solidFill>
              <a:effectLst/>
              <a:uLnTx/>
              <a:uFillTx/>
              <a:latin typeface="Roboto"/>
              <a:ea typeface="Roboto"/>
              <a:cs typeface="Roboto"/>
              <a:sym typeface="Roboto"/>
            </a:endParaRPr>
          </a:p>
          <a:p>
            <a:pPr marL="457200" marR="0" lvl="0" indent="-317500" algn="l" defTabSz="914400" rtl="0" eaLnBrk="1" fontAlgn="auto" latinLnBrk="0" hangingPunct="1">
              <a:lnSpc>
                <a:spcPct val="100000"/>
              </a:lnSpc>
              <a:spcBef>
                <a:spcPts val="0"/>
              </a:spcBef>
              <a:spcAft>
                <a:spcPts val="0"/>
              </a:spcAft>
              <a:buClr>
                <a:schemeClr val="lt1"/>
              </a:buClr>
              <a:buSzPts val="1400"/>
              <a:buFont typeface="Roboto"/>
              <a:buNone/>
              <a:tabLst/>
              <a:defRPr/>
            </a:pPr>
            <a:endParaRPr kumimoji="0" lang="en-US" b="0" i="0" u="none" strike="noStrike" kern="0" cap="none" spc="0" normalizeH="0" baseline="0" noProof="0" dirty="0">
              <a:ln>
                <a:noFill/>
              </a:ln>
              <a:solidFill>
                <a:schemeClr val="lt1"/>
              </a:solidFill>
              <a:effectLst/>
              <a:uLnTx/>
              <a:uFillTx/>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p>
            <a:pPr lvl="0"/>
            <a:r>
              <a:rPr lang="en-US" dirty="0" smtClean="0"/>
              <a:t>PROBLEM SOLVED</a:t>
            </a:r>
            <a:endParaRPr/>
          </a:p>
        </p:txBody>
      </p:sp>
      <p:cxnSp>
        <p:nvCxnSpPr>
          <p:cNvPr id="249" name="Google Shape;249;p42"/>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
        <p:nvSpPr>
          <p:cNvPr id="9" name="Content Placeholder 2"/>
          <p:cNvSpPr txBox="1">
            <a:spLocks/>
          </p:cNvSpPr>
          <p:nvPr/>
        </p:nvSpPr>
        <p:spPr>
          <a:xfrm>
            <a:off x="1500166" y="785800"/>
            <a:ext cx="7043758" cy="4071966"/>
          </a:xfrm>
          <a:prstGeom prst="rect">
            <a:avLst/>
          </a:prstGeom>
          <a:noFill/>
          <a:ln>
            <a:noFill/>
          </a:ln>
        </p:spPr>
        <p:txBody>
          <a:bodyPr spcFirstLastPara="1" wrap="square" lIns="91425" tIns="91425" rIns="91425" bIns="91425" anchor="t" anchorCtr="0">
            <a:normAutofit fontScale="77500" lnSpcReduction="20000"/>
          </a:bodyPr>
          <a:lstStyle/>
          <a:p>
            <a:pPr marL="457200" marR="0" lvl="0" indent="-342900" defTabSz="914400" rtl="0" eaLnBrk="1" fontAlgn="auto" latinLnBrk="0" hangingPunct="1">
              <a:lnSpc>
                <a:spcPct val="150000"/>
              </a:lnSpc>
              <a:spcBef>
                <a:spcPts val="0"/>
              </a:spcBef>
              <a:spcAft>
                <a:spcPts val="0"/>
              </a:spcAft>
              <a:buClr>
                <a:schemeClr val="lt1"/>
              </a:buClr>
              <a:buSzPts val="1800"/>
              <a:buFont typeface="Roboto"/>
              <a:buChar char="●"/>
              <a:tabLst/>
              <a:defRPr/>
            </a:pPr>
            <a:r>
              <a:rPr kumimoji="0" lang="en-US" sz="2000" b="1" i="0" u="none" strike="noStrike" kern="0" cap="none" spc="0" normalizeH="0" baseline="0" noProof="0" dirty="0" smtClean="0">
                <a:ln>
                  <a:noFill/>
                </a:ln>
                <a:solidFill>
                  <a:schemeClr val="lt1"/>
                </a:solidFill>
                <a:effectLst/>
                <a:uLnTx/>
                <a:uFillTx/>
                <a:latin typeface="Roboto"/>
                <a:ea typeface="Roboto"/>
                <a:cs typeface="Roboto"/>
                <a:sym typeface="Roboto"/>
              </a:rPr>
              <a:t>This idea will help the user to understand and analyze the quality of water from ones source.</a:t>
            </a:r>
          </a:p>
          <a:p>
            <a:pPr marL="457200" marR="0" lvl="0" indent="-342900" defTabSz="914400" rtl="0" eaLnBrk="1" fontAlgn="auto" latinLnBrk="0" hangingPunct="1">
              <a:lnSpc>
                <a:spcPct val="150000"/>
              </a:lnSpc>
              <a:spcBef>
                <a:spcPts val="0"/>
              </a:spcBef>
              <a:spcAft>
                <a:spcPts val="0"/>
              </a:spcAft>
              <a:buClr>
                <a:schemeClr val="lt1"/>
              </a:buClr>
              <a:buSzPts val="1800"/>
              <a:buFont typeface="Roboto"/>
              <a:buChar char="●"/>
              <a:tabLst/>
              <a:defRPr/>
            </a:pPr>
            <a:r>
              <a:rPr kumimoji="0" lang="en-US" sz="2000" b="1" i="0" u="none" strike="noStrike" kern="0" cap="none" spc="0" normalizeH="0" baseline="0" noProof="0" dirty="0" smtClean="0">
                <a:ln>
                  <a:noFill/>
                </a:ln>
                <a:solidFill>
                  <a:schemeClr val="lt1"/>
                </a:solidFill>
                <a:effectLst/>
                <a:uLnTx/>
                <a:uFillTx/>
                <a:latin typeface="Roboto"/>
                <a:ea typeface="Roboto"/>
                <a:cs typeface="Roboto"/>
                <a:sym typeface="Roboto"/>
              </a:rPr>
              <a:t>This data can be used by industries to check the quality of water before using its manufacturing process.</a:t>
            </a:r>
          </a:p>
          <a:p>
            <a:pPr marL="457200" marR="0" lvl="0" indent="-342900" defTabSz="914400" rtl="0" eaLnBrk="1" fontAlgn="auto" latinLnBrk="0" hangingPunct="1">
              <a:lnSpc>
                <a:spcPct val="150000"/>
              </a:lnSpc>
              <a:spcBef>
                <a:spcPts val="0"/>
              </a:spcBef>
              <a:spcAft>
                <a:spcPts val="0"/>
              </a:spcAft>
              <a:buClr>
                <a:schemeClr val="lt1"/>
              </a:buClr>
              <a:buSzPts val="1800"/>
              <a:buFont typeface="Roboto"/>
              <a:buChar char="●"/>
              <a:tabLst/>
              <a:defRPr/>
            </a:pPr>
            <a:r>
              <a:rPr kumimoji="0" lang="en-US" sz="2000" b="1" i="0" u="none" strike="noStrike" kern="0" cap="none" spc="0" normalizeH="0" baseline="0" noProof="0" dirty="0" smtClean="0">
                <a:ln>
                  <a:noFill/>
                </a:ln>
                <a:solidFill>
                  <a:schemeClr val="lt1"/>
                </a:solidFill>
                <a:effectLst/>
                <a:uLnTx/>
                <a:uFillTx/>
                <a:latin typeface="Roboto"/>
                <a:ea typeface="Roboto"/>
                <a:cs typeface="Roboto"/>
                <a:sym typeface="Roboto"/>
              </a:rPr>
              <a:t>Authorities can also use this device to understand the quality of water in their area and  formulate a solution which will help the community.</a:t>
            </a:r>
          </a:p>
          <a:p>
            <a:pPr marL="457200" marR="0" lvl="0" indent="-342900" defTabSz="914400" rtl="0" eaLnBrk="1" fontAlgn="auto" latinLnBrk="0" hangingPunct="1">
              <a:lnSpc>
                <a:spcPct val="150000"/>
              </a:lnSpc>
              <a:spcBef>
                <a:spcPts val="0"/>
              </a:spcBef>
              <a:spcAft>
                <a:spcPts val="0"/>
              </a:spcAft>
              <a:buClr>
                <a:schemeClr val="lt1"/>
              </a:buClr>
              <a:buSzPts val="1800"/>
              <a:buFont typeface="Roboto"/>
              <a:buChar char="●"/>
              <a:tabLst/>
              <a:defRPr/>
            </a:pPr>
            <a:r>
              <a:rPr kumimoji="0" lang="en-US" sz="2000" b="1" i="0" u="none" strike="noStrike" kern="0" cap="none" spc="0" normalizeH="0" baseline="0" noProof="0" dirty="0" smtClean="0">
                <a:ln>
                  <a:noFill/>
                </a:ln>
                <a:solidFill>
                  <a:schemeClr val="lt1"/>
                </a:solidFill>
                <a:effectLst/>
                <a:uLnTx/>
                <a:uFillTx/>
                <a:latin typeface="Roboto"/>
                <a:ea typeface="Roboto"/>
                <a:cs typeface="Roboto"/>
                <a:sym typeface="Roboto"/>
              </a:rPr>
              <a:t>Also an individual user can use it to check the quality of water and communicate with their respective authority if any deviation in quality of water.</a:t>
            </a:r>
          </a:p>
          <a:p>
            <a:pPr marL="457200" marR="0" lvl="0" indent="-342900" defTabSz="914400" rtl="0" eaLnBrk="1" fontAlgn="auto" latinLnBrk="0" hangingPunct="1">
              <a:lnSpc>
                <a:spcPct val="150000"/>
              </a:lnSpc>
              <a:spcBef>
                <a:spcPts val="0"/>
              </a:spcBef>
              <a:spcAft>
                <a:spcPts val="0"/>
              </a:spcAft>
              <a:buClr>
                <a:schemeClr val="lt1"/>
              </a:buClr>
              <a:buSzPts val="1800"/>
              <a:buFont typeface="Roboto"/>
              <a:buChar char="●"/>
              <a:tabLst/>
              <a:defRPr/>
            </a:pPr>
            <a:r>
              <a:rPr kumimoji="0" lang="en-US" sz="2000" b="1" i="0" u="none" strike="noStrike" kern="0" cap="none" spc="0" normalizeH="0" baseline="0" noProof="0" dirty="0" smtClean="0">
                <a:ln>
                  <a:noFill/>
                </a:ln>
                <a:solidFill>
                  <a:schemeClr val="lt1"/>
                </a:solidFill>
                <a:effectLst/>
                <a:uLnTx/>
                <a:uFillTx/>
                <a:latin typeface="Roboto"/>
                <a:ea typeface="Roboto"/>
                <a:cs typeface="Roboto"/>
                <a:sym typeface="Roboto"/>
              </a:rPr>
              <a:t>It will be easy to use, cost effective and will provide real time data</a:t>
            </a:r>
            <a:r>
              <a:rPr kumimoji="0" lang="en-US" sz="2000" b="0" i="0" u="none" strike="noStrike" kern="0" cap="none" spc="0" normalizeH="0" baseline="0" noProof="0" dirty="0" smtClean="0">
                <a:ln>
                  <a:noFill/>
                </a:ln>
                <a:solidFill>
                  <a:schemeClr val="lt1"/>
                </a:solidFill>
                <a:effectLst/>
                <a:uLnTx/>
                <a:uFillTx/>
                <a:latin typeface="Roboto"/>
                <a:ea typeface="Roboto"/>
                <a:cs typeface="Roboto"/>
                <a:sym typeface="Roboto"/>
              </a:rPr>
              <a:t>.</a:t>
            </a:r>
            <a:endParaRPr kumimoji="0" lang="en-US" sz="2000" b="0" i="0" u="none" strike="noStrike" kern="0" cap="none" spc="0" normalizeH="0" baseline="0" noProof="0" dirty="0">
              <a:ln>
                <a:noFill/>
              </a:ln>
              <a:solidFill>
                <a:schemeClr val="lt1"/>
              </a:solidFill>
              <a:effectLst/>
              <a:uLnTx/>
              <a:uFillTx/>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p>
            <a:pPr lvl="0"/>
            <a:r>
              <a:rPr lang="en-GB" dirty="0" smtClean="0"/>
              <a:t>Impact and other Aspects</a:t>
            </a:r>
            <a:endParaRPr/>
          </a:p>
        </p:txBody>
      </p:sp>
      <p:cxnSp>
        <p:nvCxnSpPr>
          <p:cNvPr id="249" name="Google Shape;249;p42"/>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
        <p:nvSpPr>
          <p:cNvPr id="6" name="Content Placeholder 5"/>
          <p:cNvSpPr txBox="1">
            <a:spLocks/>
          </p:cNvSpPr>
          <p:nvPr/>
        </p:nvSpPr>
        <p:spPr>
          <a:xfrm>
            <a:off x="1285852" y="571486"/>
            <a:ext cx="7400948" cy="3929090"/>
          </a:xfrm>
          <a:prstGeom prst="rect">
            <a:avLst/>
          </a:prstGeom>
          <a:noFill/>
          <a:ln>
            <a:noFill/>
          </a:ln>
        </p:spPr>
        <p:txBody>
          <a:bodyPr spcFirstLastPara="1" wrap="square" lIns="91425" tIns="91425" rIns="91425" bIns="91425" anchor="t" anchorCtr="0">
            <a:normAutofit/>
          </a:bodyPr>
          <a:lstStyle/>
          <a:p>
            <a:pPr marL="457200" marR="0" lvl="0" indent="-342900" defTabSz="914400" rtl="0" eaLnBrk="1" fontAlgn="auto" latinLnBrk="0" hangingPunct="1">
              <a:lnSpc>
                <a:spcPct val="100000"/>
              </a:lnSpc>
              <a:spcBef>
                <a:spcPts val="0"/>
              </a:spcBef>
              <a:spcAft>
                <a:spcPts val="0"/>
              </a:spcAft>
              <a:buClr>
                <a:schemeClr val="lt1"/>
              </a:buClr>
              <a:buSzPts val="1800"/>
              <a:buFont typeface="Roboto"/>
              <a:buChar char="●"/>
              <a:tabLst/>
              <a:defRPr/>
            </a:pPr>
            <a:r>
              <a:rPr kumimoji="0" lang="en-US" sz="1800" b="1" i="0" u="none" strike="noStrike" kern="0" cap="none" spc="0" normalizeH="0" baseline="0" noProof="0" dirty="0" smtClean="0">
                <a:ln>
                  <a:noFill/>
                </a:ln>
                <a:solidFill>
                  <a:schemeClr val="lt1"/>
                </a:solidFill>
                <a:effectLst/>
                <a:uLnTx/>
                <a:uFillTx/>
                <a:latin typeface="Roboto"/>
                <a:ea typeface="Roboto"/>
                <a:cs typeface="Roboto"/>
                <a:sym typeface="Roboto"/>
              </a:rPr>
              <a:t>IMPACT</a:t>
            </a:r>
            <a:r>
              <a:rPr kumimoji="0" lang="en-US" sz="2400" b="0" i="0" u="none" strike="noStrike" kern="0" cap="none" spc="0" normalizeH="0" baseline="0" noProof="0" dirty="0" smtClean="0">
                <a:ln>
                  <a:noFill/>
                </a:ln>
                <a:solidFill>
                  <a:schemeClr val="lt1"/>
                </a:solidFill>
                <a:effectLst/>
                <a:uLnTx/>
                <a:uFillTx/>
                <a:latin typeface="Roboto"/>
                <a:ea typeface="Roboto"/>
                <a:cs typeface="Roboto"/>
                <a:sym typeface="Roboto"/>
              </a:rPr>
              <a:t> </a:t>
            </a:r>
            <a:r>
              <a:rPr kumimoji="0" lang="en-US" sz="1800" b="0" i="0" u="none" strike="noStrike" kern="0" cap="none" spc="0" normalizeH="0" baseline="0" noProof="0" dirty="0" smtClean="0">
                <a:ln>
                  <a:noFill/>
                </a:ln>
                <a:solidFill>
                  <a:schemeClr val="lt1"/>
                </a:solidFill>
                <a:effectLst/>
                <a:uLnTx/>
                <a:uFillTx/>
                <a:latin typeface="Roboto"/>
                <a:ea typeface="Roboto"/>
                <a:cs typeface="Roboto"/>
                <a:sym typeface="Roboto"/>
              </a:rPr>
              <a:t>:</a:t>
            </a:r>
            <a:r>
              <a:rPr kumimoji="0" lang="en-US" sz="2800" b="0" i="0" u="none" strike="noStrike" kern="0" cap="none" spc="0" normalizeH="0" baseline="0" noProof="0" dirty="0" smtClean="0">
                <a:ln>
                  <a:noFill/>
                </a:ln>
                <a:solidFill>
                  <a:schemeClr val="lt1"/>
                </a:solidFill>
                <a:effectLst/>
                <a:uLnTx/>
                <a:uFillTx/>
                <a:latin typeface="Roboto"/>
                <a:ea typeface="Roboto"/>
                <a:cs typeface="Roboto"/>
                <a:sym typeface="Roboto"/>
              </a:rPr>
              <a:t> </a:t>
            </a:r>
            <a:r>
              <a:rPr kumimoji="0" lang="en-US" sz="1600" b="0" i="0" u="none" strike="noStrike" kern="0" cap="none" spc="0" normalizeH="0" baseline="0" noProof="0" dirty="0" smtClean="0">
                <a:ln>
                  <a:noFill/>
                </a:ln>
                <a:solidFill>
                  <a:schemeClr val="lt1"/>
                </a:solidFill>
                <a:effectLst/>
                <a:uLnTx/>
                <a:uFillTx/>
                <a:latin typeface="Roboto"/>
                <a:ea typeface="Roboto"/>
                <a:cs typeface="Roboto"/>
                <a:sym typeface="Roboto"/>
              </a:rPr>
              <a:t>This idea will impact from industrial to administrative level of society. It will affect the health of both humans and machineries thus increasing their life. It will also enlighten people about the quality of water from their surrounding sources and prompt them to take action for I its improvement. </a:t>
            </a:r>
          </a:p>
          <a:p>
            <a:pPr marL="457200" marR="0" lvl="0" indent="-342900" defTabSz="914400" rtl="0" eaLnBrk="1" fontAlgn="auto" latinLnBrk="0" hangingPunct="1">
              <a:lnSpc>
                <a:spcPct val="100000"/>
              </a:lnSpc>
              <a:spcBef>
                <a:spcPts val="0"/>
              </a:spcBef>
              <a:spcAft>
                <a:spcPts val="0"/>
              </a:spcAft>
              <a:buClr>
                <a:schemeClr val="lt1"/>
              </a:buClr>
              <a:buSzPts val="1800"/>
              <a:buFont typeface="Roboto"/>
              <a:buChar char="●"/>
              <a:tabLst/>
              <a:defRPr/>
            </a:pPr>
            <a:endParaRPr kumimoji="0" lang="en-US" sz="2000" b="0" i="0" u="none" strike="noStrike" kern="0" cap="none" spc="0" normalizeH="0" baseline="0" noProof="0" dirty="0" smtClean="0">
              <a:ln>
                <a:noFill/>
              </a:ln>
              <a:solidFill>
                <a:schemeClr val="lt1"/>
              </a:solidFill>
              <a:effectLst/>
              <a:uLnTx/>
              <a:uFillTx/>
              <a:latin typeface="Roboto"/>
              <a:ea typeface="Roboto"/>
              <a:cs typeface="Roboto"/>
              <a:sym typeface="Roboto"/>
            </a:endParaRPr>
          </a:p>
          <a:p>
            <a:pPr marL="457200" marR="0" lvl="0" indent="-342900" defTabSz="914400" rtl="0" eaLnBrk="1" fontAlgn="auto" latinLnBrk="0" hangingPunct="1">
              <a:lnSpc>
                <a:spcPct val="100000"/>
              </a:lnSpc>
              <a:spcBef>
                <a:spcPts val="0"/>
              </a:spcBef>
              <a:spcAft>
                <a:spcPts val="0"/>
              </a:spcAft>
              <a:buClr>
                <a:schemeClr val="lt1"/>
              </a:buClr>
              <a:buSzPts val="1800"/>
              <a:buFont typeface="Roboto"/>
              <a:buChar char="●"/>
              <a:tabLst/>
              <a:defRPr/>
            </a:pPr>
            <a:r>
              <a:rPr kumimoji="0" lang="en-US" sz="1800" b="1" i="0" u="none" strike="noStrike" kern="0" cap="none" spc="0" normalizeH="0" baseline="0" noProof="0" dirty="0" smtClean="0">
                <a:ln>
                  <a:noFill/>
                </a:ln>
                <a:solidFill>
                  <a:schemeClr val="lt1"/>
                </a:solidFill>
                <a:effectLst/>
                <a:uLnTx/>
                <a:uFillTx/>
                <a:latin typeface="Roboto"/>
                <a:ea typeface="Roboto"/>
                <a:cs typeface="Roboto"/>
                <a:sym typeface="Roboto"/>
              </a:rPr>
              <a:t>CREATIVITY </a:t>
            </a:r>
            <a:r>
              <a:rPr kumimoji="0" lang="en-US" sz="1800" b="0" i="0" u="none" strike="noStrike" kern="0" cap="none" spc="0" normalizeH="0" baseline="0" noProof="0" dirty="0" smtClean="0">
                <a:ln>
                  <a:noFill/>
                </a:ln>
                <a:solidFill>
                  <a:schemeClr val="lt1"/>
                </a:solidFill>
                <a:effectLst/>
                <a:uLnTx/>
                <a:uFillTx/>
                <a:latin typeface="Roboto"/>
                <a:ea typeface="Roboto"/>
                <a:cs typeface="Roboto"/>
                <a:sym typeface="Roboto"/>
              </a:rPr>
              <a:t>:</a:t>
            </a:r>
            <a:r>
              <a:rPr kumimoji="0" lang="en-US" sz="1600" b="0" i="0" u="none" strike="noStrike" kern="0" cap="none" spc="0" normalizeH="0" baseline="0" noProof="0" dirty="0" smtClean="0">
                <a:ln>
                  <a:noFill/>
                </a:ln>
                <a:solidFill>
                  <a:schemeClr val="lt1"/>
                </a:solidFill>
                <a:effectLst/>
                <a:uLnTx/>
                <a:uFillTx/>
                <a:latin typeface="Roboto"/>
                <a:ea typeface="Roboto"/>
                <a:cs typeface="Roboto"/>
                <a:sym typeface="Roboto"/>
              </a:rPr>
              <a:t>  Element tracing devices already being use in petroleum industries. Our idea will be an improvement as it will help the community to understand the quality of water and source of pollution by the use of a very interactive and user friendly app. </a:t>
            </a:r>
          </a:p>
          <a:p>
            <a:pPr marL="457200" marR="0" lvl="0" indent="-342900" defTabSz="914400" rtl="0" eaLnBrk="1" fontAlgn="auto" latinLnBrk="0" hangingPunct="1">
              <a:lnSpc>
                <a:spcPct val="100000"/>
              </a:lnSpc>
              <a:spcBef>
                <a:spcPts val="0"/>
              </a:spcBef>
              <a:spcAft>
                <a:spcPts val="0"/>
              </a:spcAft>
              <a:buClr>
                <a:schemeClr val="lt1"/>
              </a:buClr>
              <a:buSzPts val="1800"/>
              <a:buFont typeface="Roboto"/>
              <a:buChar char="●"/>
              <a:tabLst/>
              <a:defRPr/>
            </a:pPr>
            <a:endParaRPr kumimoji="0" lang="en-US" sz="2800" b="0" i="0" u="none" strike="noStrike" kern="0" cap="none" spc="0" normalizeH="0" baseline="0" noProof="0" dirty="0">
              <a:ln>
                <a:noFill/>
              </a:ln>
              <a:solidFill>
                <a:schemeClr val="lt1"/>
              </a:solidFill>
              <a:effectLst/>
              <a:uLnTx/>
              <a:uFillTx/>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p>
            <a:pPr lvl="0"/>
            <a:r>
              <a:rPr lang="en-GB" dirty="0" smtClean="0"/>
              <a:t>Validity and Relevance</a:t>
            </a:r>
            <a:endParaRPr/>
          </a:p>
        </p:txBody>
      </p:sp>
      <p:cxnSp>
        <p:nvCxnSpPr>
          <p:cNvPr id="249" name="Google Shape;249;p42"/>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
        <p:nvSpPr>
          <p:cNvPr id="5" name="Content Placeholder 2"/>
          <p:cNvSpPr txBox="1">
            <a:spLocks/>
          </p:cNvSpPr>
          <p:nvPr/>
        </p:nvSpPr>
        <p:spPr>
          <a:xfrm>
            <a:off x="1343060" y="714362"/>
            <a:ext cx="7372344" cy="4286280"/>
          </a:xfrm>
          <a:prstGeom prst="rect">
            <a:avLst/>
          </a:prstGeom>
          <a:noFill/>
          <a:ln>
            <a:noFill/>
          </a:ln>
        </p:spPr>
        <p:txBody>
          <a:bodyPr spcFirstLastPara="1" wrap="square" lIns="91425" tIns="91425" rIns="91425" bIns="91425" anchor="t" anchorCtr="0">
            <a:noAutofit/>
          </a:bodyPr>
          <a:lstStyle/>
          <a:p>
            <a:pPr marL="457200" marR="0" lvl="0" indent="-342900" defTabSz="914400" rtl="0" eaLnBrk="1" fontAlgn="auto" latinLnBrk="0" hangingPunct="1">
              <a:lnSpc>
                <a:spcPct val="100000"/>
              </a:lnSpc>
              <a:spcBef>
                <a:spcPts val="0"/>
              </a:spcBef>
              <a:spcAft>
                <a:spcPts val="0"/>
              </a:spcAft>
              <a:buClr>
                <a:schemeClr val="lt1"/>
              </a:buClr>
              <a:buSzPts val="1800"/>
              <a:buFont typeface="Roboto"/>
              <a:buChar char="●"/>
              <a:tabLst/>
              <a:defRPr/>
            </a:pPr>
            <a:r>
              <a:rPr kumimoji="0" lang="en-US" sz="1800" b="1" i="0" u="none" strike="noStrike" kern="0" cap="none" spc="0" normalizeH="0" baseline="0" noProof="0" dirty="0" smtClean="0">
                <a:ln>
                  <a:noFill/>
                </a:ln>
                <a:solidFill>
                  <a:schemeClr val="lt1"/>
                </a:solidFill>
                <a:effectLst/>
                <a:uLnTx/>
                <a:uFillTx/>
                <a:latin typeface="Roboto"/>
                <a:ea typeface="Roboto"/>
                <a:cs typeface="Roboto"/>
                <a:sym typeface="Roboto"/>
              </a:rPr>
              <a:t>VALIDITY</a:t>
            </a:r>
            <a:r>
              <a:rPr kumimoji="0" lang="en-US" sz="1800" b="0" i="0" u="none" strike="noStrike" kern="0" cap="none" spc="0" normalizeH="0" baseline="0" noProof="0" dirty="0" smtClean="0">
                <a:ln>
                  <a:noFill/>
                </a:ln>
                <a:solidFill>
                  <a:schemeClr val="lt1"/>
                </a:solidFill>
                <a:effectLst/>
                <a:uLnTx/>
                <a:uFillTx/>
                <a:latin typeface="Roboto"/>
                <a:ea typeface="Roboto"/>
                <a:cs typeface="Roboto"/>
                <a:sym typeface="Roboto"/>
              </a:rPr>
              <a:t> : </a:t>
            </a:r>
            <a:r>
              <a:rPr kumimoji="0" lang="en-US" sz="1600" b="0" i="0" u="none" strike="noStrike" kern="0" cap="none" spc="0" normalizeH="0" baseline="0" noProof="0" dirty="0" smtClean="0">
                <a:ln>
                  <a:noFill/>
                </a:ln>
                <a:solidFill>
                  <a:schemeClr val="lt1"/>
                </a:solidFill>
                <a:effectLst/>
                <a:uLnTx/>
                <a:uFillTx/>
                <a:latin typeface="Roboto"/>
                <a:ea typeface="Roboto"/>
                <a:cs typeface="Roboto"/>
                <a:sym typeface="Roboto"/>
              </a:rPr>
              <a:t>Our idea is totally valid and feasible because devices with some similarities are already being used in industries. It can easily work in real world as the device is simple, portable and the app can be accessible in most of the devices.</a:t>
            </a:r>
          </a:p>
          <a:p>
            <a:pPr marL="457200" marR="0" lvl="0" indent="-342900" defTabSz="914400" rtl="0" eaLnBrk="1" fontAlgn="auto" latinLnBrk="0" hangingPunct="1">
              <a:lnSpc>
                <a:spcPct val="100000"/>
              </a:lnSpc>
              <a:spcBef>
                <a:spcPts val="0"/>
              </a:spcBef>
              <a:spcAft>
                <a:spcPts val="0"/>
              </a:spcAft>
              <a:buClr>
                <a:schemeClr val="lt1"/>
              </a:buClr>
              <a:buSzPts val="1800"/>
              <a:tabLst/>
              <a:defRPr/>
            </a:pPr>
            <a:endParaRPr kumimoji="0" lang="en-US" sz="2000" b="0" i="0" u="none" strike="noStrike" kern="0" cap="none" spc="0" normalizeH="0" baseline="0" noProof="0" dirty="0" smtClean="0">
              <a:ln>
                <a:noFill/>
              </a:ln>
              <a:solidFill>
                <a:schemeClr val="lt1"/>
              </a:solidFill>
              <a:effectLst/>
              <a:uLnTx/>
              <a:uFillTx/>
              <a:latin typeface="Roboto"/>
              <a:ea typeface="Roboto"/>
              <a:cs typeface="Roboto"/>
              <a:sym typeface="Roboto"/>
            </a:endParaRPr>
          </a:p>
          <a:p>
            <a:pPr marL="457200" marR="0" lvl="0" indent="-342900" defTabSz="914400" rtl="0" eaLnBrk="1" fontAlgn="auto" latinLnBrk="0" hangingPunct="1">
              <a:lnSpc>
                <a:spcPct val="100000"/>
              </a:lnSpc>
              <a:spcBef>
                <a:spcPts val="0"/>
              </a:spcBef>
              <a:spcAft>
                <a:spcPts val="0"/>
              </a:spcAft>
              <a:buClr>
                <a:schemeClr val="lt1"/>
              </a:buClr>
              <a:buSzPts val="1800"/>
              <a:buFont typeface="Roboto"/>
              <a:buChar char="●"/>
              <a:tabLst/>
              <a:defRPr/>
            </a:pPr>
            <a:r>
              <a:rPr kumimoji="0" lang="en-US" sz="1800" b="1" i="0" u="none" strike="noStrike" kern="0" cap="none" spc="0" normalizeH="0" baseline="0" noProof="0" dirty="0" smtClean="0">
                <a:ln>
                  <a:noFill/>
                </a:ln>
                <a:solidFill>
                  <a:schemeClr val="lt1"/>
                </a:solidFill>
                <a:effectLst/>
                <a:uLnTx/>
                <a:uFillTx/>
                <a:latin typeface="Roboto"/>
                <a:ea typeface="Roboto"/>
                <a:cs typeface="Roboto"/>
                <a:sym typeface="Roboto"/>
              </a:rPr>
              <a:t>RELEVANCE </a:t>
            </a:r>
            <a:r>
              <a:rPr kumimoji="0" lang="en-US" sz="1800" b="0" i="0" u="none" strike="noStrike" kern="0" cap="none" spc="0" normalizeH="0" baseline="0" noProof="0" dirty="0" smtClean="0">
                <a:ln>
                  <a:noFill/>
                </a:ln>
                <a:solidFill>
                  <a:schemeClr val="lt1"/>
                </a:solidFill>
                <a:effectLst/>
                <a:uLnTx/>
                <a:uFillTx/>
                <a:latin typeface="Roboto"/>
                <a:ea typeface="Roboto"/>
                <a:cs typeface="Roboto"/>
                <a:sym typeface="Roboto"/>
              </a:rPr>
              <a:t>:</a:t>
            </a:r>
            <a:r>
              <a:rPr kumimoji="0" lang="en-US" sz="2400" b="0" i="0" u="none" strike="noStrike" kern="0" cap="none" spc="0" normalizeH="0" baseline="0" noProof="0" dirty="0" smtClean="0">
                <a:ln>
                  <a:noFill/>
                </a:ln>
                <a:solidFill>
                  <a:schemeClr val="lt1"/>
                </a:solidFill>
                <a:effectLst/>
                <a:uLnTx/>
                <a:uFillTx/>
                <a:latin typeface="Roboto"/>
                <a:ea typeface="Roboto"/>
                <a:cs typeface="Roboto"/>
                <a:sym typeface="Roboto"/>
              </a:rPr>
              <a:t>  </a:t>
            </a:r>
            <a:r>
              <a:rPr kumimoji="0" lang="en-US" sz="1600" b="0" i="0" u="none" strike="noStrike" kern="0" cap="none" spc="0" normalizeH="0" baseline="0" noProof="0" dirty="0" smtClean="0">
                <a:ln>
                  <a:noFill/>
                </a:ln>
                <a:solidFill>
                  <a:schemeClr val="lt1"/>
                </a:solidFill>
                <a:effectLst/>
                <a:uLnTx/>
                <a:uFillTx/>
                <a:latin typeface="Roboto"/>
                <a:ea typeface="Roboto"/>
                <a:cs typeface="Roboto"/>
                <a:sym typeface="Roboto"/>
              </a:rPr>
              <a:t>Our idea will empower the user to analyze the quality  of water which is key element of healthy life. It is a part of complete solution against combating water pollution and its affect  on human body and machinery. The app will provide data in user friendly form which can be easily use by user.</a:t>
            </a:r>
            <a:endParaRPr kumimoji="0" lang="en-US" sz="1600" b="0" i="0" u="none" strike="noStrike" kern="0" cap="none" spc="0" normalizeH="0" baseline="0" noProof="0" dirty="0">
              <a:ln>
                <a:noFill/>
              </a:ln>
              <a:solidFill>
                <a:schemeClr val="lt1"/>
              </a:solidFill>
              <a:effectLst/>
              <a:uLnTx/>
              <a:uFillTx/>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Water Resources">
  <a:themeElements>
    <a:clrScheme name="Simple Light">
      <a:dk1>
        <a:srgbClr val="000000"/>
      </a:dk1>
      <a:lt1>
        <a:srgbClr val="FFFFFF"/>
      </a:lt1>
      <a:dk2>
        <a:srgbClr val="595959"/>
      </a:dk2>
      <a:lt2>
        <a:srgbClr val="EEEEEE"/>
      </a:lt2>
      <a:accent1>
        <a:srgbClr val="B2E2E3"/>
      </a:accent1>
      <a:accent2>
        <a:srgbClr val="5BB8BB"/>
      </a:accent2>
      <a:accent3>
        <a:srgbClr val="5EDBEF"/>
      </a:accent3>
      <a:accent4>
        <a:srgbClr val="6DCFD1"/>
      </a:accent4>
      <a:accent5>
        <a:srgbClr val="0097A7"/>
      </a:accent5>
      <a:accent6>
        <a:srgbClr val="00C3B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Water Resources">
  <a:themeElements>
    <a:clrScheme name="Simple Light">
      <a:dk1>
        <a:srgbClr val="000000"/>
      </a:dk1>
      <a:lt1>
        <a:srgbClr val="FFFFFF"/>
      </a:lt1>
      <a:dk2>
        <a:srgbClr val="595959"/>
      </a:dk2>
      <a:lt2>
        <a:srgbClr val="EEEEEE"/>
      </a:lt2>
      <a:accent1>
        <a:srgbClr val="B2E2E3"/>
      </a:accent1>
      <a:accent2>
        <a:srgbClr val="5BB8BB"/>
      </a:accent2>
      <a:accent3>
        <a:srgbClr val="5EDBEF"/>
      </a:accent3>
      <a:accent4>
        <a:srgbClr val="6DCFD1"/>
      </a:accent4>
      <a:accent5>
        <a:srgbClr val="0097A7"/>
      </a:accent5>
      <a:accent6>
        <a:srgbClr val="00C3B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661</Words>
  <PresentationFormat>On-screen Show (16:9)</PresentationFormat>
  <Paragraphs>67</Paragraphs>
  <Slides>8</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Staatliches</vt:lpstr>
      <vt:lpstr>Roboto</vt:lpstr>
      <vt:lpstr>Water Resources</vt:lpstr>
      <vt:lpstr>1_Water Resources</vt:lpstr>
      <vt:lpstr>MISSION RIVER</vt:lpstr>
      <vt:lpstr>01</vt:lpstr>
      <vt:lpstr>introduction</vt:lpstr>
      <vt:lpstr>PROBLEMs</vt:lpstr>
      <vt:lpstr>The idea</vt:lpstr>
      <vt:lpstr>PROBLEM SOLVED</vt:lpstr>
      <vt:lpstr>Impact and other Aspects</vt:lpstr>
      <vt:lpstr>Validity and Relevance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RESOURCES</dc:title>
  <dc:creator>User</dc:creator>
  <cp:lastModifiedBy>User</cp:lastModifiedBy>
  <cp:revision>40</cp:revision>
  <dcterms:modified xsi:type="dcterms:W3CDTF">2020-10-04T04:29:51Z</dcterms:modified>
</cp:coreProperties>
</file>