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Shopping Mode Preference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Shopping Decision Factors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Impact of Price increase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Impact of Discounts and Promotions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 Popularity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 of Responses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How do discounts influence your choice of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Preference for platforms with stable pricing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4965a7a-9f03-4c82-bf12-c136b8e2449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ea2f3c93ec14411" /><Relationship Type="http://schemas.openxmlformats.org/officeDocument/2006/relationships/slideLayout" Target="/ppt/slideLayouts/slideLayout8.xml" Id="Rd476352d1dd648a2" /><Relationship Type="http://schemas.openxmlformats.org/officeDocument/2006/relationships/hyperlink" Target="https://app.powerbi.com/groups/me/reports/54965a7a-9f03-4c82-bf12-c136b8e24490/?pbi_source=PowerPoint" TargetMode="External" Id="RelId0" /><Relationship Type="http://schemas.openxmlformats.org/officeDocument/2006/relationships/image" Target="/ppt/media/image4.png" Id="imgId28072322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587dc5a3fc24095" /><Relationship Type="http://schemas.openxmlformats.org/officeDocument/2006/relationships/slideLayout" Target="/ppt/slideLayouts/slideLayout8.xml" Id="Rea2e0d72dba14ca8" /><Relationship Type="http://schemas.openxmlformats.org/officeDocument/2006/relationships/hyperlink" Target="https://app.powerbi.com/groups/me/reports/54965a7a-9f03-4c82-bf12-c136b8e24490/?pbi_source=PowerPoint" TargetMode="External" Id="RelId1" /><Relationship Type="http://schemas.openxmlformats.org/officeDocument/2006/relationships/image" Target="/ppt/media/image5.png" Id="imgId28072322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Beyond the Cart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11/28/2024 5:35:54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11/28/2024 5:26:48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olumnChart ,Shopping Mode Preference ,Shopping Decision Factors ,Impact of Price increase  ,Impact of Discounts and Promotions ,Platform Popularity  ,No. of Respons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0723228"/>
          <a:stretch xmlns:a="http://schemas.openxmlformats.org/drawingml/2006/main">
            <a:fillRect/>
          </a:stretch>
        </p:blipFill>
        <p:spPr>
          <a:xfrm xmlns:a="http://schemas.openxmlformats.org/drawingml/2006/main">
            <a:off x="0" y="609600"/>
            <a:ext cx="12182475" cy="56197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How do discounts influence your choice of platform ,donutChart ,Preference for platforms with stable pricing ,treemap.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072322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