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9" r:id="rId6"/>
    <p:sldId id="260" r:id="rId7"/>
    <p:sldId id="269" r:id="rId8"/>
    <p:sldId id="262" r:id="rId9"/>
    <p:sldId id="263" r:id="rId10"/>
    <p:sldId id="272" r:id="rId11"/>
    <p:sldId id="273" r:id="rId12"/>
    <p:sldId id="274" r:id="rId13"/>
    <p:sldId id="276" r:id="rId14"/>
    <p:sldId id="27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146264-4E86-4025-B285-204CD2FB03A1}">
          <p14:sldIdLst>
            <p14:sldId id="256"/>
            <p14:sldId id="259"/>
            <p14:sldId id="260"/>
            <p14:sldId id="269"/>
            <p14:sldId id="262"/>
            <p14:sldId id="263"/>
            <p14:sldId id="272"/>
            <p14:sldId id="273"/>
            <p14:sldId id="274"/>
            <p14:sldId id="276"/>
            <p14:sldId id="275"/>
            <p14:sldId id="264"/>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7C9"/>
    <a:srgbClr val="F2F2F2"/>
    <a:srgbClr val="014067"/>
    <a:srgbClr val="3F3F3F"/>
    <a:srgbClr val="014E7D"/>
    <a:srgbClr val="013657"/>
    <a:srgbClr val="01456F"/>
    <a:srgbClr val="014B7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varScale="1">
        <p:scale>
          <a:sx n="98" d="100"/>
          <a:sy n="98" d="100"/>
        </p:scale>
        <p:origin x="110" y="16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9811A9-9C32-4129-BFCE-C557C0B7ADA9}" type="doc">
      <dgm:prSet loTypeId="urn:microsoft.com/office/officeart/2008/layout/VerticalCurvedList" loCatId="list" qsTypeId="urn:microsoft.com/office/officeart/2005/8/quickstyle/3d1" qsCatId="3D" csTypeId="urn:microsoft.com/office/officeart/2005/8/colors/accent1_2" csCatId="accent1"/>
      <dgm:spPr/>
      <dgm:t>
        <a:bodyPr/>
        <a:lstStyle/>
        <a:p>
          <a:endParaRPr lang="en-IN"/>
        </a:p>
      </dgm:t>
    </dgm:pt>
    <dgm:pt modelId="{576E1C63-B15E-42F7-B939-A704A58693C9}">
      <dgm:prSet/>
      <dgm:spPr/>
      <dgm:t>
        <a:bodyPr/>
        <a:lstStyle/>
        <a:p>
          <a:pPr rtl="0"/>
          <a:r>
            <a:rPr lang="en-US"/>
            <a:t>AI can be used for various situations, but these are some examples of AI in our daily life.</a:t>
          </a:r>
          <a:endParaRPr lang="en-IN"/>
        </a:p>
      </dgm:t>
    </dgm:pt>
    <dgm:pt modelId="{0961532D-A8FC-4D53-A767-D8378062F763}" type="parTrans" cxnId="{C871D1CB-8252-40F5-9CDE-62D1F93968C6}">
      <dgm:prSet/>
      <dgm:spPr/>
      <dgm:t>
        <a:bodyPr/>
        <a:lstStyle/>
        <a:p>
          <a:endParaRPr lang="en-IN"/>
        </a:p>
      </dgm:t>
    </dgm:pt>
    <dgm:pt modelId="{7C314DF7-D6E1-4377-ABAD-91B9B0760522}" type="sibTrans" cxnId="{C871D1CB-8252-40F5-9CDE-62D1F93968C6}">
      <dgm:prSet/>
      <dgm:spPr/>
      <dgm:t>
        <a:bodyPr/>
        <a:lstStyle/>
        <a:p>
          <a:endParaRPr lang="en-IN"/>
        </a:p>
      </dgm:t>
    </dgm:pt>
    <dgm:pt modelId="{C65BF6A8-BD9E-4C3A-9DEC-A59D32493709}">
      <dgm:prSet/>
      <dgm:spPr/>
      <dgm:t>
        <a:bodyPr/>
        <a:lstStyle/>
        <a:p>
          <a:pPr rtl="0"/>
          <a:r>
            <a:rPr lang="en-IN"/>
            <a:t>Virtual Assistance</a:t>
          </a:r>
        </a:p>
      </dgm:t>
    </dgm:pt>
    <dgm:pt modelId="{1292E92C-B96A-417D-A4E9-5732BCE355B2}" type="parTrans" cxnId="{B0468EDB-5F4B-4A1A-B208-16A182E4E13A}">
      <dgm:prSet/>
      <dgm:spPr/>
      <dgm:t>
        <a:bodyPr/>
        <a:lstStyle/>
        <a:p>
          <a:endParaRPr lang="en-IN"/>
        </a:p>
      </dgm:t>
    </dgm:pt>
    <dgm:pt modelId="{93C451AA-622A-4EBE-9CAF-E602BBF1C0D0}" type="sibTrans" cxnId="{B0468EDB-5F4B-4A1A-B208-16A182E4E13A}">
      <dgm:prSet/>
      <dgm:spPr/>
      <dgm:t>
        <a:bodyPr/>
        <a:lstStyle/>
        <a:p>
          <a:endParaRPr lang="en-IN"/>
        </a:p>
      </dgm:t>
    </dgm:pt>
    <dgm:pt modelId="{3D35943B-95AC-454F-8437-536DC1526D6D}">
      <dgm:prSet/>
      <dgm:spPr/>
      <dgm:t>
        <a:bodyPr/>
        <a:lstStyle/>
        <a:p>
          <a:pPr rtl="0"/>
          <a:r>
            <a:rPr lang="en-IN"/>
            <a:t>Autonomous vehicles</a:t>
          </a:r>
        </a:p>
      </dgm:t>
    </dgm:pt>
    <dgm:pt modelId="{44FE947F-A1D5-4650-ABB4-824A34335839}" type="parTrans" cxnId="{0684D761-0883-4753-A8A7-1FD9D04AACE0}">
      <dgm:prSet/>
      <dgm:spPr/>
      <dgm:t>
        <a:bodyPr/>
        <a:lstStyle/>
        <a:p>
          <a:endParaRPr lang="en-IN"/>
        </a:p>
      </dgm:t>
    </dgm:pt>
    <dgm:pt modelId="{ADE7E904-F70C-4F04-87BA-6921E9277A23}" type="sibTrans" cxnId="{0684D761-0883-4753-A8A7-1FD9D04AACE0}">
      <dgm:prSet/>
      <dgm:spPr/>
      <dgm:t>
        <a:bodyPr/>
        <a:lstStyle/>
        <a:p>
          <a:endParaRPr lang="en-IN"/>
        </a:p>
      </dgm:t>
    </dgm:pt>
    <dgm:pt modelId="{866555A3-4E68-40A5-A03C-0C56B2474AB1}">
      <dgm:prSet/>
      <dgm:spPr/>
      <dgm:t>
        <a:bodyPr/>
        <a:lstStyle/>
        <a:p>
          <a:pPr rtl="0"/>
          <a:r>
            <a:rPr lang="en-IN"/>
            <a:t>Chatbots</a:t>
          </a:r>
        </a:p>
      </dgm:t>
    </dgm:pt>
    <dgm:pt modelId="{6D7B179F-802C-40A4-8ECC-5C7C2306B062}" type="parTrans" cxnId="{7FB2E5A8-FFB9-4A05-A9B3-8A6C2C7A78D0}">
      <dgm:prSet/>
      <dgm:spPr/>
      <dgm:t>
        <a:bodyPr/>
        <a:lstStyle/>
        <a:p>
          <a:endParaRPr lang="en-IN"/>
        </a:p>
      </dgm:t>
    </dgm:pt>
    <dgm:pt modelId="{1DB5397D-25C6-4D29-B11E-99FD7A56C3B8}" type="sibTrans" cxnId="{7FB2E5A8-FFB9-4A05-A9B3-8A6C2C7A78D0}">
      <dgm:prSet/>
      <dgm:spPr/>
      <dgm:t>
        <a:bodyPr/>
        <a:lstStyle/>
        <a:p>
          <a:endParaRPr lang="en-IN"/>
        </a:p>
      </dgm:t>
    </dgm:pt>
    <dgm:pt modelId="{32AACB8C-618D-4431-9202-45E29B5A4C49}">
      <dgm:prSet/>
      <dgm:spPr/>
      <dgm:t>
        <a:bodyPr/>
        <a:lstStyle/>
        <a:p>
          <a:pPr rtl="0"/>
          <a:r>
            <a:rPr lang="en-IN"/>
            <a:t>E-commerce</a:t>
          </a:r>
        </a:p>
      </dgm:t>
    </dgm:pt>
    <dgm:pt modelId="{B2AF0E91-A391-444A-A51A-E2385A41B450}" type="parTrans" cxnId="{AF02628A-B9A0-4327-9E0B-DE5C26A4DA59}">
      <dgm:prSet/>
      <dgm:spPr/>
      <dgm:t>
        <a:bodyPr/>
        <a:lstStyle/>
        <a:p>
          <a:endParaRPr lang="en-IN"/>
        </a:p>
      </dgm:t>
    </dgm:pt>
    <dgm:pt modelId="{08CA5216-37FE-4863-82FA-AE5F38734435}" type="sibTrans" cxnId="{AF02628A-B9A0-4327-9E0B-DE5C26A4DA59}">
      <dgm:prSet/>
      <dgm:spPr/>
      <dgm:t>
        <a:bodyPr/>
        <a:lstStyle/>
        <a:p>
          <a:endParaRPr lang="en-IN"/>
        </a:p>
      </dgm:t>
    </dgm:pt>
    <dgm:pt modelId="{864CBCD9-3745-4138-9FFB-CA116535004F}">
      <dgm:prSet/>
      <dgm:spPr/>
      <dgm:t>
        <a:bodyPr/>
        <a:lstStyle/>
        <a:p>
          <a:pPr rtl="0"/>
          <a:r>
            <a:rPr lang="en-IN"/>
            <a:t>Recommendation systems </a:t>
          </a:r>
        </a:p>
      </dgm:t>
    </dgm:pt>
    <dgm:pt modelId="{CA3F48EC-C66A-4038-8D9D-66A8FD871DA3}" type="parTrans" cxnId="{42E9E827-E948-43B1-9476-90A54EEFF964}">
      <dgm:prSet/>
      <dgm:spPr/>
      <dgm:t>
        <a:bodyPr/>
        <a:lstStyle/>
        <a:p>
          <a:endParaRPr lang="en-IN"/>
        </a:p>
      </dgm:t>
    </dgm:pt>
    <dgm:pt modelId="{2FAF9F30-97D1-469E-A772-FA5B97C140C5}" type="sibTrans" cxnId="{42E9E827-E948-43B1-9476-90A54EEFF964}">
      <dgm:prSet/>
      <dgm:spPr/>
      <dgm:t>
        <a:bodyPr/>
        <a:lstStyle/>
        <a:p>
          <a:endParaRPr lang="en-IN"/>
        </a:p>
      </dgm:t>
    </dgm:pt>
    <dgm:pt modelId="{78A38A7F-AD9E-458F-AE54-BDB50CF015E7}">
      <dgm:prSet/>
      <dgm:spPr/>
      <dgm:t>
        <a:bodyPr/>
        <a:lstStyle/>
        <a:p>
          <a:pPr rtl="0"/>
          <a:r>
            <a:rPr lang="en-IN"/>
            <a:t>Navigation apps </a:t>
          </a:r>
        </a:p>
      </dgm:t>
    </dgm:pt>
    <dgm:pt modelId="{6DE91079-7EE6-489C-B446-23ABD1F97F4B}" type="parTrans" cxnId="{1971236E-C49E-4731-A1C3-54C50B1B5131}">
      <dgm:prSet/>
      <dgm:spPr/>
      <dgm:t>
        <a:bodyPr/>
        <a:lstStyle/>
        <a:p>
          <a:endParaRPr lang="en-IN"/>
        </a:p>
      </dgm:t>
    </dgm:pt>
    <dgm:pt modelId="{9550D233-EA4F-4FD3-8B0F-63CC1A38E1C1}" type="sibTrans" cxnId="{1971236E-C49E-4731-A1C3-54C50B1B5131}">
      <dgm:prSet/>
      <dgm:spPr/>
      <dgm:t>
        <a:bodyPr/>
        <a:lstStyle/>
        <a:p>
          <a:endParaRPr lang="en-IN"/>
        </a:p>
      </dgm:t>
    </dgm:pt>
    <dgm:pt modelId="{3E503361-27F1-477A-A654-41C59D5B9AE8}">
      <dgm:prSet/>
      <dgm:spPr/>
    </dgm:pt>
    <dgm:pt modelId="{80C5D73A-E584-40DE-9100-AA89608FDF74}" type="parTrans" cxnId="{016AA5D9-3B26-4485-B9A3-D781FA648225}">
      <dgm:prSet/>
      <dgm:spPr/>
      <dgm:t>
        <a:bodyPr/>
        <a:lstStyle/>
        <a:p>
          <a:endParaRPr lang="en-IN"/>
        </a:p>
      </dgm:t>
    </dgm:pt>
    <dgm:pt modelId="{9A3218DA-1AF7-4705-A941-00E567256BE4}" type="sibTrans" cxnId="{016AA5D9-3B26-4485-B9A3-D781FA648225}">
      <dgm:prSet/>
      <dgm:spPr/>
      <dgm:t>
        <a:bodyPr/>
        <a:lstStyle/>
        <a:p>
          <a:endParaRPr lang="en-IN"/>
        </a:p>
      </dgm:t>
    </dgm:pt>
    <dgm:pt modelId="{29462AB1-F0DE-4C35-97F6-B40B840BC7DA}">
      <dgm:prSet/>
      <dgm:spPr/>
    </dgm:pt>
    <dgm:pt modelId="{5E44782C-0A43-4DF1-B701-237F1B3F460B}" type="parTrans" cxnId="{0F73CA6C-25CE-4945-B53D-A335AF33965F}">
      <dgm:prSet/>
      <dgm:spPr/>
      <dgm:t>
        <a:bodyPr/>
        <a:lstStyle/>
        <a:p>
          <a:endParaRPr lang="en-IN"/>
        </a:p>
      </dgm:t>
    </dgm:pt>
    <dgm:pt modelId="{E227BFF9-A62A-4F1D-A07B-7CBB5713290E}" type="sibTrans" cxnId="{0F73CA6C-25CE-4945-B53D-A335AF33965F}">
      <dgm:prSet/>
      <dgm:spPr/>
      <dgm:t>
        <a:bodyPr/>
        <a:lstStyle/>
        <a:p>
          <a:endParaRPr lang="en-IN"/>
        </a:p>
      </dgm:t>
    </dgm:pt>
    <dgm:pt modelId="{E2800A0A-9A3F-454D-BD07-F72395855823}" type="pres">
      <dgm:prSet presAssocID="{8F9811A9-9C32-4129-BFCE-C557C0B7ADA9}" presName="Name0" presStyleCnt="0">
        <dgm:presLayoutVars>
          <dgm:chMax val="7"/>
          <dgm:chPref val="7"/>
          <dgm:dir/>
        </dgm:presLayoutVars>
      </dgm:prSet>
      <dgm:spPr/>
    </dgm:pt>
    <dgm:pt modelId="{41D90327-8C28-4711-A9A4-013079A29C43}" type="pres">
      <dgm:prSet presAssocID="{8F9811A9-9C32-4129-BFCE-C557C0B7ADA9}" presName="Name1" presStyleCnt="0"/>
      <dgm:spPr/>
    </dgm:pt>
    <dgm:pt modelId="{3D8A47B6-F3A1-4A5A-9B8D-462C9F990B59}" type="pres">
      <dgm:prSet presAssocID="{8F9811A9-9C32-4129-BFCE-C557C0B7ADA9}" presName="cycle" presStyleCnt="0"/>
      <dgm:spPr/>
    </dgm:pt>
    <dgm:pt modelId="{73F38147-110E-4FE6-B889-8FD19F830218}" type="pres">
      <dgm:prSet presAssocID="{8F9811A9-9C32-4129-BFCE-C557C0B7ADA9}" presName="srcNode" presStyleLbl="node1" presStyleIdx="0" presStyleCnt="7"/>
      <dgm:spPr/>
    </dgm:pt>
    <dgm:pt modelId="{60DCF4EF-3184-4389-949B-A2701D2D1E4E}" type="pres">
      <dgm:prSet presAssocID="{8F9811A9-9C32-4129-BFCE-C557C0B7ADA9}" presName="conn" presStyleLbl="parChTrans1D2" presStyleIdx="0" presStyleCnt="1"/>
      <dgm:spPr/>
    </dgm:pt>
    <dgm:pt modelId="{F39BC9BB-4E12-4BB1-A596-EE97F25287D2}" type="pres">
      <dgm:prSet presAssocID="{8F9811A9-9C32-4129-BFCE-C557C0B7ADA9}" presName="extraNode" presStyleLbl="node1" presStyleIdx="0" presStyleCnt="7"/>
      <dgm:spPr/>
    </dgm:pt>
    <dgm:pt modelId="{D08E27F8-6D57-48AD-BBF5-DF6FDF943410}" type="pres">
      <dgm:prSet presAssocID="{8F9811A9-9C32-4129-BFCE-C557C0B7ADA9}" presName="dstNode" presStyleLbl="node1" presStyleIdx="0" presStyleCnt="7"/>
      <dgm:spPr/>
    </dgm:pt>
    <dgm:pt modelId="{18F9519B-5205-4BF3-BD80-6C97F2743FE8}" type="pres">
      <dgm:prSet presAssocID="{576E1C63-B15E-42F7-B939-A704A58693C9}" presName="text_1" presStyleLbl="node1" presStyleIdx="0" presStyleCnt="7">
        <dgm:presLayoutVars>
          <dgm:bulletEnabled val="1"/>
        </dgm:presLayoutVars>
      </dgm:prSet>
      <dgm:spPr/>
    </dgm:pt>
    <dgm:pt modelId="{C0000E81-B540-45FB-84EF-6093C0CC3B6C}" type="pres">
      <dgm:prSet presAssocID="{576E1C63-B15E-42F7-B939-A704A58693C9}" presName="accent_1" presStyleCnt="0"/>
      <dgm:spPr/>
    </dgm:pt>
    <dgm:pt modelId="{0A9861FD-E359-4868-A217-36C6EACFA4A5}" type="pres">
      <dgm:prSet presAssocID="{576E1C63-B15E-42F7-B939-A704A58693C9}" presName="accentRepeatNode" presStyleLbl="solidFgAcc1" presStyleIdx="0" presStyleCnt="7"/>
      <dgm:spPr/>
    </dgm:pt>
    <dgm:pt modelId="{43F8E3F0-AFD1-4C9F-B1FA-F70204736D01}" type="pres">
      <dgm:prSet presAssocID="{C65BF6A8-BD9E-4C3A-9DEC-A59D32493709}" presName="text_2" presStyleLbl="node1" presStyleIdx="1" presStyleCnt="7">
        <dgm:presLayoutVars>
          <dgm:bulletEnabled val="1"/>
        </dgm:presLayoutVars>
      </dgm:prSet>
      <dgm:spPr/>
    </dgm:pt>
    <dgm:pt modelId="{1EFBDB50-C2D6-4AC6-B4BA-CC0023DA1571}" type="pres">
      <dgm:prSet presAssocID="{C65BF6A8-BD9E-4C3A-9DEC-A59D32493709}" presName="accent_2" presStyleCnt="0"/>
      <dgm:spPr/>
    </dgm:pt>
    <dgm:pt modelId="{C4AF50B8-E9E7-45FC-9065-CA9E0A3ECCA0}" type="pres">
      <dgm:prSet presAssocID="{C65BF6A8-BD9E-4C3A-9DEC-A59D32493709}" presName="accentRepeatNode" presStyleLbl="solidFgAcc1" presStyleIdx="1" presStyleCnt="7"/>
      <dgm:spPr/>
    </dgm:pt>
    <dgm:pt modelId="{FB23E072-2774-4999-BC47-B105849A52F7}" type="pres">
      <dgm:prSet presAssocID="{3D35943B-95AC-454F-8437-536DC1526D6D}" presName="text_3" presStyleLbl="node1" presStyleIdx="2" presStyleCnt="7">
        <dgm:presLayoutVars>
          <dgm:bulletEnabled val="1"/>
        </dgm:presLayoutVars>
      </dgm:prSet>
      <dgm:spPr/>
    </dgm:pt>
    <dgm:pt modelId="{1E2A7CF0-63FA-40BC-AEDD-F1F4D7FE1EF1}" type="pres">
      <dgm:prSet presAssocID="{3D35943B-95AC-454F-8437-536DC1526D6D}" presName="accent_3" presStyleCnt="0"/>
      <dgm:spPr/>
    </dgm:pt>
    <dgm:pt modelId="{7D42DA47-8461-4A8B-AC11-31B9D029F8B4}" type="pres">
      <dgm:prSet presAssocID="{3D35943B-95AC-454F-8437-536DC1526D6D}" presName="accentRepeatNode" presStyleLbl="solidFgAcc1" presStyleIdx="2" presStyleCnt="7"/>
      <dgm:spPr/>
    </dgm:pt>
    <dgm:pt modelId="{8B8CB796-C9EA-42E6-BA7A-D78A1E229E1F}" type="pres">
      <dgm:prSet presAssocID="{866555A3-4E68-40A5-A03C-0C56B2474AB1}" presName="text_4" presStyleLbl="node1" presStyleIdx="3" presStyleCnt="7">
        <dgm:presLayoutVars>
          <dgm:bulletEnabled val="1"/>
        </dgm:presLayoutVars>
      </dgm:prSet>
      <dgm:spPr/>
    </dgm:pt>
    <dgm:pt modelId="{E2277D47-8A93-4A1E-9047-8E27B5B8E5CF}" type="pres">
      <dgm:prSet presAssocID="{866555A3-4E68-40A5-A03C-0C56B2474AB1}" presName="accent_4" presStyleCnt="0"/>
      <dgm:spPr/>
    </dgm:pt>
    <dgm:pt modelId="{F9507E7D-2AA8-4DCE-ABDF-F8C99B2F80F6}" type="pres">
      <dgm:prSet presAssocID="{866555A3-4E68-40A5-A03C-0C56B2474AB1}" presName="accentRepeatNode" presStyleLbl="solidFgAcc1" presStyleIdx="3" presStyleCnt="7"/>
      <dgm:spPr/>
    </dgm:pt>
    <dgm:pt modelId="{57BB1606-2EFC-4AFE-AC3B-1306006953FE}" type="pres">
      <dgm:prSet presAssocID="{32AACB8C-618D-4431-9202-45E29B5A4C49}" presName="text_5" presStyleLbl="node1" presStyleIdx="4" presStyleCnt="7">
        <dgm:presLayoutVars>
          <dgm:bulletEnabled val="1"/>
        </dgm:presLayoutVars>
      </dgm:prSet>
      <dgm:spPr/>
    </dgm:pt>
    <dgm:pt modelId="{E8B6F5E9-6B5A-4E0A-ADE0-1C463FC74DC8}" type="pres">
      <dgm:prSet presAssocID="{32AACB8C-618D-4431-9202-45E29B5A4C49}" presName="accent_5" presStyleCnt="0"/>
      <dgm:spPr/>
    </dgm:pt>
    <dgm:pt modelId="{5C1D6E5B-D192-4F51-915F-8E67ED42E382}" type="pres">
      <dgm:prSet presAssocID="{32AACB8C-618D-4431-9202-45E29B5A4C49}" presName="accentRepeatNode" presStyleLbl="solidFgAcc1" presStyleIdx="4" presStyleCnt="7"/>
      <dgm:spPr/>
    </dgm:pt>
    <dgm:pt modelId="{7A65962A-20DB-43D1-9D42-52B4B4C2CF32}" type="pres">
      <dgm:prSet presAssocID="{864CBCD9-3745-4138-9FFB-CA116535004F}" presName="text_6" presStyleLbl="node1" presStyleIdx="5" presStyleCnt="7">
        <dgm:presLayoutVars>
          <dgm:bulletEnabled val="1"/>
        </dgm:presLayoutVars>
      </dgm:prSet>
      <dgm:spPr/>
    </dgm:pt>
    <dgm:pt modelId="{2B8EF4E6-348C-4052-8040-371F47C6E484}" type="pres">
      <dgm:prSet presAssocID="{864CBCD9-3745-4138-9FFB-CA116535004F}" presName="accent_6" presStyleCnt="0"/>
      <dgm:spPr/>
    </dgm:pt>
    <dgm:pt modelId="{F897D7A6-2966-4659-AC3D-41A25AD6A32C}" type="pres">
      <dgm:prSet presAssocID="{864CBCD9-3745-4138-9FFB-CA116535004F}" presName="accentRepeatNode" presStyleLbl="solidFgAcc1" presStyleIdx="5" presStyleCnt="7"/>
      <dgm:spPr/>
    </dgm:pt>
    <dgm:pt modelId="{E79E693D-F849-491F-BD9C-51E435E1F3E5}" type="pres">
      <dgm:prSet presAssocID="{78A38A7F-AD9E-458F-AE54-BDB50CF015E7}" presName="text_7" presStyleLbl="node1" presStyleIdx="6" presStyleCnt="7">
        <dgm:presLayoutVars>
          <dgm:bulletEnabled val="1"/>
        </dgm:presLayoutVars>
      </dgm:prSet>
      <dgm:spPr/>
    </dgm:pt>
    <dgm:pt modelId="{77AD7B6F-5529-491A-AFDE-6D78E1028EA0}" type="pres">
      <dgm:prSet presAssocID="{78A38A7F-AD9E-458F-AE54-BDB50CF015E7}" presName="accent_7" presStyleCnt="0"/>
      <dgm:spPr/>
    </dgm:pt>
    <dgm:pt modelId="{EE2F18FF-AFDF-464A-840D-F07E444ABD5B}" type="pres">
      <dgm:prSet presAssocID="{78A38A7F-AD9E-458F-AE54-BDB50CF015E7}" presName="accentRepeatNode" presStyleLbl="solidFgAcc1" presStyleIdx="6" presStyleCnt="7"/>
      <dgm:spPr/>
    </dgm:pt>
  </dgm:ptLst>
  <dgm:cxnLst>
    <dgm:cxn modelId="{0A705907-281D-4A0C-A795-422EB0435C1C}" type="presOf" srcId="{864CBCD9-3745-4138-9FFB-CA116535004F}" destId="{7A65962A-20DB-43D1-9D42-52B4B4C2CF32}" srcOrd="0" destOrd="0" presId="urn:microsoft.com/office/officeart/2008/layout/VerticalCurvedList"/>
    <dgm:cxn modelId="{42E9E827-E948-43B1-9476-90A54EEFF964}" srcId="{8F9811A9-9C32-4129-BFCE-C557C0B7ADA9}" destId="{864CBCD9-3745-4138-9FFB-CA116535004F}" srcOrd="5" destOrd="0" parTransId="{CA3F48EC-C66A-4038-8D9D-66A8FD871DA3}" sibTransId="{2FAF9F30-97D1-469E-A772-FA5B97C140C5}"/>
    <dgm:cxn modelId="{BF627D2C-F006-4D43-A8C9-41FE558AB8B8}" type="presOf" srcId="{C65BF6A8-BD9E-4C3A-9DEC-A59D32493709}" destId="{43F8E3F0-AFD1-4C9F-B1FA-F70204736D01}" srcOrd="0" destOrd="0" presId="urn:microsoft.com/office/officeart/2008/layout/VerticalCurvedList"/>
    <dgm:cxn modelId="{FBF22733-7AC1-462C-BE42-EDBD1D588BA7}" type="presOf" srcId="{78A38A7F-AD9E-458F-AE54-BDB50CF015E7}" destId="{E79E693D-F849-491F-BD9C-51E435E1F3E5}" srcOrd="0" destOrd="0" presId="urn:microsoft.com/office/officeart/2008/layout/VerticalCurvedList"/>
    <dgm:cxn modelId="{F0422134-6C27-4BE2-8D17-B8104D6F9FC9}" type="presOf" srcId="{576E1C63-B15E-42F7-B939-A704A58693C9}" destId="{18F9519B-5205-4BF3-BD80-6C97F2743FE8}" srcOrd="0" destOrd="0" presId="urn:microsoft.com/office/officeart/2008/layout/VerticalCurvedList"/>
    <dgm:cxn modelId="{8CD2F43D-A0DE-43F3-94D7-39847EA55EE9}" type="presOf" srcId="{7C314DF7-D6E1-4377-ABAD-91B9B0760522}" destId="{60DCF4EF-3184-4389-949B-A2701D2D1E4E}" srcOrd="0" destOrd="0" presId="urn:microsoft.com/office/officeart/2008/layout/VerticalCurvedList"/>
    <dgm:cxn modelId="{0684D761-0883-4753-A8A7-1FD9D04AACE0}" srcId="{8F9811A9-9C32-4129-BFCE-C557C0B7ADA9}" destId="{3D35943B-95AC-454F-8437-536DC1526D6D}" srcOrd="2" destOrd="0" parTransId="{44FE947F-A1D5-4650-ABB4-824A34335839}" sibTransId="{ADE7E904-F70C-4F04-87BA-6921E9277A23}"/>
    <dgm:cxn modelId="{0F73CA6C-25CE-4945-B53D-A335AF33965F}" srcId="{8F9811A9-9C32-4129-BFCE-C557C0B7ADA9}" destId="{29462AB1-F0DE-4C35-97F6-B40B840BC7DA}" srcOrd="8" destOrd="0" parTransId="{5E44782C-0A43-4DF1-B701-237F1B3F460B}" sibTransId="{E227BFF9-A62A-4F1D-A07B-7CBB5713290E}"/>
    <dgm:cxn modelId="{1971236E-C49E-4731-A1C3-54C50B1B5131}" srcId="{8F9811A9-9C32-4129-BFCE-C557C0B7ADA9}" destId="{78A38A7F-AD9E-458F-AE54-BDB50CF015E7}" srcOrd="6" destOrd="0" parTransId="{6DE91079-7EE6-489C-B446-23ABD1F97F4B}" sibTransId="{9550D233-EA4F-4FD3-8B0F-63CC1A38E1C1}"/>
    <dgm:cxn modelId="{545D177C-9265-4786-98FC-A3D56B0130FD}" type="presOf" srcId="{8F9811A9-9C32-4129-BFCE-C557C0B7ADA9}" destId="{E2800A0A-9A3F-454D-BD07-F72395855823}" srcOrd="0" destOrd="0" presId="urn:microsoft.com/office/officeart/2008/layout/VerticalCurvedList"/>
    <dgm:cxn modelId="{AF02628A-B9A0-4327-9E0B-DE5C26A4DA59}" srcId="{8F9811A9-9C32-4129-BFCE-C557C0B7ADA9}" destId="{32AACB8C-618D-4431-9202-45E29B5A4C49}" srcOrd="4" destOrd="0" parTransId="{B2AF0E91-A391-444A-A51A-E2385A41B450}" sibTransId="{08CA5216-37FE-4863-82FA-AE5F38734435}"/>
    <dgm:cxn modelId="{7FB2E5A8-FFB9-4A05-A9B3-8A6C2C7A78D0}" srcId="{8F9811A9-9C32-4129-BFCE-C557C0B7ADA9}" destId="{866555A3-4E68-40A5-A03C-0C56B2474AB1}" srcOrd="3" destOrd="0" parTransId="{6D7B179F-802C-40A4-8ECC-5C7C2306B062}" sibTransId="{1DB5397D-25C6-4D29-B11E-99FD7A56C3B8}"/>
    <dgm:cxn modelId="{C94D2BB3-DE65-43FC-9E93-108D603E6458}" type="presOf" srcId="{3D35943B-95AC-454F-8437-536DC1526D6D}" destId="{FB23E072-2774-4999-BC47-B105849A52F7}" srcOrd="0" destOrd="0" presId="urn:microsoft.com/office/officeart/2008/layout/VerticalCurvedList"/>
    <dgm:cxn modelId="{059204BB-2764-429E-8B1E-D76A2453CCB4}" type="presOf" srcId="{32AACB8C-618D-4431-9202-45E29B5A4C49}" destId="{57BB1606-2EFC-4AFE-AC3B-1306006953FE}" srcOrd="0" destOrd="0" presId="urn:microsoft.com/office/officeart/2008/layout/VerticalCurvedList"/>
    <dgm:cxn modelId="{C871D1CB-8252-40F5-9CDE-62D1F93968C6}" srcId="{8F9811A9-9C32-4129-BFCE-C557C0B7ADA9}" destId="{576E1C63-B15E-42F7-B939-A704A58693C9}" srcOrd="0" destOrd="0" parTransId="{0961532D-A8FC-4D53-A767-D8378062F763}" sibTransId="{7C314DF7-D6E1-4377-ABAD-91B9B0760522}"/>
    <dgm:cxn modelId="{3B3E66D5-B343-477E-8CFD-A5BC7D462BFA}" type="presOf" srcId="{866555A3-4E68-40A5-A03C-0C56B2474AB1}" destId="{8B8CB796-C9EA-42E6-BA7A-D78A1E229E1F}" srcOrd="0" destOrd="0" presId="urn:microsoft.com/office/officeart/2008/layout/VerticalCurvedList"/>
    <dgm:cxn modelId="{016AA5D9-3B26-4485-B9A3-D781FA648225}" srcId="{8F9811A9-9C32-4129-BFCE-C557C0B7ADA9}" destId="{3E503361-27F1-477A-A654-41C59D5B9AE8}" srcOrd="7" destOrd="0" parTransId="{80C5D73A-E584-40DE-9100-AA89608FDF74}" sibTransId="{9A3218DA-1AF7-4705-A941-00E567256BE4}"/>
    <dgm:cxn modelId="{B0468EDB-5F4B-4A1A-B208-16A182E4E13A}" srcId="{8F9811A9-9C32-4129-BFCE-C557C0B7ADA9}" destId="{C65BF6A8-BD9E-4C3A-9DEC-A59D32493709}" srcOrd="1" destOrd="0" parTransId="{1292E92C-B96A-417D-A4E9-5732BCE355B2}" sibTransId="{93C451AA-622A-4EBE-9CAF-E602BBF1C0D0}"/>
    <dgm:cxn modelId="{CEB6C002-6D9E-4E1F-A49C-755246FE5759}" type="presParOf" srcId="{E2800A0A-9A3F-454D-BD07-F72395855823}" destId="{41D90327-8C28-4711-A9A4-013079A29C43}" srcOrd="0" destOrd="0" presId="urn:microsoft.com/office/officeart/2008/layout/VerticalCurvedList"/>
    <dgm:cxn modelId="{367DFB4B-AEB3-45B3-A7DC-E53D36F06124}" type="presParOf" srcId="{41D90327-8C28-4711-A9A4-013079A29C43}" destId="{3D8A47B6-F3A1-4A5A-9B8D-462C9F990B59}" srcOrd="0" destOrd="0" presId="urn:microsoft.com/office/officeart/2008/layout/VerticalCurvedList"/>
    <dgm:cxn modelId="{09D27D0D-2D63-4475-AD1D-806829485590}" type="presParOf" srcId="{3D8A47B6-F3A1-4A5A-9B8D-462C9F990B59}" destId="{73F38147-110E-4FE6-B889-8FD19F830218}" srcOrd="0" destOrd="0" presId="urn:microsoft.com/office/officeart/2008/layout/VerticalCurvedList"/>
    <dgm:cxn modelId="{02281A5E-715A-4DB6-80B5-264308735E62}" type="presParOf" srcId="{3D8A47B6-F3A1-4A5A-9B8D-462C9F990B59}" destId="{60DCF4EF-3184-4389-949B-A2701D2D1E4E}" srcOrd="1" destOrd="0" presId="urn:microsoft.com/office/officeart/2008/layout/VerticalCurvedList"/>
    <dgm:cxn modelId="{9CEB70BE-A857-4AEB-B13E-6052FFD2E8EF}" type="presParOf" srcId="{3D8A47B6-F3A1-4A5A-9B8D-462C9F990B59}" destId="{F39BC9BB-4E12-4BB1-A596-EE97F25287D2}" srcOrd="2" destOrd="0" presId="urn:microsoft.com/office/officeart/2008/layout/VerticalCurvedList"/>
    <dgm:cxn modelId="{FB96249D-21B8-4F6A-9121-B8B037BF6185}" type="presParOf" srcId="{3D8A47B6-F3A1-4A5A-9B8D-462C9F990B59}" destId="{D08E27F8-6D57-48AD-BBF5-DF6FDF943410}" srcOrd="3" destOrd="0" presId="urn:microsoft.com/office/officeart/2008/layout/VerticalCurvedList"/>
    <dgm:cxn modelId="{A737577C-B0AC-4BF8-8BF3-4133EF2AE44A}" type="presParOf" srcId="{41D90327-8C28-4711-A9A4-013079A29C43}" destId="{18F9519B-5205-4BF3-BD80-6C97F2743FE8}" srcOrd="1" destOrd="0" presId="urn:microsoft.com/office/officeart/2008/layout/VerticalCurvedList"/>
    <dgm:cxn modelId="{21177DD9-5CA1-464C-B2D4-D8F119F6BE47}" type="presParOf" srcId="{41D90327-8C28-4711-A9A4-013079A29C43}" destId="{C0000E81-B540-45FB-84EF-6093C0CC3B6C}" srcOrd="2" destOrd="0" presId="urn:microsoft.com/office/officeart/2008/layout/VerticalCurvedList"/>
    <dgm:cxn modelId="{85E45EBD-AAB4-4105-BA1A-B4E0DC103F41}" type="presParOf" srcId="{C0000E81-B540-45FB-84EF-6093C0CC3B6C}" destId="{0A9861FD-E359-4868-A217-36C6EACFA4A5}" srcOrd="0" destOrd="0" presId="urn:microsoft.com/office/officeart/2008/layout/VerticalCurvedList"/>
    <dgm:cxn modelId="{D670ECD3-E297-468C-BEF7-87A97C4A4EFB}" type="presParOf" srcId="{41D90327-8C28-4711-A9A4-013079A29C43}" destId="{43F8E3F0-AFD1-4C9F-B1FA-F70204736D01}" srcOrd="3" destOrd="0" presId="urn:microsoft.com/office/officeart/2008/layout/VerticalCurvedList"/>
    <dgm:cxn modelId="{9AFEDA9F-2837-4DFA-873B-9D8DB88BDC1E}" type="presParOf" srcId="{41D90327-8C28-4711-A9A4-013079A29C43}" destId="{1EFBDB50-C2D6-4AC6-B4BA-CC0023DA1571}" srcOrd="4" destOrd="0" presId="urn:microsoft.com/office/officeart/2008/layout/VerticalCurvedList"/>
    <dgm:cxn modelId="{19C0968C-4F4A-422A-B587-4233259157E2}" type="presParOf" srcId="{1EFBDB50-C2D6-4AC6-B4BA-CC0023DA1571}" destId="{C4AF50B8-E9E7-45FC-9065-CA9E0A3ECCA0}" srcOrd="0" destOrd="0" presId="urn:microsoft.com/office/officeart/2008/layout/VerticalCurvedList"/>
    <dgm:cxn modelId="{FE68368C-7B41-442F-A156-941B76A90F08}" type="presParOf" srcId="{41D90327-8C28-4711-A9A4-013079A29C43}" destId="{FB23E072-2774-4999-BC47-B105849A52F7}" srcOrd="5" destOrd="0" presId="urn:microsoft.com/office/officeart/2008/layout/VerticalCurvedList"/>
    <dgm:cxn modelId="{D89FB350-C16F-4EF6-A2E4-9B29A58A17FF}" type="presParOf" srcId="{41D90327-8C28-4711-A9A4-013079A29C43}" destId="{1E2A7CF0-63FA-40BC-AEDD-F1F4D7FE1EF1}" srcOrd="6" destOrd="0" presId="urn:microsoft.com/office/officeart/2008/layout/VerticalCurvedList"/>
    <dgm:cxn modelId="{B16721A3-A1D5-4F27-91B2-48C4C10A6D30}" type="presParOf" srcId="{1E2A7CF0-63FA-40BC-AEDD-F1F4D7FE1EF1}" destId="{7D42DA47-8461-4A8B-AC11-31B9D029F8B4}" srcOrd="0" destOrd="0" presId="urn:microsoft.com/office/officeart/2008/layout/VerticalCurvedList"/>
    <dgm:cxn modelId="{61A5F93C-09A6-493F-B396-3CDAE411FE0B}" type="presParOf" srcId="{41D90327-8C28-4711-A9A4-013079A29C43}" destId="{8B8CB796-C9EA-42E6-BA7A-D78A1E229E1F}" srcOrd="7" destOrd="0" presId="urn:microsoft.com/office/officeart/2008/layout/VerticalCurvedList"/>
    <dgm:cxn modelId="{E5AAACFB-BDB1-48EA-8365-054710521ADC}" type="presParOf" srcId="{41D90327-8C28-4711-A9A4-013079A29C43}" destId="{E2277D47-8A93-4A1E-9047-8E27B5B8E5CF}" srcOrd="8" destOrd="0" presId="urn:microsoft.com/office/officeart/2008/layout/VerticalCurvedList"/>
    <dgm:cxn modelId="{CEC78912-F224-4404-A5AE-876B0EEE0074}" type="presParOf" srcId="{E2277D47-8A93-4A1E-9047-8E27B5B8E5CF}" destId="{F9507E7D-2AA8-4DCE-ABDF-F8C99B2F80F6}" srcOrd="0" destOrd="0" presId="urn:microsoft.com/office/officeart/2008/layout/VerticalCurvedList"/>
    <dgm:cxn modelId="{7AD8A28F-07BF-4955-BB41-3670071B9FE5}" type="presParOf" srcId="{41D90327-8C28-4711-A9A4-013079A29C43}" destId="{57BB1606-2EFC-4AFE-AC3B-1306006953FE}" srcOrd="9" destOrd="0" presId="urn:microsoft.com/office/officeart/2008/layout/VerticalCurvedList"/>
    <dgm:cxn modelId="{850935B7-AAEF-4CC7-9F41-BC143A16F3B6}" type="presParOf" srcId="{41D90327-8C28-4711-A9A4-013079A29C43}" destId="{E8B6F5E9-6B5A-4E0A-ADE0-1C463FC74DC8}" srcOrd="10" destOrd="0" presId="urn:microsoft.com/office/officeart/2008/layout/VerticalCurvedList"/>
    <dgm:cxn modelId="{A48E9A6D-C120-40DC-90D6-16FCE7C576C2}" type="presParOf" srcId="{E8B6F5E9-6B5A-4E0A-ADE0-1C463FC74DC8}" destId="{5C1D6E5B-D192-4F51-915F-8E67ED42E382}" srcOrd="0" destOrd="0" presId="urn:microsoft.com/office/officeart/2008/layout/VerticalCurvedList"/>
    <dgm:cxn modelId="{5EA2B698-6DC4-4EE9-B579-6E799D6485E6}" type="presParOf" srcId="{41D90327-8C28-4711-A9A4-013079A29C43}" destId="{7A65962A-20DB-43D1-9D42-52B4B4C2CF32}" srcOrd="11" destOrd="0" presId="urn:microsoft.com/office/officeart/2008/layout/VerticalCurvedList"/>
    <dgm:cxn modelId="{3DBE6BF4-4065-413F-BB01-53C5E449F744}" type="presParOf" srcId="{41D90327-8C28-4711-A9A4-013079A29C43}" destId="{2B8EF4E6-348C-4052-8040-371F47C6E484}" srcOrd="12" destOrd="0" presId="urn:microsoft.com/office/officeart/2008/layout/VerticalCurvedList"/>
    <dgm:cxn modelId="{2D1BB6FE-6B6D-4D58-84DF-BC699B0BD466}" type="presParOf" srcId="{2B8EF4E6-348C-4052-8040-371F47C6E484}" destId="{F897D7A6-2966-4659-AC3D-41A25AD6A32C}" srcOrd="0" destOrd="0" presId="urn:microsoft.com/office/officeart/2008/layout/VerticalCurvedList"/>
    <dgm:cxn modelId="{218D872D-BAC6-4075-9743-F0D141A37134}" type="presParOf" srcId="{41D90327-8C28-4711-A9A4-013079A29C43}" destId="{E79E693D-F849-491F-BD9C-51E435E1F3E5}" srcOrd="13" destOrd="0" presId="urn:microsoft.com/office/officeart/2008/layout/VerticalCurvedList"/>
    <dgm:cxn modelId="{2F6B2CF9-02D4-4446-A4F3-3E9C538A8DEB}" type="presParOf" srcId="{41D90327-8C28-4711-A9A4-013079A29C43}" destId="{77AD7B6F-5529-491A-AFDE-6D78E1028EA0}" srcOrd="14" destOrd="0" presId="urn:microsoft.com/office/officeart/2008/layout/VerticalCurvedList"/>
    <dgm:cxn modelId="{9750FCF3-C31B-459F-819A-36BB729ACE20}" type="presParOf" srcId="{77AD7B6F-5529-491A-AFDE-6D78E1028EA0}" destId="{EE2F18FF-AFDF-464A-840D-F07E444ABD5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B2072D-DA85-454C-A633-BFF8C59E3793}" type="doc">
      <dgm:prSet loTypeId="urn:microsoft.com/office/officeart/2005/8/layout/hList6" loCatId="list" qsTypeId="urn:microsoft.com/office/officeart/2005/8/quickstyle/simple2" qsCatId="simple" csTypeId="urn:microsoft.com/office/officeart/2005/8/colors/accent1_2" csCatId="accent1"/>
      <dgm:spPr/>
      <dgm:t>
        <a:bodyPr/>
        <a:lstStyle/>
        <a:p>
          <a:endParaRPr lang="en-IN"/>
        </a:p>
      </dgm:t>
    </dgm:pt>
    <dgm:pt modelId="{13C93ADA-6F3C-42D1-9252-A8374FAA5C6F}">
      <dgm:prSet/>
      <dgm:spPr/>
      <dgm:t>
        <a:bodyPr/>
        <a:lstStyle/>
        <a:p>
          <a:pPr rtl="0"/>
          <a:r>
            <a:rPr lang="en-US"/>
            <a:t>Sophia is a realistic humanoid robot capable of displaying humanlike expressions and interacting with people. It's designed for research, education, and entertainment, and helps promote public discussion about AI ethics and the future of robotics.</a:t>
          </a:r>
          <a:endParaRPr lang="en-IN"/>
        </a:p>
      </dgm:t>
    </dgm:pt>
    <dgm:pt modelId="{6984B8C8-6446-4E30-AEE0-56316845A8E0}" type="parTrans" cxnId="{DFE1101C-2B96-48C2-B845-7DA1068741E5}">
      <dgm:prSet/>
      <dgm:spPr/>
      <dgm:t>
        <a:bodyPr/>
        <a:lstStyle/>
        <a:p>
          <a:endParaRPr lang="en-IN"/>
        </a:p>
      </dgm:t>
    </dgm:pt>
    <dgm:pt modelId="{20843704-9A6A-4EDD-887B-D5AD80FE3492}" type="sibTrans" cxnId="{DFE1101C-2B96-48C2-B845-7DA1068741E5}">
      <dgm:prSet/>
      <dgm:spPr/>
      <dgm:t>
        <a:bodyPr/>
        <a:lstStyle/>
        <a:p>
          <a:endParaRPr lang="en-IN"/>
        </a:p>
      </dgm:t>
    </dgm:pt>
    <dgm:pt modelId="{C36132CD-C2C9-4798-AEC8-BDB33124D653}" type="pres">
      <dgm:prSet presAssocID="{D1B2072D-DA85-454C-A633-BFF8C59E3793}" presName="Name0" presStyleCnt="0">
        <dgm:presLayoutVars>
          <dgm:dir/>
          <dgm:resizeHandles val="exact"/>
        </dgm:presLayoutVars>
      </dgm:prSet>
      <dgm:spPr/>
    </dgm:pt>
    <dgm:pt modelId="{A46A7BC4-8A15-4219-A897-E6BCFA138F15}" type="pres">
      <dgm:prSet presAssocID="{13C93ADA-6F3C-42D1-9252-A8374FAA5C6F}" presName="node" presStyleLbl="node1" presStyleIdx="0" presStyleCnt="1">
        <dgm:presLayoutVars>
          <dgm:bulletEnabled val="1"/>
        </dgm:presLayoutVars>
      </dgm:prSet>
      <dgm:spPr/>
    </dgm:pt>
  </dgm:ptLst>
  <dgm:cxnLst>
    <dgm:cxn modelId="{DFE1101C-2B96-48C2-B845-7DA1068741E5}" srcId="{D1B2072D-DA85-454C-A633-BFF8C59E3793}" destId="{13C93ADA-6F3C-42D1-9252-A8374FAA5C6F}" srcOrd="0" destOrd="0" parTransId="{6984B8C8-6446-4E30-AEE0-56316845A8E0}" sibTransId="{20843704-9A6A-4EDD-887B-D5AD80FE3492}"/>
    <dgm:cxn modelId="{CE92135A-1466-480A-B485-F4E026B4F0C1}" type="presOf" srcId="{13C93ADA-6F3C-42D1-9252-A8374FAA5C6F}" destId="{A46A7BC4-8A15-4219-A897-E6BCFA138F15}" srcOrd="0" destOrd="0" presId="urn:microsoft.com/office/officeart/2005/8/layout/hList6"/>
    <dgm:cxn modelId="{7349DFC1-DFBD-4A43-A69A-EB139DEBD567}" type="presOf" srcId="{D1B2072D-DA85-454C-A633-BFF8C59E3793}" destId="{C36132CD-C2C9-4798-AEC8-BDB33124D653}" srcOrd="0" destOrd="0" presId="urn:microsoft.com/office/officeart/2005/8/layout/hList6"/>
    <dgm:cxn modelId="{69B49B36-E83A-474C-9205-EE688B5B39F7}" type="presParOf" srcId="{C36132CD-C2C9-4798-AEC8-BDB33124D653}" destId="{A46A7BC4-8A15-4219-A897-E6BCFA138F15}"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696EFC-ED23-4AFD-915C-F6AF58C96297}" type="doc">
      <dgm:prSet loTypeId="urn:microsoft.com/office/officeart/2005/8/layout/pyramid2" loCatId="list" qsTypeId="urn:microsoft.com/office/officeart/2005/8/quickstyle/simple1" qsCatId="simple" csTypeId="urn:microsoft.com/office/officeart/2005/8/colors/accent1_2" csCatId="accent1"/>
      <dgm:spPr/>
      <dgm:t>
        <a:bodyPr/>
        <a:lstStyle/>
        <a:p>
          <a:endParaRPr lang="en-IN"/>
        </a:p>
      </dgm:t>
    </dgm:pt>
    <dgm:pt modelId="{5AA0BD6B-DCE7-4B62-A717-750617AA269E}">
      <dgm:prSet/>
      <dgm:spPr/>
      <dgm:t>
        <a:bodyPr/>
        <a:lstStyle/>
        <a:p>
          <a:r>
            <a:rPr lang="en-US"/>
            <a:t>Lack of Transparency</a:t>
          </a:r>
          <a:endParaRPr lang="en-IN"/>
        </a:p>
      </dgm:t>
    </dgm:pt>
    <dgm:pt modelId="{812A000B-D98E-4624-83AC-D88A8701E5C6}" type="parTrans" cxnId="{6AF769DC-823A-4B9C-8D78-D760B62BD631}">
      <dgm:prSet/>
      <dgm:spPr/>
      <dgm:t>
        <a:bodyPr/>
        <a:lstStyle/>
        <a:p>
          <a:endParaRPr lang="en-IN"/>
        </a:p>
      </dgm:t>
    </dgm:pt>
    <dgm:pt modelId="{600FDB91-4480-4B68-B708-7FB16841216C}" type="sibTrans" cxnId="{6AF769DC-823A-4B9C-8D78-D760B62BD631}">
      <dgm:prSet/>
      <dgm:spPr/>
      <dgm:t>
        <a:bodyPr/>
        <a:lstStyle/>
        <a:p>
          <a:endParaRPr lang="en-IN"/>
        </a:p>
      </dgm:t>
    </dgm:pt>
    <dgm:pt modelId="{4DB59E9B-A90E-4905-B602-435F831FB235}">
      <dgm:prSet/>
      <dgm:spPr/>
      <dgm:t>
        <a:bodyPr/>
        <a:lstStyle/>
        <a:p>
          <a:r>
            <a:rPr lang="en-US"/>
            <a:t>Bias and Discrimination</a:t>
          </a:r>
          <a:endParaRPr lang="en-IN"/>
        </a:p>
      </dgm:t>
    </dgm:pt>
    <dgm:pt modelId="{4C236C10-EB93-4F78-9095-90390B649007}" type="parTrans" cxnId="{E3D93A85-6F75-4D96-A920-9C29D0AD05B6}">
      <dgm:prSet/>
      <dgm:spPr/>
      <dgm:t>
        <a:bodyPr/>
        <a:lstStyle/>
        <a:p>
          <a:endParaRPr lang="en-IN"/>
        </a:p>
      </dgm:t>
    </dgm:pt>
    <dgm:pt modelId="{AB0570F7-783A-482E-A05C-289CF3291AF8}" type="sibTrans" cxnId="{E3D93A85-6F75-4D96-A920-9C29D0AD05B6}">
      <dgm:prSet/>
      <dgm:spPr/>
      <dgm:t>
        <a:bodyPr/>
        <a:lstStyle/>
        <a:p>
          <a:endParaRPr lang="en-IN"/>
        </a:p>
      </dgm:t>
    </dgm:pt>
    <dgm:pt modelId="{E06B6EE8-6CB7-457D-94F8-EAFB22A1A4C9}">
      <dgm:prSet/>
      <dgm:spPr/>
      <dgm:t>
        <a:bodyPr/>
        <a:lstStyle/>
        <a:p>
          <a:r>
            <a:rPr lang="en-US"/>
            <a:t>Privacy Concerns</a:t>
          </a:r>
          <a:endParaRPr lang="en-IN"/>
        </a:p>
      </dgm:t>
    </dgm:pt>
    <dgm:pt modelId="{5BE97484-519D-47F2-BEC5-0D376C321DCD}" type="parTrans" cxnId="{598A308A-7732-4F5D-AEE2-19A25EAC10B2}">
      <dgm:prSet/>
      <dgm:spPr/>
      <dgm:t>
        <a:bodyPr/>
        <a:lstStyle/>
        <a:p>
          <a:endParaRPr lang="en-IN"/>
        </a:p>
      </dgm:t>
    </dgm:pt>
    <dgm:pt modelId="{CC8C0C79-3229-4ACB-915A-88A1769081FF}" type="sibTrans" cxnId="{598A308A-7732-4F5D-AEE2-19A25EAC10B2}">
      <dgm:prSet/>
      <dgm:spPr/>
      <dgm:t>
        <a:bodyPr/>
        <a:lstStyle/>
        <a:p>
          <a:endParaRPr lang="en-IN"/>
        </a:p>
      </dgm:t>
    </dgm:pt>
    <dgm:pt modelId="{A92A3E8F-1C25-4107-964F-B17B53A9A71A}">
      <dgm:prSet/>
      <dgm:spPr/>
      <dgm:t>
        <a:bodyPr/>
        <a:lstStyle/>
        <a:p>
          <a:r>
            <a:rPr lang="en-US"/>
            <a:t>Ethical Dilemmas </a:t>
          </a:r>
          <a:endParaRPr lang="en-IN"/>
        </a:p>
      </dgm:t>
    </dgm:pt>
    <dgm:pt modelId="{1B492DE2-327C-4420-BF12-98DA519EBD04}" type="parTrans" cxnId="{E7C0FBC5-CB25-44C8-B48F-962C67EB0C77}">
      <dgm:prSet/>
      <dgm:spPr/>
      <dgm:t>
        <a:bodyPr/>
        <a:lstStyle/>
        <a:p>
          <a:endParaRPr lang="en-IN"/>
        </a:p>
      </dgm:t>
    </dgm:pt>
    <dgm:pt modelId="{AEA7D615-0D24-4279-819E-838CBADEA8B8}" type="sibTrans" cxnId="{E7C0FBC5-CB25-44C8-B48F-962C67EB0C77}">
      <dgm:prSet/>
      <dgm:spPr/>
      <dgm:t>
        <a:bodyPr/>
        <a:lstStyle/>
        <a:p>
          <a:endParaRPr lang="en-IN"/>
        </a:p>
      </dgm:t>
    </dgm:pt>
    <dgm:pt modelId="{9A2CB4BD-F2D7-46E7-A5EC-4DC590EA7720}">
      <dgm:prSet/>
      <dgm:spPr/>
      <dgm:t>
        <a:bodyPr/>
        <a:lstStyle/>
        <a:p>
          <a:r>
            <a:rPr lang="en-US"/>
            <a:t>Security Risks</a:t>
          </a:r>
          <a:endParaRPr lang="en-IN"/>
        </a:p>
      </dgm:t>
    </dgm:pt>
    <dgm:pt modelId="{EA695469-7288-45E3-9CB7-D4AFC1817BF6}" type="parTrans" cxnId="{9D8FB0CF-0A67-45C8-8D12-DE29A49D03C2}">
      <dgm:prSet/>
      <dgm:spPr/>
      <dgm:t>
        <a:bodyPr/>
        <a:lstStyle/>
        <a:p>
          <a:endParaRPr lang="en-IN"/>
        </a:p>
      </dgm:t>
    </dgm:pt>
    <dgm:pt modelId="{EAD95E55-A9AF-4FF6-8E94-C24EA55EC9C1}" type="sibTrans" cxnId="{9D8FB0CF-0A67-45C8-8D12-DE29A49D03C2}">
      <dgm:prSet/>
      <dgm:spPr/>
      <dgm:t>
        <a:bodyPr/>
        <a:lstStyle/>
        <a:p>
          <a:endParaRPr lang="en-IN"/>
        </a:p>
      </dgm:t>
    </dgm:pt>
    <dgm:pt modelId="{AC13369E-23C7-48B1-A6D9-7EFA94148CFA}">
      <dgm:prSet/>
      <dgm:spPr/>
      <dgm:t>
        <a:bodyPr/>
        <a:lstStyle/>
        <a:p>
          <a:r>
            <a:rPr lang="en-US"/>
            <a:t>Concentration of Power </a:t>
          </a:r>
          <a:endParaRPr lang="en-IN"/>
        </a:p>
      </dgm:t>
    </dgm:pt>
    <dgm:pt modelId="{2807AC6B-B650-4BB7-B7E7-030E1CE7EF1C}" type="parTrans" cxnId="{FFCF6BE8-F2A7-4268-B535-B04183928481}">
      <dgm:prSet/>
      <dgm:spPr/>
      <dgm:t>
        <a:bodyPr/>
        <a:lstStyle/>
        <a:p>
          <a:endParaRPr lang="en-IN"/>
        </a:p>
      </dgm:t>
    </dgm:pt>
    <dgm:pt modelId="{B02A0814-A12C-4713-84E2-300BDC9C5C65}" type="sibTrans" cxnId="{FFCF6BE8-F2A7-4268-B535-B04183928481}">
      <dgm:prSet/>
      <dgm:spPr/>
      <dgm:t>
        <a:bodyPr/>
        <a:lstStyle/>
        <a:p>
          <a:endParaRPr lang="en-IN"/>
        </a:p>
      </dgm:t>
    </dgm:pt>
    <dgm:pt modelId="{6231AAA2-CDBA-45FD-957E-04886ED5A13C}">
      <dgm:prSet/>
      <dgm:spPr/>
      <dgm:t>
        <a:bodyPr/>
        <a:lstStyle/>
        <a:p>
          <a:r>
            <a:rPr lang="en-US"/>
            <a:t>Dependence on AI </a:t>
          </a:r>
          <a:endParaRPr lang="en-IN"/>
        </a:p>
      </dgm:t>
    </dgm:pt>
    <dgm:pt modelId="{3A8E2A63-610D-477E-B06E-6877C8B2E979}" type="parTrans" cxnId="{66FE39F3-2398-415C-937E-6703760F78D7}">
      <dgm:prSet/>
      <dgm:spPr/>
      <dgm:t>
        <a:bodyPr/>
        <a:lstStyle/>
        <a:p>
          <a:endParaRPr lang="en-IN"/>
        </a:p>
      </dgm:t>
    </dgm:pt>
    <dgm:pt modelId="{506598F3-DAD0-4FE2-BB9B-0806480BA675}" type="sibTrans" cxnId="{66FE39F3-2398-415C-937E-6703760F78D7}">
      <dgm:prSet/>
      <dgm:spPr/>
      <dgm:t>
        <a:bodyPr/>
        <a:lstStyle/>
        <a:p>
          <a:endParaRPr lang="en-IN"/>
        </a:p>
      </dgm:t>
    </dgm:pt>
    <dgm:pt modelId="{7C52A583-5D5D-4A7E-92FE-0224D3ED566F}">
      <dgm:prSet/>
      <dgm:spPr/>
      <dgm:t>
        <a:bodyPr/>
        <a:lstStyle/>
        <a:p>
          <a:r>
            <a:rPr lang="en-US"/>
            <a:t>Job Displacement</a:t>
          </a:r>
          <a:endParaRPr lang="en-IN"/>
        </a:p>
      </dgm:t>
    </dgm:pt>
    <dgm:pt modelId="{C1AC19D3-61CE-4020-8526-460515388803}" type="parTrans" cxnId="{9C96E773-A85D-4536-994B-5E41A4D7C99F}">
      <dgm:prSet/>
      <dgm:spPr/>
      <dgm:t>
        <a:bodyPr/>
        <a:lstStyle/>
        <a:p>
          <a:endParaRPr lang="en-IN"/>
        </a:p>
      </dgm:t>
    </dgm:pt>
    <dgm:pt modelId="{7F68CED7-2D62-44B6-958F-DDBD4FF8BE0D}" type="sibTrans" cxnId="{9C96E773-A85D-4536-994B-5E41A4D7C99F}">
      <dgm:prSet/>
      <dgm:spPr/>
      <dgm:t>
        <a:bodyPr/>
        <a:lstStyle/>
        <a:p>
          <a:endParaRPr lang="en-IN"/>
        </a:p>
      </dgm:t>
    </dgm:pt>
    <dgm:pt modelId="{0801CC1B-E12E-4B27-B3FD-EF73C5BF32C3}" type="pres">
      <dgm:prSet presAssocID="{E6696EFC-ED23-4AFD-915C-F6AF58C96297}" presName="compositeShape" presStyleCnt="0">
        <dgm:presLayoutVars>
          <dgm:dir/>
          <dgm:resizeHandles/>
        </dgm:presLayoutVars>
      </dgm:prSet>
      <dgm:spPr/>
    </dgm:pt>
    <dgm:pt modelId="{FE6B9B3A-36A1-4F09-ABFA-9D8F38553CA4}" type="pres">
      <dgm:prSet presAssocID="{E6696EFC-ED23-4AFD-915C-F6AF58C96297}" presName="pyramid" presStyleLbl="node1" presStyleIdx="0" presStyleCnt="1"/>
      <dgm:spPr/>
    </dgm:pt>
    <dgm:pt modelId="{ABE8AF82-8083-42DD-AB5E-F188311A5798}" type="pres">
      <dgm:prSet presAssocID="{E6696EFC-ED23-4AFD-915C-F6AF58C96297}" presName="theList" presStyleCnt="0"/>
      <dgm:spPr/>
    </dgm:pt>
    <dgm:pt modelId="{D47B84FC-AA87-4407-A76C-2A945CB1B002}" type="pres">
      <dgm:prSet presAssocID="{5AA0BD6B-DCE7-4B62-A717-750617AA269E}" presName="aNode" presStyleLbl="fgAcc1" presStyleIdx="0" presStyleCnt="8">
        <dgm:presLayoutVars>
          <dgm:bulletEnabled val="1"/>
        </dgm:presLayoutVars>
      </dgm:prSet>
      <dgm:spPr/>
    </dgm:pt>
    <dgm:pt modelId="{B646FC30-F5A3-46A8-95B4-79553F8F555E}" type="pres">
      <dgm:prSet presAssocID="{5AA0BD6B-DCE7-4B62-A717-750617AA269E}" presName="aSpace" presStyleCnt="0"/>
      <dgm:spPr/>
    </dgm:pt>
    <dgm:pt modelId="{204D0C56-52F7-4912-A20F-E74B0E5A0727}" type="pres">
      <dgm:prSet presAssocID="{4DB59E9B-A90E-4905-B602-435F831FB235}" presName="aNode" presStyleLbl="fgAcc1" presStyleIdx="1" presStyleCnt="8">
        <dgm:presLayoutVars>
          <dgm:bulletEnabled val="1"/>
        </dgm:presLayoutVars>
      </dgm:prSet>
      <dgm:spPr/>
    </dgm:pt>
    <dgm:pt modelId="{DC7F2274-509E-4E85-9C9B-398163378AB4}" type="pres">
      <dgm:prSet presAssocID="{4DB59E9B-A90E-4905-B602-435F831FB235}" presName="aSpace" presStyleCnt="0"/>
      <dgm:spPr/>
    </dgm:pt>
    <dgm:pt modelId="{24616A9F-6BF3-4910-8C9C-BE11798D3CD9}" type="pres">
      <dgm:prSet presAssocID="{E06B6EE8-6CB7-457D-94F8-EAFB22A1A4C9}" presName="aNode" presStyleLbl="fgAcc1" presStyleIdx="2" presStyleCnt="8">
        <dgm:presLayoutVars>
          <dgm:bulletEnabled val="1"/>
        </dgm:presLayoutVars>
      </dgm:prSet>
      <dgm:spPr/>
    </dgm:pt>
    <dgm:pt modelId="{25C3E29B-BC37-43C9-B307-9ED991BBC45A}" type="pres">
      <dgm:prSet presAssocID="{E06B6EE8-6CB7-457D-94F8-EAFB22A1A4C9}" presName="aSpace" presStyleCnt="0"/>
      <dgm:spPr/>
    </dgm:pt>
    <dgm:pt modelId="{1D3BBF02-9917-4E80-AB9C-1FF898F42E2F}" type="pres">
      <dgm:prSet presAssocID="{A92A3E8F-1C25-4107-964F-B17B53A9A71A}" presName="aNode" presStyleLbl="fgAcc1" presStyleIdx="3" presStyleCnt="8">
        <dgm:presLayoutVars>
          <dgm:bulletEnabled val="1"/>
        </dgm:presLayoutVars>
      </dgm:prSet>
      <dgm:spPr/>
    </dgm:pt>
    <dgm:pt modelId="{16752D40-E823-475A-B69C-B302F2030A7C}" type="pres">
      <dgm:prSet presAssocID="{A92A3E8F-1C25-4107-964F-B17B53A9A71A}" presName="aSpace" presStyleCnt="0"/>
      <dgm:spPr/>
    </dgm:pt>
    <dgm:pt modelId="{0E09C34E-9FCC-4144-A25A-51A2630DE6CA}" type="pres">
      <dgm:prSet presAssocID="{9A2CB4BD-F2D7-46E7-A5EC-4DC590EA7720}" presName="aNode" presStyleLbl="fgAcc1" presStyleIdx="4" presStyleCnt="8">
        <dgm:presLayoutVars>
          <dgm:bulletEnabled val="1"/>
        </dgm:presLayoutVars>
      </dgm:prSet>
      <dgm:spPr/>
    </dgm:pt>
    <dgm:pt modelId="{5645D4A4-213C-416F-9822-162E8AD0A5C1}" type="pres">
      <dgm:prSet presAssocID="{9A2CB4BD-F2D7-46E7-A5EC-4DC590EA7720}" presName="aSpace" presStyleCnt="0"/>
      <dgm:spPr/>
    </dgm:pt>
    <dgm:pt modelId="{FFB457DC-13AD-4FF3-A652-BCCA1086170F}" type="pres">
      <dgm:prSet presAssocID="{AC13369E-23C7-48B1-A6D9-7EFA94148CFA}" presName="aNode" presStyleLbl="fgAcc1" presStyleIdx="5" presStyleCnt="8">
        <dgm:presLayoutVars>
          <dgm:bulletEnabled val="1"/>
        </dgm:presLayoutVars>
      </dgm:prSet>
      <dgm:spPr/>
    </dgm:pt>
    <dgm:pt modelId="{A4A1D803-5FFA-424A-957A-5EA37F56490A}" type="pres">
      <dgm:prSet presAssocID="{AC13369E-23C7-48B1-A6D9-7EFA94148CFA}" presName="aSpace" presStyleCnt="0"/>
      <dgm:spPr/>
    </dgm:pt>
    <dgm:pt modelId="{84B0398C-5336-44D7-997E-2BF05D85199D}" type="pres">
      <dgm:prSet presAssocID="{6231AAA2-CDBA-45FD-957E-04886ED5A13C}" presName="aNode" presStyleLbl="fgAcc1" presStyleIdx="6" presStyleCnt="8">
        <dgm:presLayoutVars>
          <dgm:bulletEnabled val="1"/>
        </dgm:presLayoutVars>
      </dgm:prSet>
      <dgm:spPr/>
    </dgm:pt>
    <dgm:pt modelId="{7F0201C4-C0BC-44DF-B794-ADFE4C066C91}" type="pres">
      <dgm:prSet presAssocID="{6231AAA2-CDBA-45FD-957E-04886ED5A13C}" presName="aSpace" presStyleCnt="0"/>
      <dgm:spPr/>
    </dgm:pt>
    <dgm:pt modelId="{F9E20C37-2ABC-46B6-9888-24D79B8ADDE0}" type="pres">
      <dgm:prSet presAssocID="{7C52A583-5D5D-4A7E-92FE-0224D3ED566F}" presName="aNode" presStyleLbl="fgAcc1" presStyleIdx="7" presStyleCnt="8">
        <dgm:presLayoutVars>
          <dgm:bulletEnabled val="1"/>
        </dgm:presLayoutVars>
      </dgm:prSet>
      <dgm:spPr/>
    </dgm:pt>
    <dgm:pt modelId="{79FDA745-6028-4C83-A05E-F9E82D1A4C53}" type="pres">
      <dgm:prSet presAssocID="{7C52A583-5D5D-4A7E-92FE-0224D3ED566F}" presName="aSpace" presStyleCnt="0"/>
      <dgm:spPr/>
    </dgm:pt>
  </dgm:ptLst>
  <dgm:cxnLst>
    <dgm:cxn modelId="{03C8CF07-9E61-4E26-A7F8-53E0E663A1E3}" type="presOf" srcId="{E06B6EE8-6CB7-457D-94F8-EAFB22A1A4C9}" destId="{24616A9F-6BF3-4910-8C9C-BE11798D3CD9}" srcOrd="0" destOrd="0" presId="urn:microsoft.com/office/officeart/2005/8/layout/pyramid2"/>
    <dgm:cxn modelId="{C1771009-7BD6-444D-93D1-DA29C1112211}" type="presOf" srcId="{AC13369E-23C7-48B1-A6D9-7EFA94148CFA}" destId="{FFB457DC-13AD-4FF3-A652-BCCA1086170F}" srcOrd="0" destOrd="0" presId="urn:microsoft.com/office/officeart/2005/8/layout/pyramid2"/>
    <dgm:cxn modelId="{25414B1D-C465-46D3-97E2-2361D01A098F}" type="presOf" srcId="{7C52A583-5D5D-4A7E-92FE-0224D3ED566F}" destId="{F9E20C37-2ABC-46B6-9888-24D79B8ADDE0}" srcOrd="0" destOrd="0" presId="urn:microsoft.com/office/officeart/2005/8/layout/pyramid2"/>
    <dgm:cxn modelId="{E1A7C65F-6E57-4B07-AC64-36EA99DB966D}" type="presOf" srcId="{A92A3E8F-1C25-4107-964F-B17B53A9A71A}" destId="{1D3BBF02-9917-4E80-AB9C-1FF898F42E2F}" srcOrd="0" destOrd="0" presId="urn:microsoft.com/office/officeart/2005/8/layout/pyramid2"/>
    <dgm:cxn modelId="{9C96E773-A85D-4536-994B-5E41A4D7C99F}" srcId="{E6696EFC-ED23-4AFD-915C-F6AF58C96297}" destId="{7C52A583-5D5D-4A7E-92FE-0224D3ED566F}" srcOrd="7" destOrd="0" parTransId="{C1AC19D3-61CE-4020-8526-460515388803}" sibTransId="{7F68CED7-2D62-44B6-958F-DDBD4FF8BE0D}"/>
    <dgm:cxn modelId="{E3D93A85-6F75-4D96-A920-9C29D0AD05B6}" srcId="{E6696EFC-ED23-4AFD-915C-F6AF58C96297}" destId="{4DB59E9B-A90E-4905-B602-435F831FB235}" srcOrd="1" destOrd="0" parTransId="{4C236C10-EB93-4F78-9095-90390B649007}" sibTransId="{AB0570F7-783A-482E-A05C-289CF3291AF8}"/>
    <dgm:cxn modelId="{598A308A-7732-4F5D-AEE2-19A25EAC10B2}" srcId="{E6696EFC-ED23-4AFD-915C-F6AF58C96297}" destId="{E06B6EE8-6CB7-457D-94F8-EAFB22A1A4C9}" srcOrd="2" destOrd="0" parTransId="{5BE97484-519D-47F2-BEC5-0D376C321DCD}" sibTransId="{CC8C0C79-3229-4ACB-915A-88A1769081FF}"/>
    <dgm:cxn modelId="{0A2D4492-FC40-491A-89E0-08C7948A8C2E}" type="presOf" srcId="{E6696EFC-ED23-4AFD-915C-F6AF58C96297}" destId="{0801CC1B-E12E-4B27-B3FD-EF73C5BF32C3}" srcOrd="0" destOrd="0" presId="urn:microsoft.com/office/officeart/2005/8/layout/pyramid2"/>
    <dgm:cxn modelId="{A9453898-05BB-4B17-8854-1FD05F817D2C}" type="presOf" srcId="{6231AAA2-CDBA-45FD-957E-04886ED5A13C}" destId="{84B0398C-5336-44D7-997E-2BF05D85199D}" srcOrd="0" destOrd="0" presId="urn:microsoft.com/office/officeart/2005/8/layout/pyramid2"/>
    <dgm:cxn modelId="{0048E1A5-2A61-437A-AA01-96C4ACEF982E}" type="presOf" srcId="{5AA0BD6B-DCE7-4B62-A717-750617AA269E}" destId="{D47B84FC-AA87-4407-A76C-2A945CB1B002}" srcOrd="0" destOrd="0" presId="urn:microsoft.com/office/officeart/2005/8/layout/pyramid2"/>
    <dgm:cxn modelId="{AD5E93BF-F84A-4CEB-AA2E-58F9C3F795E2}" type="presOf" srcId="{4DB59E9B-A90E-4905-B602-435F831FB235}" destId="{204D0C56-52F7-4912-A20F-E74B0E5A0727}" srcOrd="0" destOrd="0" presId="urn:microsoft.com/office/officeart/2005/8/layout/pyramid2"/>
    <dgm:cxn modelId="{E7C0FBC5-CB25-44C8-B48F-962C67EB0C77}" srcId="{E6696EFC-ED23-4AFD-915C-F6AF58C96297}" destId="{A92A3E8F-1C25-4107-964F-B17B53A9A71A}" srcOrd="3" destOrd="0" parTransId="{1B492DE2-327C-4420-BF12-98DA519EBD04}" sibTransId="{AEA7D615-0D24-4279-819E-838CBADEA8B8}"/>
    <dgm:cxn modelId="{9D8FB0CF-0A67-45C8-8D12-DE29A49D03C2}" srcId="{E6696EFC-ED23-4AFD-915C-F6AF58C96297}" destId="{9A2CB4BD-F2D7-46E7-A5EC-4DC590EA7720}" srcOrd="4" destOrd="0" parTransId="{EA695469-7288-45E3-9CB7-D4AFC1817BF6}" sibTransId="{EAD95E55-A9AF-4FF6-8E94-C24EA55EC9C1}"/>
    <dgm:cxn modelId="{FC56B3CF-00C3-4430-93F0-847500E0F51F}" type="presOf" srcId="{9A2CB4BD-F2D7-46E7-A5EC-4DC590EA7720}" destId="{0E09C34E-9FCC-4144-A25A-51A2630DE6CA}" srcOrd="0" destOrd="0" presId="urn:microsoft.com/office/officeart/2005/8/layout/pyramid2"/>
    <dgm:cxn modelId="{6AF769DC-823A-4B9C-8D78-D760B62BD631}" srcId="{E6696EFC-ED23-4AFD-915C-F6AF58C96297}" destId="{5AA0BD6B-DCE7-4B62-A717-750617AA269E}" srcOrd="0" destOrd="0" parTransId="{812A000B-D98E-4624-83AC-D88A8701E5C6}" sibTransId="{600FDB91-4480-4B68-B708-7FB16841216C}"/>
    <dgm:cxn modelId="{FFCF6BE8-F2A7-4268-B535-B04183928481}" srcId="{E6696EFC-ED23-4AFD-915C-F6AF58C96297}" destId="{AC13369E-23C7-48B1-A6D9-7EFA94148CFA}" srcOrd="5" destOrd="0" parTransId="{2807AC6B-B650-4BB7-B7E7-030E1CE7EF1C}" sibTransId="{B02A0814-A12C-4713-84E2-300BDC9C5C65}"/>
    <dgm:cxn modelId="{66FE39F3-2398-415C-937E-6703760F78D7}" srcId="{E6696EFC-ED23-4AFD-915C-F6AF58C96297}" destId="{6231AAA2-CDBA-45FD-957E-04886ED5A13C}" srcOrd="6" destOrd="0" parTransId="{3A8E2A63-610D-477E-B06E-6877C8B2E979}" sibTransId="{506598F3-DAD0-4FE2-BB9B-0806480BA675}"/>
    <dgm:cxn modelId="{6DA73CC3-CCA8-40BE-87B8-3F9075F4471C}" type="presParOf" srcId="{0801CC1B-E12E-4B27-B3FD-EF73C5BF32C3}" destId="{FE6B9B3A-36A1-4F09-ABFA-9D8F38553CA4}" srcOrd="0" destOrd="0" presId="urn:microsoft.com/office/officeart/2005/8/layout/pyramid2"/>
    <dgm:cxn modelId="{FBE455BD-7986-4FB7-AE19-C016F9DA76B1}" type="presParOf" srcId="{0801CC1B-E12E-4B27-B3FD-EF73C5BF32C3}" destId="{ABE8AF82-8083-42DD-AB5E-F188311A5798}" srcOrd="1" destOrd="0" presId="urn:microsoft.com/office/officeart/2005/8/layout/pyramid2"/>
    <dgm:cxn modelId="{A5FF84AE-9163-46F5-B035-482924EB5A30}" type="presParOf" srcId="{ABE8AF82-8083-42DD-AB5E-F188311A5798}" destId="{D47B84FC-AA87-4407-A76C-2A945CB1B002}" srcOrd="0" destOrd="0" presId="urn:microsoft.com/office/officeart/2005/8/layout/pyramid2"/>
    <dgm:cxn modelId="{72D1558B-C6FB-46B7-89A1-2E58F138193D}" type="presParOf" srcId="{ABE8AF82-8083-42DD-AB5E-F188311A5798}" destId="{B646FC30-F5A3-46A8-95B4-79553F8F555E}" srcOrd="1" destOrd="0" presId="urn:microsoft.com/office/officeart/2005/8/layout/pyramid2"/>
    <dgm:cxn modelId="{0E1869D2-81FA-4760-BB10-4796244B9885}" type="presParOf" srcId="{ABE8AF82-8083-42DD-AB5E-F188311A5798}" destId="{204D0C56-52F7-4912-A20F-E74B0E5A0727}" srcOrd="2" destOrd="0" presId="urn:microsoft.com/office/officeart/2005/8/layout/pyramid2"/>
    <dgm:cxn modelId="{D224E8EA-BE2B-4F7D-8A36-983B9D3BC8B7}" type="presParOf" srcId="{ABE8AF82-8083-42DD-AB5E-F188311A5798}" destId="{DC7F2274-509E-4E85-9C9B-398163378AB4}" srcOrd="3" destOrd="0" presId="urn:microsoft.com/office/officeart/2005/8/layout/pyramid2"/>
    <dgm:cxn modelId="{FA185C04-3AD8-41E4-AB91-6AB1DFB1AAA8}" type="presParOf" srcId="{ABE8AF82-8083-42DD-AB5E-F188311A5798}" destId="{24616A9F-6BF3-4910-8C9C-BE11798D3CD9}" srcOrd="4" destOrd="0" presId="urn:microsoft.com/office/officeart/2005/8/layout/pyramid2"/>
    <dgm:cxn modelId="{61A64F34-A224-4981-8468-6D98A980964D}" type="presParOf" srcId="{ABE8AF82-8083-42DD-AB5E-F188311A5798}" destId="{25C3E29B-BC37-43C9-B307-9ED991BBC45A}" srcOrd="5" destOrd="0" presId="urn:microsoft.com/office/officeart/2005/8/layout/pyramid2"/>
    <dgm:cxn modelId="{AAC3ECC1-AC71-45D4-B46E-1AA548C12392}" type="presParOf" srcId="{ABE8AF82-8083-42DD-AB5E-F188311A5798}" destId="{1D3BBF02-9917-4E80-AB9C-1FF898F42E2F}" srcOrd="6" destOrd="0" presId="urn:microsoft.com/office/officeart/2005/8/layout/pyramid2"/>
    <dgm:cxn modelId="{7D8A2160-832C-4E6C-B3A4-10B6761A30F7}" type="presParOf" srcId="{ABE8AF82-8083-42DD-AB5E-F188311A5798}" destId="{16752D40-E823-475A-B69C-B302F2030A7C}" srcOrd="7" destOrd="0" presId="urn:microsoft.com/office/officeart/2005/8/layout/pyramid2"/>
    <dgm:cxn modelId="{D8BC445B-C961-4A22-9CE9-6FF13E67AF39}" type="presParOf" srcId="{ABE8AF82-8083-42DD-AB5E-F188311A5798}" destId="{0E09C34E-9FCC-4144-A25A-51A2630DE6CA}" srcOrd="8" destOrd="0" presId="urn:microsoft.com/office/officeart/2005/8/layout/pyramid2"/>
    <dgm:cxn modelId="{F0C30E0B-96BA-4246-A51F-DB9EE673731E}" type="presParOf" srcId="{ABE8AF82-8083-42DD-AB5E-F188311A5798}" destId="{5645D4A4-213C-416F-9822-162E8AD0A5C1}" srcOrd="9" destOrd="0" presId="urn:microsoft.com/office/officeart/2005/8/layout/pyramid2"/>
    <dgm:cxn modelId="{1BEFF0AF-34F0-4961-99B2-83CB8B21BD5A}" type="presParOf" srcId="{ABE8AF82-8083-42DD-AB5E-F188311A5798}" destId="{FFB457DC-13AD-4FF3-A652-BCCA1086170F}" srcOrd="10" destOrd="0" presId="urn:microsoft.com/office/officeart/2005/8/layout/pyramid2"/>
    <dgm:cxn modelId="{4B7784FC-B71A-4944-A5B2-5DBEBBF92B33}" type="presParOf" srcId="{ABE8AF82-8083-42DD-AB5E-F188311A5798}" destId="{A4A1D803-5FFA-424A-957A-5EA37F56490A}" srcOrd="11" destOrd="0" presId="urn:microsoft.com/office/officeart/2005/8/layout/pyramid2"/>
    <dgm:cxn modelId="{E053B8C5-DDD6-46E1-A47F-2E5CCAEC54A5}" type="presParOf" srcId="{ABE8AF82-8083-42DD-AB5E-F188311A5798}" destId="{84B0398C-5336-44D7-997E-2BF05D85199D}" srcOrd="12" destOrd="0" presId="urn:microsoft.com/office/officeart/2005/8/layout/pyramid2"/>
    <dgm:cxn modelId="{534FEE3B-3211-4399-85D7-31E604016028}" type="presParOf" srcId="{ABE8AF82-8083-42DD-AB5E-F188311A5798}" destId="{7F0201C4-C0BC-44DF-B794-ADFE4C066C91}" srcOrd="13" destOrd="0" presId="urn:microsoft.com/office/officeart/2005/8/layout/pyramid2"/>
    <dgm:cxn modelId="{9D401885-5C70-4D3A-A1BF-C5D4487941DA}" type="presParOf" srcId="{ABE8AF82-8083-42DD-AB5E-F188311A5798}" destId="{F9E20C37-2ABC-46B6-9888-24D79B8ADDE0}" srcOrd="14" destOrd="0" presId="urn:microsoft.com/office/officeart/2005/8/layout/pyramid2"/>
    <dgm:cxn modelId="{FFD26B77-5581-4A06-8D37-B64868E2A757}" type="presParOf" srcId="{ABE8AF82-8083-42DD-AB5E-F188311A5798}" destId="{79FDA745-6028-4C83-A05E-F9E82D1A4C53}"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628E4C-2D2C-48A2-B3B5-6F31ED8CA094}"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CD5C00D7-529F-4088-9778-8865FB94E4BC}">
      <dgm:prSet/>
      <dgm:spPr/>
      <dgm:t>
        <a:bodyPr/>
        <a:lstStyle/>
        <a:p>
          <a:endParaRPr lang="en-IN" dirty="0"/>
        </a:p>
      </dgm:t>
    </dgm:pt>
    <dgm:pt modelId="{172CE550-C82F-4339-907D-2A547C49B30F}" type="parTrans" cxnId="{70FAD9E7-05C5-43BD-80D0-875ABF084786}">
      <dgm:prSet/>
      <dgm:spPr/>
      <dgm:t>
        <a:bodyPr/>
        <a:lstStyle/>
        <a:p>
          <a:endParaRPr lang="en-IN"/>
        </a:p>
      </dgm:t>
    </dgm:pt>
    <dgm:pt modelId="{DE4E824C-39FD-4CDE-BDFA-E7B213B3A34A}" type="sibTrans" cxnId="{70FAD9E7-05C5-43BD-80D0-875ABF084786}">
      <dgm:prSet/>
      <dgm:spPr/>
      <dgm:t>
        <a:bodyPr/>
        <a:lstStyle/>
        <a:p>
          <a:endParaRPr lang="en-IN"/>
        </a:p>
      </dgm:t>
    </dgm:pt>
    <dgm:pt modelId="{D4A69F59-9425-420A-A199-5E48F75C6D75}">
      <dgm:prSet/>
      <dgm:spPr/>
      <dgm:t>
        <a:bodyPr/>
        <a:lstStyle/>
        <a:p>
          <a:r>
            <a:rPr lang="en-US"/>
            <a:t>Put People First </a:t>
          </a:r>
          <a:endParaRPr lang="en-IN"/>
        </a:p>
      </dgm:t>
    </dgm:pt>
    <dgm:pt modelId="{806CBF0D-CB12-411F-8A83-5E45B9431534}" type="parTrans" cxnId="{24519528-B718-4658-84C0-A12E9617FD52}">
      <dgm:prSet/>
      <dgm:spPr/>
      <dgm:t>
        <a:bodyPr/>
        <a:lstStyle/>
        <a:p>
          <a:endParaRPr lang="en-IN"/>
        </a:p>
      </dgm:t>
    </dgm:pt>
    <dgm:pt modelId="{93141F80-3788-403E-830F-7C37B878C65A}" type="sibTrans" cxnId="{24519528-B718-4658-84C0-A12E9617FD52}">
      <dgm:prSet/>
      <dgm:spPr/>
      <dgm:t>
        <a:bodyPr/>
        <a:lstStyle/>
        <a:p>
          <a:endParaRPr lang="en-IN"/>
        </a:p>
      </dgm:t>
    </dgm:pt>
    <dgm:pt modelId="{38A8B777-7580-40D2-BB38-5E27BB102546}">
      <dgm:prSet/>
      <dgm:spPr/>
      <dgm:t>
        <a:bodyPr/>
        <a:lstStyle/>
        <a:p>
          <a:r>
            <a:rPr lang="en-US"/>
            <a:t>Consider data and privacy goals </a:t>
          </a:r>
          <a:endParaRPr lang="en-IN"/>
        </a:p>
      </dgm:t>
    </dgm:pt>
    <dgm:pt modelId="{0987422A-5CF7-40C7-82A4-DB25E71CC6B9}" type="parTrans" cxnId="{660DF409-B846-4936-865C-B33979D6727C}">
      <dgm:prSet/>
      <dgm:spPr/>
      <dgm:t>
        <a:bodyPr/>
        <a:lstStyle/>
        <a:p>
          <a:endParaRPr lang="en-IN"/>
        </a:p>
      </dgm:t>
    </dgm:pt>
    <dgm:pt modelId="{4A3D59AE-CE2B-4646-898E-766BEC3099AA}" type="sibTrans" cxnId="{660DF409-B846-4936-865C-B33979D6727C}">
      <dgm:prSet/>
      <dgm:spPr/>
      <dgm:t>
        <a:bodyPr/>
        <a:lstStyle/>
        <a:p>
          <a:endParaRPr lang="en-IN"/>
        </a:p>
      </dgm:t>
    </dgm:pt>
    <dgm:pt modelId="{3FE347D5-DCB0-4824-A079-03CF8CE403FA}">
      <dgm:prSet/>
      <dgm:spPr/>
      <dgm:t>
        <a:bodyPr/>
        <a:lstStyle/>
        <a:p>
          <a:r>
            <a:rPr lang="en-US" dirty="0"/>
            <a:t>Minimize unintended bias </a:t>
          </a:r>
          <a:endParaRPr lang="en-IN" dirty="0"/>
        </a:p>
      </dgm:t>
    </dgm:pt>
    <dgm:pt modelId="{45812C68-E786-4833-87F0-E593698F7AFF}" type="parTrans" cxnId="{DD42E5A5-289D-4F7F-ADE2-3931EB9508BC}">
      <dgm:prSet/>
      <dgm:spPr/>
      <dgm:t>
        <a:bodyPr/>
        <a:lstStyle/>
        <a:p>
          <a:endParaRPr lang="en-IN"/>
        </a:p>
      </dgm:t>
    </dgm:pt>
    <dgm:pt modelId="{19198469-6B95-4F31-85C1-5D949AA55126}" type="sibTrans" cxnId="{DD42E5A5-289D-4F7F-ADE2-3931EB9508BC}">
      <dgm:prSet/>
      <dgm:spPr/>
      <dgm:t>
        <a:bodyPr/>
        <a:lstStyle/>
        <a:p>
          <a:endParaRPr lang="en-IN"/>
        </a:p>
      </dgm:t>
    </dgm:pt>
    <dgm:pt modelId="{6321C7D0-2DC5-4EFB-8D27-9EA75EBE846E}">
      <dgm:prSet/>
      <dgm:spPr/>
      <dgm:t>
        <a:bodyPr/>
        <a:lstStyle/>
        <a:p>
          <a:r>
            <a:rPr lang="en-US" dirty="0"/>
            <a:t>Ensure AI transparency</a:t>
          </a:r>
          <a:endParaRPr lang="en-IN" dirty="0"/>
        </a:p>
      </dgm:t>
    </dgm:pt>
    <dgm:pt modelId="{3B3439F2-0894-4777-B52D-E2025944A2E5}" type="parTrans" cxnId="{85B8327E-C445-4D50-8081-F37A9DFAAEAD}">
      <dgm:prSet/>
      <dgm:spPr/>
      <dgm:t>
        <a:bodyPr/>
        <a:lstStyle/>
        <a:p>
          <a:endParaRPr lang="en-IN"/>
        </a:p>
      </dgm:t>
    </dgm:pt>
    <dgm:pt modelId="{71712304-101F-412C-97A1-4A06B4057BAC}" type="sibTrans" cxnId="{85B8327E-C445-4D50-8081-F37A9DFAAEAD}">
      <dgm:prSet/>
      <dgm:spPr/>
      <dgm:t>
        <a:bodyPr/>
        <a:lstStyle/>
        <a:p>
          <a:endParaRPr lang="en-IN"/>
        </a:p>
      </dgm:t>
    </dgm:pt>
    <dgm:pt modelId="{B7AD27A1-E21E-4159-A907-17359E4EF64E}" type="pres">
      <dgm:prSet presAssocID="{B1628E4C-2D2C-48A2-B3B5-6F31ED8CA094}" presName="matrix" presStyleCnt="0">
        <dgm:presLayoutVars>
          <dgm:chMax val="1"/>
          <dgm:dir/>
          <dgm:resizeHandles val="exact"/>
        </dgm:presLayoutVars>
      </dgm:prSet>
      <dgm:spPr/>
    </dgm:pt>
    <dgm:pt modelId="{FE793107-F53B-4B7F-AD79-50ED563ED5C7}" type="pres">
      <dgm:prSet presAssocID="{B1628E4C-2D2C-48A2-B3B5-6F31ED8CA094}" presName="diamond" presStyleLbl="bgShp" presStyleIdx="0" presStyleCnt="1"/>
      <dgm:spPr/>
    </dgm:pt>
    <dgm:pt modelId="{B88608E6-1E60-4C3C-8B98-94B5173F44DA}" type="pres">
      <dgm:prSet presAssocID="{B1628E4C-2D2C-48A2-B3B5-6F31ED8CA094}" presName="quad1" presStyleLbl="node1" presStyleIdx="0" presStyleCnt="4">
        <dgm:presLayoutVars>
          <dgm:chMax val="0"/>
          <dgm:chPref val="0"/>
          <dgm:bulletEnabled val="1"/>
        </dgm:presLayoutVars>
      </dgm:prSet>
      <dgm:spPr/>
    </dgm:pt>
    <dgm:pt modelId="{4D5AFFBB-A3CF-4145-AAF1-77277B4E8A64}" type="pres">
      <dgm:prSet presAssocID="{B1628E4C-2D2C-48A2-B3B5-6F31ED8CA094}" presName="quad2" presStyleLbl="node1" presStyleIdx="1" presStyleCnt="4">
        <dgm:presLayoutVars>
          <dgm:chMax val="0"/>
          <dgm:chPref val="0"/>
          <dgm:bulletEnabled val="1"/>
        </dgm:presLayoutVars>
      </dgm:prSet>
      <dgm:spPr/>
    </dgm:pt>
    <dgm:pt modelId="{54CD5275-0B09-4012-9736-6ED341C43648}" type="pres">
      <dgm:prSet presAssocID="{B1628E4C-2D2C-48A2-B3B5-6F31ED8CA094}" presName="quad3" presStyleLbl="node1" presStyleIdx="2" presStyleCnt="4">
        <dgm:presLayoutVars>
          <dgm:chMax val="0"/>
          <dgm:chPref val="0"/>
          <dgm:bulletEnabled val="1"/>
        </dgm:presLayoutVars>
      </dgm:prSet>
      <dgm:spPr/>
    </dgm:pt>
    <dgm:pt modelId="{A076C700-8528-473F-8AFB-C9F5096EDD9C}" type="pres">
      <dgm:prSet presAssocID="{B1628E4C-2D2C-48A2-B3B5-6F31ED8CA094}" presName="quad4" presStyleLbl="node1" presStyleIdx="3" presStyleCnt="4">
        <dgm:presLayoutVars>
          <dgm:chMax val="0"/>
          <dgm:chPref val="0"/>
          <dgm:bulletEnabled val="1"/>
        </dgm:presLayoutVars>
      </dgm:prSet>
      <dgm:spPr/>
    </dgm:pt>
  </dgm:ptLst>
  <dgm:cxnLst>
    <dgm:cxn modelId="{5777F804-A6EF-410C-B69E-95877C6D0ECD}" type="presOf" srcId="{6321C7D0-2DC5-4EFB-8D27-9EA75EBE846E}" destId="{54CD5275-0B09-4012-9736-6ED341C43648}" srcOrd="0" destOrd="0" presId="urn:microsoft.com/office/officeart/2005/8/layout/matrix3"/>
    <dgm:cxn modelId="{660DF409-B846-4936-865C-B33979D6727C}" srcId="{B1628E4C-2D2C-48A2-B3B5-6F31ED8CA094}" destId="{38A8B777-7580-40D2-BB38-5E27BB102546}" srcOrd="1" destOrd="0" parTransId="{0987422A-5CF7-40C7-82A4-DB25E71CC6B9}" sibTransId="{4A3D59AE-CE2B-4646-898E-766BEC3099AA}"/>
    <dgm:cxn modelId="{6525B10D-1C69-41C3-B217-74DBD4CEE363}" type="presOf" srcId="{B1628E4C-2D2C-48A2-B3B5-6F31ED8CA094}" destId="{B7AD27A1-E21E-4159-A907-17359E4EF64E}" srcOrd="0" destOrd="0" presId="urn:microsoft.com/office/officeart/2005/8/layout/matrix3"/>
    <dgm:cxn modelId="{DA532726-74CF-401E-8297-0BC860EC3F6C}" type="presOf" srcId="{3FE347D5-DCB0-4824-A079-03CF8CE403FA}" destId="{A076C700-8528-473F-8AFB-C9F5096EDD9C}" srcOrd="0" destOrd="0" presId="urn:microsoft.com/office/officeart/2005/8/layout/matrix3"/>
    <dgm:cxn modelId="{24519528-B718-4658-84C0-A12E9617FD52}" srcId="{B1628E4C-2D2C-48A2-B3B5-6F31ED8CA094}" destId="{D4A69F59-9425-420A-A199-5E48F75C6D75}" srcOrd="0" destOrd="0" parTransId="{806CBF0D-CB12-411F-8A83-5E45B9431534}" sibTransId="{93141F80-3788-403E-830F-7C37B878C65A}"/>
    <dgm:cxn modelId="{85B8327E-C445-4D50-8081-F37A9DFAAEAD}" srcId="{B1628E4C-2D2C-48A2-B3B5-6F31ED8CA094}" destId="{6321C7D0-2DC5-4EFB-8D27-9EA75EBE846E}" srcOrd="2" destOrd="0" parTransId="{3B3439F2-0894-4777-B52D-E2025944A2E5}" sibTransId="{71712304-101F-412C-97A1-4A06B4057BAC}"/>
    <dgm:cxn modelId="{71B8A282-79B5-4410-8F42-A3FB26A79522}" type="presOf" srcId="{D4A69F59-9425-420A-A199-5E48F75C6D75}" destId="{B88608E6-1E60-4C3C-8B98-94B5173F44DA}" srcOrd="0" destOrd="0" presId="urn:microsoft.com/office/officeart/2005/8/layout/matrix3"/>
    <dgm:cxn modelId="{E24F3989-4948-45B7-A5D2-9A8DE11B9367}" type="presOf" srcId="{38A8B777-7580-40D2-BB38-5E27BB102546}" destId="{4D5AFFBB-A3CF-4145-AAF1-77277B4E8A64}" srcOrd="0" destOrd="0" presId="urn:microsoft.com/office/officeart/2005/8/layout/matrix3"/>
    <dgm:cxn modelId="{DD42E5A5-289D-4F7F-ADE2-3931EB9508BC}" srcId="{B1628E4C-2D2C-48A2-B3B5-6F31ED8CA094}" destId="{3FE347D5-DCB0-4824-A079-03CF8CE403FA}" srcOrd="3" destOrd="0" parTransId="{45812C68-E786-4833-87F0-E593698F7AFF}" sibTransId="{19198469-6B95-4F31-85C1-5D949AA55126}"/>
    <dgm:cxn modelId="{70FAD9E7-05C5-43BD-80D0-875ABF084786}" srcId="{B1628E4C-2D2C-48A2-B3B5-6F31ED8CA094}" destId="{CD5C00D7-529F-4088-9778-8865FB94E4BC}" srcOrd="4" destOrd="0" parTransId="{172CE550-C82F-4339-907D-2A547C49B30F}" sibTransId="{DE4E824C-39FD-4CDE-BDFA-E7B213B3A34A}"/>
    <dgm:cxn modelId="{D81D9F73-4BAC-4DD2-9DFE-D6B524BAFE7B}" type="presParOf" srcId="{B7AD27A1-E21E-4159-A907-17359E4EF64E}" destId="{FE793107-F53B-4B7F-AD79-50ED563ED5C7}" srcOrd="0" destOrd="0" presId="urn:microsoft.com/office/officeart/2005/8/layout/matrix3"/>
    <dgm:cxn modelId="{199C1AC9-2B8B-4AD3-9797-EA3B5CA37468}" type="presParOf" srcId="{B7AD27A1-E21E-4159-A907-17359E4EF64E}" destId="{B88608E6-1E60-4C3C-8B98-94B5173F44DA}" srcOrd="1" destOrd="0" presId="urn:microsoft.com/office/officeart/2005/8/layout/matrix3"/>
    <dgm:cxn modelId="{B43E624B-EB31-4AC6-BDE9-EC58C29F9129}" type="presParOf" srcId="{B7AD27A1-E21E-4159-A907-17359E4EF64E}" destId="{4D5AFFBB-A3CF-4145-AAF1-77277B4E8A64}" srcOrd="2" destOrd="0" presId="urn:microsoft.com/office/officeart/2005/8/layout/matrix3"/>
    <dgm:cxn modelId="{53DB8B40-D2D9-4606-9F2A-579004672010}" type="presParOf" srcId="{B7AD27A1-E21E-4159-A907-17359E4EF64E}" destId="{54CD5275-0B09-4012-9736-6ED341C43648}" srcOrd="3" destOrd="0" presId="urn:microsoft.com/office/officeart/2005/8/layout/matrix3"/>
    <dgm:cxn modelId="{C78FC6B7-DEB8-4762-80DB-78E588B9B14E}" type="presParOf" srcId="{B7AD27A1-E21E-4159-A907-17359E4EF64E}" destId="{A076C700-8528-473F-8AFB-C9F5096EDD9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A5D00D-477F-48EB-804B-D0A3AC4CE59D}"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IN"/>
        </a:p>
      </dgm:t>
    </dgm:pt>
    <dgm:pt modelId="{E487C208-3B9C-454A-B310-BB796CA4ED4D}">
      <dgm:prSet/>
      <dgm:spPr/>
      <dgm:t>
        <a:bodyPr/>
        <a:lstStyle/>
        <a:p>
          <a:r>
            <a:rPr lang="en-US"/>
            <a:t>AI can help do repetitive work for humans, but humans should still be prioritized. Create a culture that utilizes creativity, empathy, and dexterity from humans and AI for increased efficiency.</a:t>
          </a:r>
          <a:endParaRPr lang="en-IN"/>
        </a:p>
      </dgm:t>
    </dgm:pt>
    <dgm:pt modelId="{AC05C661-4C0D-4286-9CF0-3E88508A5B38}" type="parTrans" cxnId="{F8FFF464-C7D7-466C-9DE9-02A9DE4FE883}">
      <dgm:prSet/>
      <dgm:spPr/>
      <dgm:t>
        <a:bodyPr/>
        <a:lstStyle/>
        <a:p>
          <a:endParaRPr lang="en-IN"/>
        </a:p>
      </dgm:t>
    </dgm:pt>
    <dgm:pt modelId="{0009F52A-9A60-4B46-AF0E-83451E55D258}" type="sibTrans" cxnId="{F8FFF464-C7D7-466C-9DE9-02A9DE4FE883}">
      <dgm:prSet/>
      <dgm:spPr/>
      <dgm:t>
        <a:bodyPr/>
        <a:lstStyle/>
        <a:p>
          <a:endParaRPr lang="en-IN"/>
        </a:p>
      </dgm:t>
    </dgm:pt>
    <dgm:pt modelId="{79991C3D-F3A3-490E-87F7-6FF52E71E2B5}">
      <dgm:prSet/>
      <dgm:spPr/>
      <dgm:t>
        <a:bodyPr/>
        <a:lstStyle/>
        <a:p>
          <a:r>
            <a:rPr lang="en-US"/>
            <a:t>Businesses should adopt strong security measures, limit access to sensitive data, and anonymize data whenever possible to secure data privacy with AI and ML technologies.</a:t>
          </a:r>
          <a:endParaRPr lang="en-IN"/>
        </a:p>
      </dgm:t>
    </dgm:pt>
    <dgm:pt modelId="{B6C8119B-B0AF-4071-8043-5EC183C9A8B9}" type="parTrans" cxnId="{DD52AD6F-9A6B-48DA-BF10-C9561EBA3E74}">
      <dgm:prSet/>
      <dgm:spPr/>
      <dgm:t>
        <a:bodyPr/>
        <a:lstStyle/>
        <a:p>
          <a:endParaRPr lang="en-IN"/>
        </a:p>
      </dgm:t>
    </dgm:pt>
    <dgm:pt modelId="{7416F18D-0A89-4FD1-867F-3C53B82179C5}" type="sibTrans" cxnId="{DD52AD6F-9A6B-48DA-BF10-C9561EBA3E74}">
      <dgm:prSet/>
      <dgm:spPr/>
      <dgm:t>
        <a:bodyPr/>
        <a:lstStyle/>
        <a:p>
          <a:endParaRPr lang="en-IN"/>
        </a:p>
      </dgm:t>
    </dgm:pt>
    <dgm:pt modelId="{55C72FE8-6C23-4829-80EC-45018524346A}">
      <dgm:prSet/>
      <dgm:spPr/>
      <dgm:t>
        <a:bodyPr/>
        <a:lstStyle/>
        <a:p>
          <a:r>
            <a:rPr lang="en-US"/>
            <a:t>There needs to be fairness in AI which entails identifying and eliminating discrimination while also encouraging diversity and inclusion. This is can be done by using training models with equal representation.</a:t>
          </a:r>
          <a:endParaRPr lang="en-IN"/>
        </a:p>
      </dgm:t>
    </dgm:pt>
    <dgm:pt modelId="{3C29F7B6-851A-416C-ADC1-92B464329BA1}" type="parTrans" cxnId="{66332CC9-0831-48B1-91B2-6263A7E2D140}">
      <dgm:prSet/>
      <dgm:spPr/>
      <dgm:t>
        <a:bodyPr/>
        <a:lstStyle/>
        <a:p>
          <a:endParaRPr lang="en-IN"/>
        </a:p>
      </dgm:t>
    </dgm:pt>
    <dgm:pt modelId="{1DCB9E6B-99AF-42EF-927D-1B2DA7B356A6}" type="sibTrans" cxnId="{66332CC9-0831-48B1-91B2-6263A7E2D140}">
      <dgm:prSet/>
      <dgm:spPr/>
      <dgm:t>
        <a:bodyPr/>
        <a:lstStyle/>
        <a:p>
          <a:endParaRPr lang="en-IN"/>
        </a:p>
      </dgm:t>
    </dgm:pt>
    <dgm:pt modelId="{C9E22793-1F4F-426F-8E00-F43CAFB594E2}">
      <dgm:prSet/>
      <dgm:spPr/>
      <dgm:t>
        <a:bodyPr/>
        <a:lstStyle/>
        <a:p>
          <a:r>
            <a:rPr lang="en-US"/>
            <a:t>Develop explainable AI that is visible across processes and functions to generate trust among employees and customers. Provide examinability, comprehension, and traceability. </a:t>
          </a:r>
          <a:endParaRPr lang="en-IN"/>
        </a:p>
      </dgm:t>
    </dgm:pt>
    <dgm:pt modelId="{66649225-700B-46CE-9BD0-12F37A55E3F2}" type="parTrans" cxnId="{15E00953-6CD2-4AB2-96B6-1911048C4163}">
      <dgm:prSet/>
      <dgm:spPr/>
      <dgm:t>
        <a:bodyPr/>
        <a:lstStyle/>
        <a:p>
          <a:endParaRPr lang="en-IN"/>
        </a:p>
      </dgm:t>
    </dgm:pt>
    <dgm:pt modelId="{29C38C03-6067-4301-8FE3-396440B983D2}" type="sibTrans" cxnId="{15E00953-6CD2-4AB2-96B6-1911048C4163}">
      <dgm:prSet/>
      <dgm:spPr/>
      <dgm:t>
        <a:bodyPr/>
        <a:lstStyle/>
        <a:p>
          <a:endParaRPr lang="en-IN"/>
        </a:p>
      </dgm:t>
    </dgm:pt>
    <dgm:pt modelId="{A76D74AC-DA9B-4ECB-9B69-CAF4A13900FB}" type="pres">
      <dgm:prSet presAssocID="{17A5D00D-477F-48EB-804B-D0A3AC4CE59D}" presName="Name0" presStyleCnt="0">
        <dgm:presLayoutVars>
          <dgm:dir/>
          <dgm:resizeHandles/>
        </dgm:presLayoutVars>
      </dgm:prSet>
      <dgm:spPr/>
    </dgm:pt>
    <dgm:pt modelId="{C6FAE00B-2257-49F7-886C-08D1EA092643}" type="pres">
      <dgm:prSet presAssocID="{E487C208-3B9C-454A-B310-BB796CA4ED4D}" presName="compNode" presStyleCnt="0"/>
      <dgm:spPr/>
    </dgm:pt>
    <dgm:pt modelId="{7C41527C-666E-46DA-BEB3-DE3EB319678D}" type="pres">
      <dgm:prSet presAssocID="{E487C208-3B9C-454A-B310-BB796CA4ED4D}" presName="dummyConnPt" presStyleCnt="0"/>
      <dgm:spPr/>
    </dgm:pt>
    <dgm:pt modelId="{7E7B7D3C-4FDA-4815-9F7E-74319B112961}" type="pres">
      <dgm:prSet presAssocID="{E487C208-3B9C-454A-B310-BB796CA4ED4D}" presName="node" presStyleLbl="node1" presStyleIdx="0" presStyleCnt="4">
        <dgm:presLayoutVars>
          <dgm:bulletEnabled val="1"/>
        </dgm:presLayoutVars>
      </dgm:prSet>
      <dgm:spPr/>
    </dgm:pt>
    <dgm:pt modelId="{FE7D815C-127E-4FB8-90AF-F877A7F78D32}" type="pres">
      <dgm:prSet presAssocID="{0009F52A-9A60-4B46-AF0E-83451E55D258}" presName="sibTrans" presStyleLbl="bgSibTrans2D1" presStyleIdx="0" presStyleCnt="3"/>
      <dgm:spPr/>
    </dgm:pt>
    <dgm:pt modelId="{B535427D-D1C2-4DCA-8A45-1FCB251B1BFC}" type="pres">
      <dgm:prSet presAssocID="{79991C3D-F3A3-490E-87F7-6FF52E71E2B5}" presName="compNode" presStyleCnt="0"/>
      <dgm:spPr/>
    </dgm:pt>
    <dgm:pt modelId="{B0717A99-F749-46C0-9AA5-A753A4E7250D}" type="pres">
      <dgm:prSet presAssocID="{79991C3D-F3A3-490E-87F7-6FF52E71E2B5}" presName="dummyConnPt" presStyleCnt="0"/>
      <dgm:spPr/>
    </dgm:pt>
    <dgm:pt modelId="{0F299CB3-0237-4A40-9B8D-2B4735B37289}" type="pres">
      <dgm:prSet presAssocID="{79991C3D-F3A3-490E-87F7-6FF52E71E2B5}" presName="node" presStyleLbl="node1" presStyleIdx="1" presStyleCnt="4">
        <dgm:presLayoutVars>
          <dgm:bulletEnabled val="1"/>
        </dgm:presLayoutVars>
      </dgm:prSet>
      <dgm:spPr/>
    </dgm:pt>
    <dgm:pt modelId="{34E30C67-9F46-46BA-98E9-0751C2DA0F96}" type="pres">
      <dgm:prSet presAssocID="{7416F18D-0A89-4FD1-867F-3C53B82179C5}" presName="sibTrans" presStyleLbl="bgSibTrans2D1" presStyleIdx="1" presStyleCnt="3"/>
      <dgm:spPr/>
    </dgm:pt>
    <dgm:pt modelId="{C72B4B3A-8610-4CD0-A5B6-24225210313E}" type="pres">
      <dgm:prSet presAssocID="{55C72FE8-6C23-4829-80EC-45018524346A}" presName="compNode" presStyleCnt="0"/>
      <dgm:spPr/>
    </dgm:pt>
    <dgm:pt modelId="{9BBFB66A-A10C-44E1-AC22-21E76CFB7304}" type="pres">
      <dgm:prSet presAssocID="{55C72FE8-6C23-4829-80EC-45018524346A}" presName="dummyConnPt" presStyleCnt="0"/>
      <dgm:spPr/>
    </dgm:pt>
    <dgm:pt modelId="{B01BCFBB-714D-4AB3-9602-E5BA79838179}" type="pres">
      <dgm:prSet presAssocID="{55C72FE8-6C23-4829-80EC-45018524346A}" presName="node" presStyleLbl="node1" presStyleIdx="2" presStyleCnt="4">
        <dgm:presLayoutVars>
          <dgm:bulletEnabled val="1"/>
        </dgm:presLayoutVars>
      </dgm:prSet>
      <dgm:spPr/>
    </dgm:pt>
    <dgm:pt modelId="{370CCB9A-B576-4BD7-BBFC-C057477C3121}" type="pres">
      <dgm:prSet presAssocID="{1DCB9E6B-99AF-42EF-927D-1B2DA7B356A6}" presName="sibTrans" presStyleLbl="bgSibTrans2D1" presStyleIdx="2" presStyleCnt="3"/>
      <dgm:spPr/>
    </dgm:pt>
    <dgm:pt modelId="{5EB5EB60-6E43-45F4-866C-DD1F93B5B410}" type="pres">
      <dgm:prSet presAssocID="{C9E22793-1F4F-426F-8E00-F43CAFB594E2}" presName="compNode" presStyleCnt="0"/>
      <dgm:spPr/>
    </dgm:pt>
    <dgm:pt modelId="{544798BA-5A4B-439D-A8A0-4D009F044BB1}" type="pres">
      <dgm:prSet presAssocID="{C9E22793-1F4F-426F-8E00-F43CAFB594E2}" presName="dummyConnPt" presStyleCnt="0"/>
      <dgm:spPr/>
    </dgm:pt>
    <dgm:pt modelId="{98BA786D-131D-420D-B2E8-E183268F7F8C}" type="pres">
      <dgm:prSet presAssocID="{C9E22793-1F4F-426F-8E00-F43CAFB594E2}" presName="node" presStyleLbl="node1" presStyleIdx="3" presStyleCnt="4">
        <dgm:presLayoutVars>
          <dgm:bulletEnabled val="1"/>
        </dgm:presLayoutVars>
      </dgm:prSet>
      <dgm:spPr/>
    </dgm:pt>
  </dgm:ptLst>
  <dgm:cxnLst>
    <dgm:cxn modelId="{DBA52306-D832-4BC4-A965-2EAE04198E30}" type="presOf" srcId="{55C72FE8-6C23-4829-80EC-45018524346A}" destId="{B01BCFBB-714D-4AB3-9602-E5BA79838179}" srcOrd="0" destOrd="0" presId="urn:microsoft.com/office/officeart/2005/8/layout/bProcess4"/>
    <dgm:cxn modelId="{6B639015-8302-4E71-8EF9-C7B9ADF1F6BA}" type="presOf" srcId="{79991C3D-F3A3-490E-87F7-6FF52E71E2B5}" destId="{0F299CB3-0237-4A40-9B8D-2B4735B37289}" srcOrd="0" destOrd="0" presId="urn:microsoft.com/office/officeart/2005/8/layout/bProcess4"/>
    <dgm:cxn modelId="{D9FD9D1C-766B-4F16-8CC0-6BA3AEEB889E}" type="presOf" srcId="{E487C208-3B9C-454A-B310-BB796CA4ED4D}" destId="{7E7B7D3C-4FDA-4815-9F7E-74319B112961}" srcOrd="0" destOrd="0" presId="urn:microsoft.com/office/officeart/2005/8/layout/bProcess4"/>
    <dgm:cxn modelId="{D36F9120-AF5F-4B03-B8D1-DAD896D45196}" type="presOf" srcId="{7416F18D-0A89-4FD1-867F-3C53B82179C5}" destId="{34E30C67-9F46-46BA-98E9-0751C2DA0F96}" srcOrd="0" destOrd="0" presId="urn:microsoft.com/office/officeart/2005/8/layout/bProcess4"/>
    <dgm:cxn modelId="{61EB5F26-90F9-4762-B66B-4334BF2FBD57}" type="presOf" srcId="{0009F52A-9A60-4B46-AF0E-83451E55D258}" destId="{FE7D815C-127E-4FB8-90AF-F877A7F78D32}" srcOrd="0" destOrd="0" presId="urn:microsoft.com/office/officeart/2005/8/layout/bProcess4"/>
    <dgm:cxn modelId="{F8FFF464-C7D7-466C-9DE9-02A9DE4FE883}" srcId="{17A5D00D-477F-48EB-804B-D0A3AC4CE59D}" destId="{E487C208-3B9C-454A-B310-BB796CA4ED4D}" srcOrd="0" destOrd="0" parTransId="{AC05C661-4C0D-4286-9CF0-3E88508A5B38}" sibTransId="{0009F52A-9A60-4B46-AF0E-83451E55D258}"/>
    <dgm:cxn modelId="{345E2246-B74C-475B-A718-0D1D66A40B3F}" type="presOf" srcId="{1DCB9E6B-99AF-42EF-927D-1B2DA7B356A6}" destId="{370CCB9A-B576-4BD7-BBFC-C057477C3121}" srcOrd="0" destOrd="0" presId="urn:microsoft.com/office/officeart/2005/8/layout/bProcess4"/>
    <dgm:cxn modelId="{DD52AD6F-9A6B-48DA-BF10-C9561EBA3E74}" srcId="{17A5D00D-477F-48EB-804B-D0A3AC4CE59D}" destId="{79991C3D-F3A3-490E-87F7-6FF52E71E2B5}" srcOrd="1" destOrd="0" parTransId="{B6C8119B-B0AF-4071-8043-5EC183C9A8B9}" sibTransId="{7416F18D-0A89-4FD1-867F-3C53B82179C5}"/>
    <dgm:cxn modelId="{15E00953-6CD2-4AB2-96B6-1911048C4163}" srcId="{17A5D00D-477F-48EB-804B-D0A3AC4CE59D}" destId="{C9E22793-1F4F-426F-8E00-F43CAFB594E2}" srcOrd="3" destOrd="0" parTransId="{66649225-700B-46CE-9BD0-12F37A55E3F2}" sibTransId="{29C38C03-6067-4301-8FE3-396440B983D2}"/>
    <dgm:cxn modelId="{9B3C3378-1C77-4837-89C7-4DB2FDAE8A48}" type="presOf" srcId="{17A5D00D-477F-48EB-804B-D0A3AC4CE59D}" destId="{A76D74AC-DA9B-4ECB-9B69-CAF4A13900FB}" srcOrd="0" destOrd="0" presId="urn:microsoft.com/office/officeart/2005/8/layout/bProcess4"/>
    <dgm:cxn modelId="{65C04E95-4285-4131-9664-2A11DA71989D}" type="presOf" srcId="{C9E22793-1F4F-426F-8E00-F43CAFB594E2}" destId="{98BA786D-131D-420D-B2E8-E183268F7F8C}" srcOrd="0" destOrd="0" presId="urn:microsoft.com/office/officeart/2005/8/layout/bProcess4"/>
    <dgm:cxn modelId="{66332CC9-0831-48B1-91B2-6263A7E2D140}" srcId="{17A5D00D-477F-48EB-804B-D0A3AC4CE59D}" destId="{55C72FE8-6C23-4829-80EC-45018524346A}" srcOrd="2" destOrd="0" parTransId="{3C29F7B6-851A-416C-ADC1-92B464329BA1}" sibTransId="{1DCB9E6B-99AF-42EF-927D-1B2DA7B356A6}"/>
    <dgm:cxn modelId="{D33B2117-1490-4D52-9D7D-2E570A8D88EE}" type="presParOf" srcId="{A76D74AC-DA9B-4ECB-9B69-CAF4A13900FB}" destId="{C6FAE00B-2257-49F7-886C-08D1EA092643}" srcOrd="0" destOrd="0" presId="urn:microsoft.com/office/officeart/2005/8/layout/bProcess4"/>
    <dgm:cxn modelId="{36F77F1D-A672-42FD-8E64-7B80792E0A82}" type="presParOf" srcId="{C6FAE00B-2257-49F7-886C-08D1EA092643}" destId="{7C41527C-666E-46DA-BEB3-DE3EB319678D}" srcOrd="0" destOrd="0" presId="urn:microsoft.com/office/officeart/2005/8/layout/bProcess4"/>
    <dgm:cxn modelId="{3F21D0C5-948E-40FB-8FB5-FFE60574FDD1}" type="presParOf" srcId="{C6FAE00B-2257-49F7-886C-08D1EA092643}" destId="{7E7B7D3C-4FDA-4815-9F7E-74319B112961}" srcOrd="1" destOrd="0" presId="urn:microsoft.com/office/officeart/2005/8/layout/bProcess4"/>
    <dgm:cxn modelId="{D8FD5441-6731-4A4D-B10E-63CC4D4236D0}" type="presParOf" srcId="{A76D74AC-DA9B-4ECB-9B69-CAF4A13900FB}" destId="{FE7D815C-127E-4FB8-90AF-F877A7F78D32}" srcOrd="1" destOrd="0" presId="urn:microsoft.com/office/officeart/2005/8/layout/bProcess4"/>
    <dgm:cxn modelId="{B8816D83-D521-4AA0-A2CA-7B74002243A2}" type="presParOf" srcId="{A76D74AC-DA9B-4ECB-9B69-CAF4A13900FB}" destId="{B535427D-D1C2-4DCA-8A45-1FCB251B1BFC}" srcOrd="2" destOrd="0" presId="urn:microsoft.com/office/officeart/2005/8/layout/bProcess4"/>
    <dgm:cxn modelId="{79169744-0BF0-4BC8-8FA3-FF40B353749F}" type="presParOf" srcId="{B535427D-D1C2-4DCA-8A45-1FCB251B1BFC}" destId="{B0717A99-F749-46C0-9AA5-A753A4E7250D}" srcOrd="0" destOrd="0" presId="urn:microsoft.com/office/officeart/2005/8/layout/bProcess4"/>
    <dgm:cxn modelId="{690CCC0E-36FE-48E3-A7B2-5C70D3A0925A}" type="presParOf" srcId="{B535427D-D1C2-4DCA-8A45-1FCB251B1BFC}" destId="{0F299CB3-0237-4A40-9B8D-2B4735B37289}" srcOrd="1" destOrd="0" presId="urn:microsoft.com/office/officeart/2005/8/layout/bProcess4"/>
    <dgm:cxn modelId="{7A0EE388-2B2D-4AFF-A962-338C8F9BBA0B}" type="presParOf" srcId="{A76D74AC-DA9B-4ECB-9B69-CAF4A13900FB}" destId="{34E30C67-9F46-46BA-98E9-0751C2DA0F96}" srcOrd="3" destOrd="0" presId="urn:microsoft.com/office/officeart/2005/8/layout/bProcess4"/>
    <dgm:cxn modelId="{F9E3EBDF-80DC-48E5-AF81-1538053CF2F3}" type="presParOf" srcId="{A76D74AC-DA9B-4ECB-9B69-CAF4A13900FB}" destId="{C72B4B3A-8610-4CD0-A5B6-24225210313E}" srcOrd="4" destOrd="0" presId="urn:microsoft.com/office/officeart/2005/8/layout/bProcess4"/>
    <dgm:cxn modelId="{ED25903F-9C71-4D60-9D84-0186FCE78BB0}" type="presParOf" srcId="{C72B4B3A-8610-4CD0-A5B6-24225210313E}" destId="{9BBFB66A-A10C-44E1-AC22-21E76CFB7304}" srcOrd="0" destOrd="0" presId="urn:microsoft.com/office/officeart/2005/8/layout/bProcess4"/>
    <dgm:cxn modelId="{DB0ACCF4-7D43-42A7-B9BA-4652072682BB}" type="presParOf" srcId="{C72B4B3A-8610-4CD0-A5B6-24225210313E}" destId="{B01BCFBB-714D-4AB3-9602-E5BA79838179}" srcOrd="1" destOrd="0" presId="urn:microsoft.com/office/officeart/2005/8/layout/bProcess4"/>
    <dgm:cxn modelId="{B04F54A5-84D5-479C-8040-CD0871F66A6A}" type="presParOf" srcId="{A76D74AC-DA9B-4ECB-9B69-CAF4A13900FB}" destId="{370CCB9A-B576-4BD7-BBFC-C057477C3121}" srcOrd="5" destOrd="0" presId="urn:microsoft.com/office/officeart/2005/8/layout/bProcess4"/>
    <dgm:cxn modelId="{0EF6675F-CB6D-40AB-9555-2D5BA66F9867}" type="presParOf" srcId="{A76D74AC-DA9B-4ECB-9B69-CAF4A13900FB}" destId="{5EB5EB60-6E43-45F4-866C-DD1F93B5B410}" srcOrd="6" destOrd="0" presId="urn:microsoft.com/office/officeart/2005/8/layout/bProcess4"/>
    <dgm:cxn modelId="{2B2F693A-1320-424F-93F2-9C4F76B9D57D}" type="presParOf" srcId="{5EB5EB60-6E43-45F4-866C-DD1F93B5B410}" destId="{544798BA-5A4B-439D-A8A0-4D009F044BB1}" srcOrd="0" destOrd="0" presId="urn:microsoft.com/office/officeart/2005/8/layout/bProcess4"/>
    <dgm:cxn modelId="{5871437A-AFE4-4A22-83C0-8FD374C82B18}" type="presParOf" srcId="{5EB5EB60-6E43-45F4-866C-DD1F93B5B410}" destId="{98BA786D-131D-420D-B2E8-E183268F7F8C}"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CF4EF-3184-4389-949B-A2701D2D1E4E}">
      <dsp:nvSpPr>
        <dsp:cNvPr id="0" name=""/>
        <dsp:cNvSpPr/>
      </dsp:nvSpPr>
      <dsp:spPr>
        <a:xfrm>
          <a:off x="-5592321" y="-856598"/>
          <a:ext cx="6662027" cy="6662027"/>
        </a:xfrm>
        <a:prstGeom prst="blockArc">
          <a:avLst>
            <a:gd name="adj1" fmla="val 18900000"/>
            <a:gd name="adj2" fmla="val 2700000"/>
            <a:gd name="adj3" fmla="val 324"/>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8F9519B-5205-4BF3-BD80-6C97F2743FE8}">
      <dsp:nvSpPr>
        <dsp:cNvPr id="0" name=""/>
        <dsp:cNvSpPr/>
      </dsp:nvSpPr>
      <dsp:spPr>
        <a:xfrm>
          <a:off x="347160" y="224973"/>
          <a:ext cx="8830280"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a:t>AI can be used for various situations, but these are some examples of AI in our daily life.</a:t>
          </a:r>
          <a:endParaRPr lang="en-IN" sz="1800" kern="1200"/>
        </a:p>
      </dsp:txBody>
      <dsp:txXfrm>
        <a:off x="347160" y="224973"/>
        <a:ext cx="8830280" cy="449749"/>
      </dsp:txXfrm>
    </dsp:sp>
    <dsp:sp modelId="{0A9861FD-E359-4868-A217-36C6EACFA4A5}">
      <dsp:nvSpPr>
        <dsp:cNvPr id="0" name=""/>
        <dsp:cNvSpPr/>
      </dsp:nvSpPr>
      <dsp:spPr>
        <a:xfrm>
          <a:off x="66066" y="168755"/>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3F8E3F0-AFD1-4C9F-B1FA-F70204736D01}">
      <dsp:nvSpPr>
        <dsp:cNvPr id="0" name=""/>
        <dsp:cNvSpPr/>
      </dsp:nvSpPr>
      <dsp:spPr>
        <a:xfrm>
          <a:off x="754449" y="899994"/>
          <a:ext cx="8422991"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a:t>Virtual Assistance</a:t>
          </a:r>
        </a:p>
      </dsp:txBody>
      <dsp:txXfrm>
        <a:off x="754449" y="899994"/>
        <a:ext cx="8422991" cy="449749"/>
      </dsp:txXfrm>
    </dsp:sp>
    <dsp:sp modelId="{C4AF50B8-E9E7-45FC-9065-CA9E0A3ECCA0}">
      <dsp:nvSpPr>
        <dsp:cNvPr id="0" name=""/>
        <dsp:cNvSpPr/>
      </dsp:nvSpPr>
      <dsp:spPr>
        <a:xfrm>
          <a:off x="473355" y="843775"/>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B23E072-2774-4999-BC47-B105849A52F7}">
      <dsp:nvSpPr>
        <dsp:cNvPr id="0" name=""/>
        <dsp:cNvSpPr/>
      </dsp:nvSpPr>
      <dsp:spPr>
        <a:xfrm>
          <a:off x="977641" y="1574519"/>
          <a:ext cx="8199799"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a:t>Autonomous vehicles</a:t>
          </a:r>
        </a:p>
      </dsp:txBody>
      <dsp:txXfrm>
        <a:off x="977641" y="1574519"/>
        <a:ext cx="8199799" cy="449749"/>
      </dsp:txXfrm>
    </dsp:sp>
    <dsp:sp modelId="{7D42DA47-8461-4A8B-AC11-31B9D029F8B4}">
      <dsp:nvSpPr>
        <dsp:cNvPr id="0" name=""/>
        <dsp:cNvSpPr/>
      </dsp:nvSpPr>
      <dsp:spPr>
        <a:xfrm>
          <a:off x="696547" y="1518301"/>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B8CB796-C9EA-42E6-BA7A-D78A1E229E1F}">
      <dsp:nvSpPr>
        <dsp:cNvPr id="0" name=""/>
        <dsp:cNvSpPr/>
      </dsp:nvSpPr>
      <dsp:spPr>
        <a:xfrm>
          <a:off x="1048904" y="2249540"/>
          <a:ext cx="8128536"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a:t>Chatbots</a:t>
          </a:r>
        </a:p>
      </dsp:txBody>
      <dsp:txXfrm>
        <a:off x="1048904" y="2249540"/>
        <a:ext cx="8128536" cy="449749"/>
      </dsp:txXfrm>
    </dsp:sp>
    <dsp:sp modelId="{F9507E7D-2AA8-4DCE-ABDF-F8C99B2F80F6}">
      <dsp:nvSpPr>
        <dsp:cNvPr id="0" name=""/>
        <dsp:cNvSpPr/>
      </dsp:nvSpPr>
      <dsp:spPr>
        <a:xfrm>
          <a:off x="767810" y="2193321"/>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7BB1606-2EFC-4AFE-AC3B-1306006953FE}">
      <dsp:nvSpPr>
        <dsp:cNvPr id="0" name=""/>
        <dsp:cNvSpPr/>
      </dsp:nvSpPr>
      <dsp:spPr>
        <a:xfrm>
          <a:off x="977641" y="2924560"/>
          <a:ext cx="8199799"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a:t>E-commerce</a:t>
          </a:r>
        </a:p>
      </dsp:txBody>
      <dsp:txXfrm>
        <a:off x="977641" y="2924560"/>
        <a:ext cx="8199799" cy="449749"/>
      </dsp:txXfrm>
    </dsp:sp>
    <dsp:sp modelId="{5C1D6E5B-D192-4F51-915F-8E67ED42E382}">
      <dsp:nvSpPr>
        <dsp:cNvPr id="0" name=""/>
        <dsp:cNvSpPr/>
      </dsp:nvSpPr>
      <dsp:spPr>
        <a:xfrm>
          <a:off x="696547" y="2868341"/>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A65962A-20DB-43D1-9D42-52B4B4C2CF32}">
      <dsp:nvSpPr>
        <dsp:cNvPr id="0" name=""/>
        <dsp:cNvSpPr/>
      </dsp:nvSpPr>
      <dsp:spPr>
        <a:xfrm>
          <a:off x="754449" y="3599086"/>
          <a:ext cx="8422991"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a:t>Recommendation systems </a:t>
          </a:r>
        </a:p>
      </dsp:txBody>
      <dsp:txXfrm>
        <a:off x="754449" y="3599086"/>
        <a:ext cx="8422991" cy="449749"/>
      </dsp:txXfrm>
    </dsp:sp>
    <dsp:sp modelId="{F897D7A6-2966-4659-AC3D-41A25AD6A32C}">
      <dsp:nvSpPr>
        <dsp:cNvPr id="0" name=""/>
        <dsp:cNvSpPr/>
      </dsp:nvSpPr>
      <dsp:spPr>
        <a:xfrm>
          <a:off x="473355" y="3542867"/>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79E693D-F849-491F-BD9C-51E435E1F3E5}">
      <dsp:nvSpPr>
        <dsp:cNvPr id="0" name=""/>
        <dsp:cNvSpPr/>
      </dsp:nvSpPr>
      <dsp:spPr>
        <a:xfrm>
          <a:off x="347160" y="4274106"/>
          <a:ext cx="8830280" cy="4497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6989" tIns="45720" rIns="45720" bIns="45720" numCol="1" spcCol="1270" anchor="ctr" anchorCtr="0">
          <a:noAutofit/>
        </a:bodyPr>
        <a:lstStyle/>
        <a:p>
          <a:pPr marL="0" lvl="0" indent="0" algn="l" defTabSz="800100" rtl="0">
            <a:lnSpc>
              <a:spcPct val="90000"/>
            </a:lnSpc>
            <a:spcBef>
              <a:spcPct val="0"/>
            </a:spcBef>
            <a:spcAft>
              <a:spcPct val="35000"/>
            </a:spcAft>
            <a:buNone/>
          </a:pPr>
          <a:r>
            <a:rPr lang="en-IN" sz="1800" kern="1200"/>
            <a:t>Navigation apps </a:t>
          </a:r>
        </a:p>
      </dsp:txBody>
      <dsp:txXfrm>
        <a:off x="347160" y="4274106"/>
        <a:ext cx="8830280" cy="449749"/>
      </dsp:txXfrm>
    </dsp:sp>
    <dsp:sp modelId="{EE2F18FF-AFDF-464A-840D-F07E444ABD5B}">
      <dsp:nvSpPr>
        <dsp:cNvPr id="0" name=""/>
        <dsp:cNvSpPr/>
      </dsp:nvSpPr>
      <dsp:spPr>
        <a:xfrm>
          <a:off x="66066" y="4217887"/>
          <a:ext cx="562187" cy="56218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A7BC4-8A15-4219-A897-E6BCFA138F15}">
      <dsp:nvSpPr>
        <dsp:cNvPr id="0" name=""/>
        <dsp:cNvSpPr/>
      </dsp:nvSpPr>
      <dsp:spPr>
        <a:xfrm rot="16200000">
          <a:off x="626094" y="-626094"/>
          <a:ext cx="3976634" cy="5228822"/>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0" rIns="150813" bIns="0" numCol="1" spcCol="1270" anchor="ctr" anchorCtr="0">
          <a:noAutofit/>
        </a:bodyPr>
        <a:lstStyle/>
        <a:p>
          <a:pPr marL="0" lvl="0" indent="0" algn="ctr" defTabSz="1066800" rtl="0">
            <a:lnSpc>
              <a:spcPct val="90000"/>
            </a:lnSpc>
            <a:spcBef>
              <a:spcPct val="0"/>
            </a:spcBef>
            <a:spcAft>
              <a:spcPct val="35000"/>
            </a:spcAft>
            <a:buNone/>
          </a:pPr>
          <a:r>
            <a:rPr lang="en-US" sz="2400" kern="1200"/>
            <a:t>Sophia is a realistic humanoid robot capable of displaying humanlike expressions and interacting with people. It's designed for research, education, and entertainment, and helps promote public discussion about AI ethics and the future of robotics.</a:t>
          </a:r>
          <a:endParaRPr lang="en-IN" sz="2400" kern="1200"/>
        </a:p>
      </dsp:txBody>
      <dsp:txXfrm rot="5400000">
        <a:off x="0" y="795327"/>
        <a:ext cx="5228822" cy="23859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B9B3A-36A1-4F09-ABFA-9D8F38553CA4}">
      <dsp:nvSpPr>
        <dsp:cNvPr id="0" name=""/>
        <dsp:cNvSpPr/>
      </dsp:nvSpPr>
      <dsp:spPr>
        <a:xfrm>
          <a:off x="2301969" y="0"/>
          <a:ext cx="4027732" cy="402773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7B84FC-AA87-4407-A76C-2A945CB1B002}">
      <dsp:nvSpPr>
        <dsp:cNvPr id="0" name=""/>
        <dsp:cNvSpPr/>
      </dsp:nvSpPr>
      <dsp:spPr>
        <a:xfrm>
          <a:off x="4315835" y="403166"/>
          <a:ext cx="2618025" cy="35793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Lack of Transparency</a:t>
          </a:r>
          <a:endParaRPr lang="en-IN" sz="1400" kern="1200"/>
        </a:p>
      </dsp:txBody>
      <dsp:txXfrm>
        <a:off x="4333308" y="420639"/>
        <a:ext cx="2583079" cy="322987"/>
      </dsp:txXfrm>
    </dsp:sp>
    <dsp:sp modelId="{204D0C56-52F7-4912-A20F-E74B0E5A0727}">
      <dsp:nvSpPr>
        <dsp:cNvPr id="0" name=""/>
        <dsp:cNvSpPr/>
      </dsp:nvSpPr>
      <dsp:spPr>
        <a:xfrm>
          <a:off x="4315835" y="805841"/>
          <a:ext cx="2618025" cy="35793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Bias and Discrimination</a:t>
          </a:r>
          <a:endParaRPr lang="en-IN" sz="1400" kern="1200"/>
        </a:p>
      </dsp:txBody>
      <dsp:txXfrm>
        <a:off x="4333308" y="823314"/>
        <a:ext cx="2583079" cy="322987"/>
      </dsp:txXfrm>
    </dsp:sp>
    <dsp:sp modelId="{24616A9F-6BF3-4910-8C9C-BE11798D3CD9}">
      <dsp:nvSpPr>
        <dsp:cNvPr id="0" name=""/>
        <dsp:cNvSpPr/>
      </dsp:nvSpPr>
      <dsp:spPr>
        <a:xfrm>
          <a:off x="4315835" y="1208516"/>
          <a:ext cx="2618025" cy="35793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Privacy Concerns</a:t>
          </a:r>
          <a:endParaRPr lang="en-IN" sz="1400" kern="1200"/>
        </a:p>
      </dsp:txBody>
      <dsp:txXfrm>
        <a:off x="4333308" y="1225989"/>
        <a:ext cx="2583079" cy="322987"/>
      </dsp:txXfrm>
    </dsp:sp>
    <dsp:sp modelId="{1D3BBF02-9917-4E80-AB9C-1FF898F42E2F}">
      <dsp:nvSpPr>
        <dsp:cNvPr id="0" name=""/>
        <dsp:cNvSpPr/>
      </dsp:nvSpPr>
      <dsp:spPr>
        <a:xfrm>
          <a:off x="4315835" y="1611191"/>
          <a:ext cx="2618025" cy="35793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Ethical Dilemmas </a:t>
          </a:r>
          <a:endParaRPr lang="en-IN" sz="1400" kern="1200"/>
        </a:p>
      </dsp:txBody>
      <dsp:txXfrm>
        <a:off x="4333308" y="1628664"/>
        <a:ext cx="2583079" cy="322987"/>
      </dsp:txXfrm>
    </dsp:sp>
    <dsp:sp modelId="{0E09C34E-9FCC-4144-A25A-51A2630DE6CA}">
      <dsp:nvSpPr>
        <dsp:cNvPr id="0" name=""/>
        <dsp:cNvSpPr/>
      </dsp:nvSpPr>
      <dsp:spPr>
        <a:xfrm>
          <a:off x="4315835" y="2013865"/>
          <a:ext cx="2618025" cy="35793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Security Risks</a:t>
          </a:r>
          <a:endParaRPr lang="en-IN" sz="1400" kern="1200"/>
        </a:p>
      </dsp:txBody>
      <dsp:txXfrm>
        <a:off x="4333308" y="2031338"/>
        <a:ext cx="2583079" cy="322987"/>
      </dsp:txXfrm>
    </dsp:sp>
    <dsp:sp modelId="{FFB457DC-13AD-4FF3-A652-BCCA1086170F}">
      <dsp:nvSpPr>
        <dsp:cNvPr id="0" name=""/>
        <dsp:cNvSpPr/>
      </dsp:nvSpPr>
      <dsp:spPr>
        <a:xfrm>
          <a:off x="4315835" y="2416540"/>
          <a:ext cx="2618025" cy="35793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Concentration of Power </a:t>
          </a:r>
          <a:endParaRPr lang="en-IN" sz="1400" kern="1200"/>
        </a:p>
      </dsp:txBody>
      <dsp:txXfrm>
        <a:off x="4333308" y="2434013"/>
        <a:ext cx="2583079" cy="322987"/>
      </dsp:txXfrm>
    </dsp:sp>
    <dsp:sp modelId="{84B0398C-5336-44D7-997E-2BF05D85199D}">
      <dsp:nvSpPr>
        <dsp:cNvPr id="0" name=""/>
        <dsp:cNvSpPr/>
      </dsp:nvSpPr>
      <dsp:spPr>
        <a:xfrm>
          <a:off x="4315835" y="2819215"/>
          <a:ext cx="2618025" cy="35793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Dependence on AI </a:t>
          </a:r>
          <a:endParaRPr lang="en-IN" sz="1400" kern="1200"/>
        </a:p>
      </dsp:txBody>
      <dsp:txXfrm>
        <a:off x="4333308" y="2836688"/>
        <a:ext cx="2583079" cy="322987"/>
      </dsp:txXfrm>
    </dsp:sp>
    <dsp:sp modelId="{F9E20C37-2ABC-46B6-9888-24D79B8ADDE0}">
      <dsp:nvSpPr>
        <dsp:cNvPr id="0" name=""/>
        <dsp:cNvSpPr/>
      </dsp:nvSpPr>
      <dsp:spPr>
        <a:xfrm>
          <a:off x="4315835" y="3221890"/>
          <a:ext cx="2618025" cy="35793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Job Displacement</a:t>
          </a:r>
          <a:endParaRPr lang="en-IN" sz="1400" kern="1200"/>
        </a:p>
      </dsp:txBody>
      <dsp:txXfrm>
        <a:off x="4333308" y="3239363"/>
        <a:ext cx="2583079" cy="3229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93107-F53B-4B7F-AD79-50ED563ED5C7}">
      <dsp:nvSpPr>
        <dsp:cNvPr id="0" name=""/>
        <dsp:cNvSpPr/>
      </dsp:nvSpPr>
      <dsp:spPr>
        <a:xfrm>
          <a:off x="1504204" y="0"/>
          <a:ext cx="3892061" cy="3892061"/>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8608E6-1E60-4C3C-8B98-94B5173F44DA}">
      <dsp:nvSpPr>
        <dsp:cNvPr id="0" name=""/>
        <dsp:cNvSpPr/>
      </dsp:nvSpPr>
      <dsp:spPr>
        <a:xfrm>
          <a:off x="1873950" y="369745"/>
          <a:ext cx="1517903" cy="15179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Put People First </a:t>
          </a:r>
          <a:endParaRPr lang="en-IN" sz="1800" kern="1200"/>
        </a:p>
      </dsp:txBody>
      <dsp:txXfrm>
        <a:off x="1948048" y="443843"/>
        <a:ext cx="1369707" cy="1369707"/>
      </dsp:txXfrm>
    </dsp:sp>
    <dsp:sp modelId="{4D5AFFBB-A3CF-4145-AAF1-77277B4E8A64}">
      <dsp:nvSpPr>
        <dsp:cNvPr id="0" name=""/>
        <dsp:cNvSpPr/>
      </dsp:nvSpPr>
      <dsp:spPr>
        <a:xfrm>
          <a:off x="3508615" y="369745"/>
          <a:ext cx="1517903" cy="15179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Consider data and privacy goals </a:t>
          </a:r>
          <a:endParaRPr lang="en-IN" sz="1800" kern="1200"/>
        </a:p>
      </dsp:txBody>
      <dsp:txXfrm>
        <a:off x="3582713" y="443843"/>
        <a:ext cx="1369707" cy="1369707"/>
      </dsp:txXfrm>
    </dsp:sp>
    <dsp:sp modelId="{54CD5275-0B09-4012-9736-6ED341C43648}">
      <dsp:nvSpPr>
        <dsp:cNvPr id="0" name=""/>
        <dsp:cNvSpPr/>
      </dsp:nvSpPr>
      <dsp:spPr>
        <a:xfrm>
          <a:off x="1873950" y="2004411"/>
          <a:ext cx="1517903" cy="15179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Ensure AI transparency</a:t>
          </a:r>
          <a:endParaRPr lang="en-IN" sz="1800" kern="1200" dirty="0"/>
        </a:p>
      </dsp:txBody>
      <dsp:txXfrm>
        <a:off x="1948048" y="2078509"/>
        <a:ext cx="1369707" cy="1369707"/>
      </dsp:txXfrm>
    </dsp:sp>
    <dsp:sp modelId="{A076C700-8528-473F-8AFB-C9F5096EDD9C}">
      <dsp:nvSpPr>
        <dsp:cNvPr id="0" name=""/>
        <dsp:cNvSpPr/>
      </dsp:nvSpPr>
      <dsp:spPr>
        <a:xfrm>
          <a:off x="3508615" y="2004411"/>
          <a:ext cx="1517903" cy="15179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Minimize unintended bias </a:t>
          </a:r>
          <a:endParaRPr lang="en-IN" sz="1800" kern="1200" dirty="0"/>
        </a:p>
      </dsp:txBody>
      <dsp:txXfrm>
        <a:off x="3582713" y="2078509"/>
        <a:ext cx="1369707" cy="13697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D815C-127E-4FB8-90AF-F877A7F78D32}">
      <dsp:nvSpPr>
        <dsp:cNvPr id="0" name=""/>
        <dsp:cNvSpPr/>
      </dsp:nvSpPr>
      <dsp:spPr>
        <a:xfrm rot="5400000">
          <a:off x="962321" y="1591442"/>
          <a:ext cx="2488728" cy="29997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7B7D3C-4FDA-4815-9F7E-74319B112961}">
      <dsp:nvSpPr>
        <dsp:cNvPr id="0" name=""/>
        <dsp:cNvSpPr/>
      </dsp:nvSpPr>
      <dsp:spPr>
        <a:xfrm>
          <a:off x="1534534" y="2697"/>
          <a:ext cx="3333069" cy="199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AI can help do repetitive work for humans, but humans should still be prioritized. Create a culture that utilizes creativity, empathy, and dexterity from humans and AI for increased efficiency.</a:t>
          </a:r>
          <a:endParaRPr lang="en-IN" sz="1700" kern="1200"/>
        </a:p>
      </dsp:txBody>
      <dsp:txXfrm>
        <a:off x="1593107" y="61270"/>
        <a:ext cx="3215923" cy="1882695"/>
      </dsp:txXfrm>
    </dsp:sp>
    <dsp:sp modelId="{34E30C67-9F46-46BA-98E9-0751C2DA0F96}">
      <dsp:nvSpPr>
        <dsp:cNvPr id="0" name=""/>
        <dsp:cNvSpPr/>
      </dsp:nvSpPr>
      <dsp:spPr>
        <a:xfrm>
          <a:off x="2212222" y="2841343"/>
          <a:ext cx="4421908" cy="29997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299CB3-0237-4A40-9B8D-2B4735B37289}">
      <dsp:nvSpPr>
        <dsp:cNvPr id="0" name=""/>
        <dsp:cNvSpPr/>
      </dsp:nvSpPr>
      <dsp:spPr>
        <a:xfrm>
          <a:off x="1534534" y="2502499"/>
          <a:ext cx="3333069" cy="199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Businesses should adopt strong security measures, limit access to sensitive data, and anonymize data whenever possible to secure data privacy with AI and ML technologies.</a:t>
          </a:r>
          <a:endParaRPr lang="en-IN" sz="1700" kern="1200"/>
        </a:p>
      </dsp:txBody>
      <dsp:txXfrm>
        <a:off x="1593107" y="2561072"/>
        <a:ext cx="3215923" cy="1882695"/>
      </dsp:txXfrm>
    </dsp:sp>
    <dsp:sp modelId="{370CCB9A-B576-4BD7-BBFC-C057477C3121}">
      <dsp:nvSpPr>
        <dsp:cNvPr id="0" name=""/>
        <dsp:cNvSpPr/>
      </dsp:nvSpPr>
      <dsp:spPr>
        <a:xfrm rot="16200000">
          <a:off x="5395304" y="1591442"/>
          <a:ext cx="2488728" cy="29997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1BCFBB-714D-4AB3-9602-E5BA79838179}">
      <dsp:nvSpPr>
        <dsp:cNvPr id="0" name=""/>
        <dsp:cNvSpPr/>
      </dsp:nvSpPr>
      <dsp:spPr>
        <a:xfrm>
          <a:off x="5967517" y="2502499"/>
          <a:ext cx="3333069" cy="199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There needs to be fairness in AI which entails identifying and eliminating discrimination while also encouraging diversity and inclusion. This is can be done by using training models with equal representation.</a:t>
          </a:r>
          <a:endParaRPr lang="en-IN" sz="1700" kern="1200"/>
        </a:p>
      </dsp:txBody>
      <dsp:txXfrm>
        <a:off x="6026090" y="2561072"/>
        <a:ext cx="3215923" cy="1882695"/>
      </dsp:txXfrm>
    </dsp:sp>
    <dsp:sp modelId="{98BA786D-131D-420D-B2E8-E183268F7F8C}">
      <dsp:nvSpPr>
        <dsp:cNvPr id="0" name=""/>
        <dsp:cNvSpPr/>
      </dsp:nvSpPr>
      <dsp:spPr>
        <a:xfrm>
          <a:off x="5967517" y="2697"/>
          <a:ext cx="3333069" cy="19998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Develop explainable AI that is visible across processes and functions to generate trust among employees and customers. Provide examinability, comprehension, and traceability. </a:t>
          </a:r>
          <a:endParaRPr lang="en-IN" sz="1700" kern="1200"/>
        </a:p>
      </dsp:txBody>
      <dsp:txXfrm>
        <a:off x="6026090" y="61270"/>
        <a:ext cx="3215923" cy="188269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9/12/2024</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9/12/2024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hyperlink" Target="http://www.darshan.ac.in/" TargetMode="External"/><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10" Type="http://schemas.microsoft.com/office/2007/relationships/hdphoto" Target="../media/hdphoto1.wdp"/><Relationship Id="rId4" Type="http://schemas.openxmlformats.org/officeDocument/2006/relationships/diagramQuickStyle" Target="../diagrams/quickStyle3.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1364926" cy="1118752"/>
            <a:chOff x="2955850" y="2902286"/>
            <a:chExt cx="1364926"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082348" cy="1015663"/>
            </a:xfrm>
            <a:prstGeom prst="rect">
              <a:avLst/>
            </a:prstGeom>
            <a:noFill/>
          </p:spPr>
          <p:txBody>
            <a:bodyPr wrap="none" rtlCol="0">
              <a:spAutoFit/>
            </a:bodyPr>
            <a:lstStyle/>
            <a:p>
              <a:pPr algn="ctr"/>
              <a:r>
                <a:rPr lang="en-US" sz="6000" b="1" dirty="0">
                  <a:solidFill>
                    <a:schemeClr val="bg1"/>
                  </a:solidFill>
                  <a:latin typeface="Arial Black" panose="020B0A04020102020204" pitchFamily="34" charset="0"/>
                </a:rPr>
                <a:t>AI</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4731" cy="307777"/>
            </a:xfrm>
            <a:prstGeom prst="rect">
              <a:avLst/>
            </a:prstGeom>
            <a:noFill/>
          </p:spPr>
          <p:txBody>
            <a:bodyPr wrap="none" rtlCol="0">
              <a:spAutoFit/>
            </a:bodyPr>
            <a:lstStyle/>
            <a:p>
              <a:endParaRPr lang="en-US" sz="1400" dirty="0">
                <a:solidFill>
                  <a:schemeClr val="bg1"/>
                </a:solidFill>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721" y="2006083"/>
            <a:ext cx="5241023" cy="1660523"/>
          </a:xfrm>
        </p:spPr>
        <p:txBody>
          <a:bodyPr/>
          <a:lstStyle/>
          <a:p>
            <a:r>
              <a:rPr lang="en-IN" dirty="0"/>
              <a:t>ARTIFICAL INTELLIGENCE</a:t>
            </a:r>
            <a:endParaRPr lang="en-US" dirty="0"/>
          </a:p>
        </p:txBody>
      </p:sp>
      <p:sp>
        <p:nvSpPr>
          <p:cNvPr id="3" name="TextBox 2">
            <a:extLst>
              <a:ext uri="{FF2B5EF4-FFF2-40B4-BE49-F238E27FC236}">
                <a16:creationId xmlns:a16="http://schemas.microsoft.com/office/drawing/2014/main" id="{A27AAA44-72D5-E918-382F-427E64381871}"/>
              </a:ext>
            </a:extLst>
          </p:cNvPr>
          <p:cNvSpPr txBox="1"/>
          <p:nvPr/>
        </p:nvSpPr>
        <p:spPr>
          <a:xfrm>
            <a:off x="6486769" y="3871294"/>
            <a:ext cx="3931139" cy="369332"/>
          </a:xfrm>
          <a:prstGeom prst="rect">
            <a:avLst/>
          </a:prstGeom>
          <a:noFill/>
        </p:spPr>
        <p:txBody>
          <a:bodyPr wrap="square" rtlCol="0">
            <a:spAutoFit/>
          </a:bodyPr>
          <a:lstStyle/>
          <a:p>
            <a:r>
              <a:rPr lang="en-US" b="1" i="1" dirty="0">
                <a:solidFill>
                  <a:srgbClr val="0937C9"/>
                </a:solidFill>
                <a:latin typeface="Candara Light" panose="020E0502030303020204" pitchFamily="34" charset="0"/>
              </a:rPr>
              <a:t>Presented by Aayush Sojitra</a:t>
            </a:r>
            <a:endParaRPr lang="en-IN" b="1" i="1" dirty="0">
              <a:solidFill>
                <a:srgbClr val="0937C9"/>
              </a:solidFill>
              <a:latin typeface="Candara Light" panose="020E0502030303020204" pitchFamily="34" charset="0"/>
            </a:endParaRP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982039-D3F5-73F1-DC16-CDAB448195A3}"/>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8C1E9E11-CC78-3F45-69BC-ECCC1AF3177E}"/>
              </a:ext>
            </a:extLst>
          </p:cNvPr>
          <p:cNvSpPr>
            <a:spLocks noGrp="1"/>
          </p:cNvSpPr>
          <p:nvPr>
            <p:ph type="sldNum" sz="quarter" idx="18"/>
          </p:nvPr>
        </p:nvSpPr>
        <p:spPr/>
        <p:txBody>
          <a:bodyPr/>
          <a:lstStyle/>
          <a:p>
            <a:fld id="{8699F50C-BE38-4BD0-BA84-9B090E1F2B9B}" type="slidenum">
              <a:rPr lang="en-US" noProof="0" smtClean="0"/>
              <a:t>10</a:t>
            </a:fld>
            <a:endParaRPr lang="en-US" noProof="0" dirty="0"/>
          </a:p>
        </p:txBody>
      </p:sp>
      <p:sp>
        <p:nvSpPr>
          <p:cNvPr id="4" name="Title 3">
            <a:extLst>
              <a:ext uri="{FF2B5EF4-FFF2-40B4-BE49-F238E27FC236}">
                <a16:creationId xmlns:a16="http://schemas.microsoft.com/office/drawing/2014/main" id="{2BAD5A59-9834-9C03-851B-6358BBBEF80F}"/>
              </a:ext>
            </a:extLst>
          </p:cNvPr>
          <p:cNvSpPr>
            <a:spLocks noGrp="1"/>
          </p:cNvSpPr>
          <p:nvPr>
            <p:ph type="title"/>
          </p:nvPr>
        </p:nvSpPr>
        <p:spPr>
          <a:xfrm>
            <a:off x="518678" y="420044"/>
            <a:ext cx="8333222" cy="1147969"/>
          </a:xfrm>
        </p:spPr>
        <p:txBody>
          <a:bodyPr/>
          <a:lstStyle/>
          <a:p>
            <a:r>
              <a:rPr lang="en-US" dirty="0"/>
              <a:t>6. How can we use AI responsibly?</a:t>
            </a:r>
            <a:endParaRPr lang="en-IN" dirty="0"/>
          </a:p>
        </p:txBody>
      </p:sp>
      <p:graphicFrame>
        <p:nvGraphicFramePr>
          <p:cNvPr id="6" name="Content Placeholder 5">
            <a:extLst>
              <a:ext uri="{FF2B5EF4-FFF2-40B4-BE49-F238E27FC236}">
                <a16:creationId xmlns:a16="http://schemas.microsoft.com/office/drawing/2014/main" id="{DAB8DF9D-0447-9636-457C-5C5F7AFA921F}"/>
              </a:ext>
            </a:extLst>
          </p:cNvPr>
          <p:cNvGraphicFramePr>
            <a:graphicFrameLocks noGrp="1"/>
          </p:cNvGraphicFramePr>
          <p:nvPr>
            <p:ph idx="1"/>
            <p:extLst>
              <p:ext uri="{D42A27DB-BD31-4B8C-83A1-F6EECF244321}">
                <p14:modId xmlns:p14="http://schemas.microsoft.com/office/powerpoint/2010/main" val="3444917913"/>
              </p:ext>
            </p:extLst>
          </p:nvPr>
        </p:nvGraphicFramePr>
        <p:xfrm>
          <a:off x="4453330" y="2266462"/>
          <a:ext cx="6900470" cy="3892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870B55B-79CD-D6C3-FCC2-3769DFA7D4E6}"/>
              </a:ext>
            </a:extLst>
          </p:cNvPr>
          <p:cNvSpPr txBox="1"/>
          <p:nvPr/>
        </p:nvSpPr>
        <p:spPr>
          <a:xfrm>
            <a:off x="1016000" y="2117968"/>
            <a:ext cx="6119446" cy="1200329"/>
          </a:xfrm>
          <a:prstGeom prst="rect">
            <a:avLst/>
          </a:prstGeom>
          <a:noFill/>
        </p:spPr>
        <p:txBody>
          <a:bodyPr wrap="square" rtlCol="0">
            <a:spAutoFit/>
          </a:bodyPr>
          <a:lstStyle/>
          <a:p>
            <a:r>
              <a:rPr lang="en-US" sz="2400" dirty="0"/>
              <a:t>People should use their own creativity, not copy off of AI! AI is just a tool for efficiency!</a:t>
            </a:r>
          </a:p>
          <a:p>
            <a:endParaRPr lang="en-IN" sz="2400" dirty="0"/>
          </a:p>
        </p:txBody>
      </p:sp>
    </p:spTree>
    <p:extLst>
      <p:ext uri="{BB962C8B-B14F-4D97-AF65-F5344CB8AC3E}">
        <p14:creationId xmlns:p14="http://schemas.microsoft.com/office/powerpoint/2010/main" val="76524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01D4EE-4736-4118-C789-B9F579DC0516}"/>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DBE6F219-12A7-85B6-31E4-5EAED9A107F9}"/>
              </a:ext>
            </a:extLst>
          </p:cNvPr>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4" name="Title 3">
            <a:extLst>
              <a:ext uri="{FF2B5EF4-FFF2-40B4-BE49-F238E27FC236}">
                <a16:creationId xmlns:a16="http://schemas.microsoft.com/office/drawing/2014/main" id="{B2C25DB2-6620-ECD8-5CEA-1A20797638BC}"/>
              </a:ext>
            </a:extLst>
          </p:cNvPr>
          <p:cNvSpPr>
            <a:spLocks noGrp="1"/>
          </p:cNvSpPr>
          <p:nvPr>
            <p:ph type="title"/>
          </p:nvPr>
        </p:nvSpPr>
        <p:spPr/>
        <p:txBody>
          <a:bodyPr/>
          <a:lstStyle/>
          <a:p>
            <a:r>
              <a:rPr lang="en-IN" dirty="0"/>
              <a:t>Responsible AI use</a:t>
            </a:r>
          </a:p>
        </p:txBody>
      </p:sp>
      <p:graphicFrame>
        <p:nvGraphicFramePr>
          <p:cNvPr id="7" name="Content Placeholder 6">
            <a:extLst>
              <a:ext uri="{FF2B5EF4-FFF2-40B4-BE49-F238E27FC236}">
                <a16:creationId xmlns:a16="http://schemas.microsoft.com/office/drawing/2014/main" id="{5592D36A-F51C-4872-5025-1E69B483DEC4}"/>
              </a:ext>
            </a:extLst>
          </p:cNvPr>
          <p:cNvGraphicFramePr>
            <a:graphicFrameLocks noGrp="1"/>
          </p:cNvGraphicFramePr>
          <p:nvPr>
            <p:ph idx="1"/>
            <p:extLst>
              <p:ext uri="{D42A27DB-BD31-4B8C-83A1-F6EECF244321}">
                <p14:modId xmlns:p14="http://schemas.microsoft.com/office/powerpoint/2010/main" val="2295496258"/>
              </p:ext>
            </p:extLst>
          </p:nvPr>
        </p:nvGraphicFramePr>
        <p:xfrm>
          <a:off x="518678" y="1671924"/>
          <a:ext cx="10835122" cy="4505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864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2940750" y="2855631"/>
            <a:ext cx="1985537" cy="1118752"/>
            <a:chOff x="2940750" y="2902286"/>
            <a:chExt cx="1985537" cy="1118752"/>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902286"/>
              <a:ext cx="1338828"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AS</a:t>
              </a:r>
            </a:p>
          </p:txBody>
        </p:sp>
        <p:sp>
          <p:nvSpPr>
            <p:cNvPr id="22" name="TextBox 21">
              <a:extLst>
                <a:ext uri="{FF2B5EF4-FFF2-40B4-BE49-F238E27FC236}">
                  <a16:creationId xmlns:a16="http://schemas.microsoft.com/office/drawing/2014/main" id="{D6E86452-6AEA-4380-9682-AB26317ADB62}"/>
                </a:ext>
              </a:extLst>
            </p:cNvPr>
            <p:cNvSpPr txBox="1"/>
            <p:nvPr/>
          </p:nvSpPr>
          <p:spPr>
            <a:xfrm>
              <a:off x="2940750" y="3713261"/>
              <a:ext cx="1985537" cy="307777"/>
            </a:xfrm>
            <a:prstGeom prst="rect">
              <a:avLst/>
            </a:prstGeom>
            <a:noFill/>
          </p:spPr>
          <p:txBody>
            <a:bodyPr wrap="square" rtlCol="0">
              <a:spAutoFit/>
            </a:bodyPr>
            <a:lstStyle/>
            <a:p>
              <a:pPr algn="ctr"/>
              <a:r>
                <a:rPr lang="en-US" sz="1400" b="1" dirty="0">
                  <a:solidFill>
                    <a:schemeClr val="bg1"/>
                  </a:solidFill>
                  <a:cs typeface="Calibri Light" panose="020F0302020204030204" pitchFamily="34" charset="0"/>
                </a:rPr>
                <a:t>Aayush Sojitra</a:t>
              </a: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a:t>Aayush Sojitra</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a:t>23010101253</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a:t>23010101253@Darshan.ac.in</a:t>
            </a:r>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a:lstStyle/>
          <a:p>
            <a:r>
              <a:rPr lang="en-US" dirty="0">
                <a:hlinkClick r:id="rId3"/>
              </a:rPr>
              <a:t>www.Darshan.ac.in</a:t>
            </a:r>
            <a:endParaRPr lang="en-US" dirty="0"/>
          </a:p>
          <a:p>
            <a:endParaRPr lang="en-US" dirty="0"/>
          </a:p>
        </p:txBody>
      </p:sp>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IN" dirty="0"/>
              <a:t>CONTENTS</a:t>
            </a:r>
            <a:endParaRPr lang="en-US"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p:txBody>
          <a:bodyPr>
            <a:normAutofit/>
          </a:bodyPr>
          <a:lstStyle/>
          <a:p>
            <a:pPr marL="457200" lvl="0" indent="-457200">
              <a:buFont typeface="+mj-lt"/>
              <a:buAutoNum type="arabicPeriod"/>
            </a:pPr>
            <a:r>
              <a:rPr lang="en-US" dirty="0">
                <a:solidFill>
                  <a:srgbClr val="00194C"/>
                </a:solidFill>
                <a:hlinkClick r:id="rId2" action="ppaction://hlinksldjump">
                  <a:extLst>
                    <a:ext uri="{A12FA001-AC4F-418D-AE19-62706E023703}">
                      <ahyp:hlinkClr xmlns:ahyp="http://schemas.microsoft.com/office/drawing/2018/hyperlinkcolor" val="tx"/>
                    </a:ext>
                  </a:extLst>
                </a:hlinkClick>
              </a:rPr>
              <a:t>What is </a:t>
            </a:r>
            <a:r>
              <a:rPr lang="en-IN" dirty="0">
                <a:solidFill>
                  <a:schemeClr val="accent6">
                    <a:lumMod val="75000"/>
                  </a:schemeClr>
                </a:solidFill>
                <a:hlinkClick r:id="rId2" action="ppaction://hlinksldjump">
                  <a:extLst>
                    <a:ext uri="{A12FA001-AC4F-418D-AE19-62706E023703}">
                      <ahyp:hlinkClr xmlns:ahyp="http://schemas.microsoft.com/office/drawing/2018/hyperlinkcolor" val="tx"/>
                    </a:ext>
                  </a:extLst>
                </a:hlinkClick>
              </a:rPr>
              <a:t>Artificial Intelligence?</a:t>
            </a:r>
            <a:endParaRPr lang="en-IN" dirty="0">
              <a:solidFill>
                <a:schemeClr val="accent6">
                  <a:lumMod val="75000"/>
                </a:schemeClr>
              </a:solidFill>
            </a:endParaRPr>
          </a:p>
          <a:p>
            <a:pPr marL="457200" lvl="0" indent="-457200">
              <a:buFont typeface="+mj-lt"/>
              <a:buAutoNum type="arabicPeriod"/>
            </a:pPr>
            <a:r>
              <a:rPr lang="en-US" dirty="0">
                <a:solidFill>
                  <a:schemeClr val="accent6">
                    <a:lumMod val="75000"/>
                  </a:schemeClr>
                </a:solidFill>
                <a:hlinkClick r:id="rId3" action="ppaction://hlinksldjump">
                  <a:extLst>
                    <a:ext uri="{A12FA001-AC4F-418D-AE19-62706E023703}">
                      <ahyp:hlinkClr xmlns:ahyp="http://schemas.microsoft.com/office/drawing/2018/hyperlinkcolor" val="tx"/>
                    </a:ext>
                  </a:extLst>
                </a:hlinkClick>
              </a:rPr>
              <a:t>How is machine learning related?</a:t>
            </a:r>
            <a:endParaRPr lang="en-US" dirty="0">
              <a:solidFill>
                <a:schemeClr val="accent6">
                  <a:lumMod val="75000"/>
                </a:schemeClr>
              </a:solidFill>
            </a:endParaRPr>
          </a:p>
          <a:p>
            <a:pPr marL="457200" lvl="0" indent="-457200">
              <a:buFont typeface="+mj-lt"/>
              <a:buAutoNum type="arabicPeriod"/>
            </a:pPr>
            <a:r>
              <a:rPr lang="en-US" dirty="0">
                <a:solidFill>
                  <a:schemeClr val="accent6">
                    <a:lumMod val="75000"/>
                  </a:schemeClr>
                </a:solidFill>
                <a:hlinkClick r:id="rId4" action="ppaction://hlinksldjump">
                  <a:extLst>
                    <a:ext uri="{A12FA001-AC4F-418D-AE19-62706E023703}">
                      <ahyp:hlinkClr xmlns:ahyp="http://schemas.microsoft.com/office/drawing/2018/hyperlinkcolor" val="tx"/>
                    </a:ext>
                  </a:extLst>
                </a:hlinkClick>
              </a:rPr>
              <a:t>Examples of AI</a:t>
            </a:r>
            <a:endParaRPr lang="en-US" dirty="0">
              <a:solidFill>
                <a:schemeClr val="accent6">
                  <a:lumMod val="75000"/>
                </a:schemeClr>
              </a:solidFill>
            </a:endParaRPr>
          </a:p>
          <a:p>
            <a:pPr marL="457200" lvl="0" indent="-457200">
              <a:buFont typeface="+mj-lt"/>
              <a:buAutoNum type="arabicPeriod"/>
            </a:pPr>
            <a:r>
              <a:rPr lang="en-US" dirty="0">
                <a:solidFill>
                  <a:schemeClr val="accent6">
                    <a:lumMod val="75000"/>
                  </a:schemeClr>
                </a:solidFill>
                <a:hlinkClick r:id="rId5" action="ppaction://hlinksldjump">
                  <a:extLst>
                    <a:ext uri="{A12FA001-AC4F-418D-AE19-62706E023703}">
                      <ahyp:hlinkClr xmlns:ahyp="http://schemas.microsoft.com/office/drawing/2018/hyperlinkcolor" val="tx"/>
                    </a:ext>
                  </a:extLst>
                </a:hlinkClick>
              </a:rPr>
              <a:t>What problem can AI solve?</a:t>
            </a:r>
            <a:endParaRPr lang="en-US" dirty="0">
              <a:solidFill>
                <a:schemeClr val="accent6">
                  <a:lumMod val="75000"/>
                </a:schemeClr>
              </a:solidFill>
            </a:endParaRPr>
          </a:p>
          <a:p>
            <a:pPr marL="457200" lvl="0" indent="-457200">
              <a:buFont typeface="+mj-lt"/>
              <a:buAutoNum type="arabicPeriod"/>
            </a:pPr>
            <a:r>
              <a:rPr lang="en-US" dirty="0">
                <a:solidFill>
                  <a:schemeClr val="accent6">
                    <a:lumMod val="75000"/>
                  </a:schemeClr>
                </a:solidFill>
                <a:hlinkClick r:id="rId6" action="ppaction://hlinksldjump">
                  <a:extLst>
                    <a:ext uri="{A12FA001-AC4F-418D-AE19-62706E023703}">
                      <ahyp:hlinkClr xmlns:ahyp="http://schemas.microsoft.com/office/drawing/2018/hyperlinkcolor" val="tx"/>
                    </a:ext>
                  </a:extLst>
                </a:hlinkClick>
              </a:rPr>
              <a:t>Disadvantages od AI</a:t>
            </a:r>
            <a:endParaRPr lang="en-US" dirty="0">
              <a:solidFill>
                <a:schemeClr val="accent6">
                  <a:lumMod val="75000"/>
                </a:schemeClr>
              </a:solidFill>
            </a:endParaRPr>
          </a:p>
          <a:p>
            <a:pPr marL="457200" lvl="0" indent="-457200">
              <a:buFont typeface="+mj-lt"/>
              <a:buAutoNum type="arabicPeriod"/>
            </a:pPr>
            <a:r>
              <a:rPr lang="en-US" dirty="0">
                <a:solidFill>
                  <a:schemeClr val="accent6">
                    <a:lumMod val="75000"/>
                  </a:schemeClr>
                </a:solidFill>
                <a:hlinkClick r:id="rId7" action="ppaction://hlinksldjump">
                  <a:extLst>
                    <a:ext uri="{A12FA001-AC4F-418D-AE19-62706E023703}">
                      <ahyp:hlinkClr xmlns:ahyp="http://schemas.microsoft.com/office/drawing/2018/hyperlinkcolor" val="tx"/>
                    </a:ext>
                  </a:extLst>
                </a:hlinkClick>
              </a:rPr>
              <a:t>How can we use AI responsibly?</a:t>
            </a:r>
            <a:endParaRPr lang="en-US" dirty="0">
              <a:solidFill>
                <a:schemeClr val="accent6">
                  <a:lumMod val="75000"/>
                </a:schemeClr>
              </a:solidFill>
            </a:endParaRP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8">
            <a:extLst>
              <a:ext uri="{28A0092B-C50C-407E-A947-70E740481C1C}">
                <a14:useLocalDpi xmlns:a14="http://schemas.microsoft.com/office/drawing/2010/main" val="0"/>
              </a:ext>
            </a:extLst>
          </a:blip>
          <a:stretch>
            <a:fillRect/>
          </a:stretch>
        </p:blipFill>
        <p:spPr>
          <a:xfrm>
            <a:off x="6604000" y="1689874"/>
            <a:ext cx="5588000" cy="3492500"/>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Aayush Sojitra [194]</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a:t>1. What is AI?</a:t>
            </a:r>
            <a:endParaRPr lang="en-US" b="0" dirty="0"/>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p:txBody>
          <a:bodyPr>
            <a:normAutofit/>
          </a:bodyPr>
          <a:lstStyle/>
          <a:p>
            <a:pPr lvl="0"/>
            <a:r>
              <a:rPr lang="en-US" dirty="0"/>
              <a:t>Artificial Intelligence is the ability for a computer to think, learn and simulate human mental processes, such as perceiving, reasoning, and learning. </a:t>
            </a:r>
          </a:p>
          <a:p>
            <a:pPr lvl="0"/>
            <a:r>
              <a:rPr lang="en-US" dirty="0"/>
              <a:t>It can also independently perform complex tasks that once required human input.</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2989942"/>
            <a:ext cx="6021821" cy="3372219"/>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Aayush Sojitra [194]</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7"/>
            <a:ext cx="8715474" cy="1993259"/>
          </a:xfrm>
        </p:spPr>
        <p:txBody>
          <a:bodyPr>
            <a:normAutofit/>
          </a:bodyPr>
          <a:lstStyle/>
          <a:p>
            <a:r>
              <a:rPr lang="en-US" dirty="0"/>
              <a:t>2. how does machine Learning Relate to Ai?</a:t>
            </a:r>
            <a:endParaRPr lang="en-US" b="0"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a:t>
            </a:fld>
            <a:endParaRPr lang="en-US" dirty="0"/>
          </a:p>
        </p:txBody>
      </p:sp>
      <p:sp>
        <p:nvSpPr>
          <p:cNvPr id="8" name="Rounded Rectangle 7"/>
          <p:cNvSpPr/>
          <p:nvPr/>
        </p:nvSpPr>
        <p:spPr>
          <a:xfrm>
            <a:off x="1777285" y="2949262"/>
            <a:ext cx="2676045" cy="34070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Although the terms artificial intelligence (AI) and machine learning are frequently used interchangeably, (machine learning is a subset of the larger category of AI. )</a:t>
            </a:r>
            <a:endParaRPr lang="en-IN" dirty="0">
              <a:solidFill>
                <a:schemeClr val="tx1"/>
              </a:solidFill>
            </a:endParaRPr>
          </a:p>
        </p:txBody>
      </p:sp>
      <p:sp>
        <p:nvSpPr>
          <p:cNvPr id="22" name="Rounded Rectangle 21"/>
          <p:cNvSpPr/>
          <p:nvPr/>
        </p:nvSpPr>
        <p:spPr>
          <a:xfrm>
            <a:off x="4960206" y="2949262"/>
            <a:ext cx="2676045" cy="34070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Artificial intelligence signifies computers' general ability to mimic human thought while carrying out tasks in real-world environments</a:t>
            </a:r>
            <a:endParaRPr lang="en-IN" dirty="0">
              <a:solidFill>
                <a:schemeClr val="tx1"/>
              </a:solidFill>
            </a:endParaRPr>
          </a:p>
        </p:txBody>
      </p:sp>
      <p:sp>
        <p:nvSpPr>
          <p:cNvPr id="23" name="Rounded Rectangle 22"/>
          <p:cNvSpPr/>
          <p:nvPr/>
        </p:nvSpPr>
        <p:spPr>
          <a:xfrm>
            <a:off x="8148034" y="2949262"/>
            <a:ext cx="2676045" cy="340708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 implies to the technologies and algorithms that allow systems to recognize patterns, make decisions, and improve themselves through experience and data.</a:t>
            </a:r>
            <a:endParaRPr lang="en-IN" dirty="0">
              <a:solidFill>
                <a:schemeClr val="tx1"/>
              </a:solidFill>
            </a:endParaRPr>
          </a:p>
        </p:txBody>
      </p:sp>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3. Examples </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dirty="0"/>
          </a:p>
        </p:txBody>
      </p:sp>
      <p:graphicFrame>
        <p:nvGraphicFramePr>
          <p:cNvPr id="8" name="Diagram 7"/>
          <p:cNvGraphicFramePr/>
          <p:nvPr>
            <p:extLst>
              <p:ext uri="{D42A27DB-BD31-4B8C-83A1-F6EECF244321}">
                <p14:modId xmlns:p14="http://schemas.microsoft.com/office/powerpoint/2010/main" val="2102074567"/>
              </p:ext>
            </p:extLst>
          </p:nvPr>
        </p:nvGraphicFramePr>
        <p:xfrm>
          <a:off x="518678" y="1606516"/>
          <a:ext cx="9243508" cy="4948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04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Sofia The AI Robot</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62" y="1934768"/>
            <a:ext cx="2889192" cy="4105423"/>
          </a:xfrm>
          <a:prstGeom prst="rect">
            <a:avLst/>
          </a:prstGeom>
          <a:ln>
            <a:noFill/>
          </a:ln>
          <a:effectLst>
            <a:outerShdw blurRad="190500" algn="tl" rotWithShape="0">
              <a:srgbClr val="000000">
                <a:alpha val="70000"/>
              </a:srgbClr>
            </a:outerShdw>
          </a:effectLst>
        </p:spPr>
      </p:pic>
      <p:graphicFrame>
        <p:nvGraphicFramePr>
          <p:cNvPr id="7" name="Diagram 6"/>
          <p:cNvGraphicFramePr/>
          <p:nvPr>
            <p:extLst>
              <p:ext uri="{D42A27DB-BD31-4B8C-83A1-F6EECF244321}">
                <p14:modId xmlns:p14="http://schemas.microsoft.com/office/powerpoint/2010/main" val="105663343"/>
              </p:ext>
            </p:extLst>
          </p:nvPr>
        </p:nvGraphicFramePr>
        <p:xfrm>
          <a:off x="5100034" y="1934769"/>
          <a:ext cx="5228822" cy="3976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370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7"/>
          </p:nvPr>
        </p:nvSpPr>
        <p:spPr/>
        <p:txBody>
          <a:bodyPr/>
          <a:lstStyle/>
          <a:p>
            <a:r>
              <a:rPr lang="en-US" noProof="0"/>
              <a:t>Add a footer</a:t>
            </a:r>
            <a:endParaRPr lang="en-US" noProof="0" dirty="0"/>
          </a:p>
        </p:txBody>
      </p:sp>
      <p:sp>
        <p:nvSpPr>
          <p:cNvPr id="5" name="Slide Number Placeholder 4"/>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7" name="Title 6"/>
          <p:cNvSpPr>
            <a:spLocks noGrp="1"/>
          </p:cNvSpPr>
          <p:nvPr>
            <p:ph type="title"/>
          </p:nvPr>
        </p:nvSpPr>
        <p:spPr>
          <a:xfrm>
            <a:off x="518678" y="209028"/>
            <a:ext cx="8509412" cy="1310918"/>
          </a:xfrm>
        </p:spPr>
        <p:txBody>
          <a:bodyPr>
            <a:noAutofit/>
          </a:bodyPr>
          <a:lstStyle/>
          <a:p>
            <a:r>
              <a:rPr lang="en-US" dirty="0"/>
              <a:t>4. WHAT PROBLEMS CAN AI SOLVE?</a:t>
            </a:r>
            <a:endParaRPr lang="en-IN" dirty="0"/>
          </a:p>
        </p:txBody>
      </p:sp>
      <p:sp>
        <p:nvSpPr>
          <p:cNvPr id="8" name="Content Placeholder 7"/>
          <p:cNvSpPr>
            <a:spLocks noGrp="1"/>
          </p:cNvSpPr>
          <p:nvPr>
            <p:ph idx="1"/>
          </p:nvPr>
        </p:nvSpPr>
        <p:spPr>
          <a:xfrm>
            <a:off x="2489146" y="2222470"/>
            <a:ext cx="6410156" cy="1988922"/>
          </a:xfrm>
        </p:spPr>
        <p:txBody>
          <a:bodyPr/>
          <a:lstStyle/>
          <a:p>
            <a:r>
              <a:rPr lang="en-US" dirty="0"/>
              <a:t>Cybersecurity </a:t>
            </a:r>
            <a:r>
              <a:rPr lang="en-IN" dirty="0"/>
              <a:t>→</a:t>
            </a:r>
            <a:r>
              <a:rPr lang="en-US" dirty="0"/>
              <a:t> </a:t>
            </a:r>
            <a:r>
              <a:rPr lang="en-IN" dirty="0"/>
              <a:t>dectecting spam </a:t>
            </a:r>
            <a:endParaRPr lang="en-US" dirty="0"/>
          </a:p>
          <a:p>
            <a:r>
              <a:rPr lang="en-US" dirty="0"/>
              <a:t> Healthcare </a:t>
            </a:r>
            <a:r>
              <a:rPr lang="en-IN" dirty="0"/>
              <a:t>→ medical records </a:t>
            </a:r>
            <a:endParaRPr lang="en-US" dirty="0"/>
          </a:p>
          <a:p>
            <a:r>
              <a:rPr lang="en-US" dirty="0"/>
              <a:t> Research</a:t>
            </a:r>
            <a:r>
              <a:rPr lang="en-IN" dirty="0"/>
              <a:t> → idea generation, finding data</a:t>
            </a:r>
            <a:endParaRPr lang="en-US" dirty="0"/>
          </a:p>
          <a:p>
            <a:r>
              <a:rPr lang="en-US" dirty="0"/>
              <a:t> Transportation </a:t>
            </a:r>
            <a:r>
              <a:rPr lang="en-IN" dirty="0"/>
              <a:t>→ self driving cars</a:t>
            </a:r>
            <a:endParaRPr lang="en-US" dirty="0"/>
          </a:p>
        </p:txBody>
      </p:sp>
      <p:sp>
        <p:nvSpPr>
          <p:cNvPr id="11" name="TextBox 10"/>
          <p:cNvSpPr txBox="1"/>
          <p:nvPr/>
        </p:nvSpPr>
        <p:spPr>
          <a:xfrm>
            <a:off x="2395929" y="4468969"/>
            <a:ext cx="8751042" cy="830997"/>
          </a:xfrm>
          <a:prstGeom prst="rect">
            <a:avLst/>
          </a:prstGeom>
          <a:noFill/>
        </p:spPr>
        <p:txBody>
          <a:bodyPr wrap="square" rtlCol="0">
            <a:spAutoFit/>
          </a:bodyPr>
          <a:lstStyle/>
          <a:p>
            <a:r>
              <a:rPr lang="en-US" sz="2400" dirty="0"/>
              <a:t>As shown above, AI can solve a LOT of problems. Let's explore a few on the next slide!</a:t>
            </a:r>
            <a:endParaRPr lang="en-IN" sz="2400" dirty="0"/>
          </a:p>
        </p:txBody>
      </p:sp>
    </p:spTree>
    <p:extLst>
      <p:ext uri="{BB962C8B-B14F-4D97-AF65-F5344CB8AC3E}">
        <p14:creationId xmlns:p14="http://schemas.microsoft.com/office/powerpoint/2010/main" val="306294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8</a:t>
            </a:fld>
            <a:endParaRPr lang="en-US" noProof="0" dirty="0"/>
          </a:p>
        </p:txBody>
      </p:sp>
      <p:sp>
        <p:nvSpPr>
          <p:cNvPr id="4" name="Title 3"/>
          <p:cNvSpPr>
            <a:spLocks noGrp="1"/>
          </p:cNvSpPr>
          <p:nvPr>
            <p:ph type="title"/>
          </p:nvPr>
        </p:nvSpPr>
        <p:spPr>
          <a:xfrm>
            <a:off x="518678" y="209028"/>
            <a:ext cx="8333222" cy="898555"/>
          </a:xfrm>
        </p:spPr>
        <p:txBody>
          <a:bodyPr/>
          <a:lstStyle/>
          <a:p>
            <a:r>
              <a:rPr lang="en-IN" dirty="0"/>
              <a:t>Uses of AI</a:t>
            </a:r>
          </a:p>
        </p:txBody>
      </p:sp>
      <p:sp>
        <p:nvSpPr>
          <p:cNvPr id="6" name="TextBox 5"/>
          <p:cNvSpPr txBox="1"/>
          <p:nvPr/>
        </p:nvSpPr>
        <p:spPr>
          <a:xfrm>
            <a:off x="518678" y="1107583"/>
            <a:ext cx="5508635" cy="523220"/>
          </a:xfrm>
          <a:prstGeom prst="rect">
            <a:avLst/>
          </a:prstGeom>
          <a:noFill/>
        </p:spPr>
        <p:txBody>
          <a:bodyPr wrap="square" rtlCol="0">
            <a:spAutoFit/>
          </a:bodyPr>
          <a:lstStyle/>
          <a:p>
            <a:r>
              <a:rPr lang="en-IN" sz="2800" dirty="0">
                <a:solidFill>
                  <a:schemeClr val="accent6">
                    <a:lumMod val="75000"/>
                  </a:schemeClr>
                </a:solidFill>
              </a:rPr>
              <a:t>(Advantages of AI)</a:t>
            </a:r>
          </a:p>
        </p:txBody>
      </p:sp>
      <p:sp>
        <p:nvSpPr>
          <p:cNvPr id="9" name="Flowchart: Alternate Process 8"/>
          <p:cNvSpPr/>
          <p:nvPr/>
        </p:nvSpPr>
        <p:spPr>
          <a:xfrm>
            <a:off x="616463" y="2006138"/>
            <a:ext cx="2651287" cy="3927057"/>
          </a:xfrm>
          <a:prstGeom prst="flowChartAlternateProces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lumMod val="50000"/>
                  </a:schemeClr>
                </a:solidFill>
              </a:rPr>
              <a:t>f</a:t>
            </a:r>
            <a:r>
              <a:rPr lang="en-IN" b="1" dirty="0">
                <a:solidFill>
                  <a:schemeClr val="accent6">
                    <a:lumMod val="50000"/>
                  </a:schemeClr>
                </a:solidFill>
              </a:rPr>
              <a:t>Image and facial recognition </a:t>
            </a:r>
          </a:p>
          <a:p>
            <a:pPr marL="285750" indent="-285750" algn="ctr">
              <a:buFont typeface="Arial" panose="020B0604020202020204" pitchFamily="34" charset="0"/>
              <a:buChar char="•"/>
            </a:pPr>
            <a:r>
              <a:rPr lang="en-US" dirty="0">
                <a:solidFill>
                  <a:schemeClr val="accent6">
                    <a:lumMod val="75000"/>
                  </a:schemeClr>
                </a:solidFill>
              </a:rPr>
              <a:t>It can help make data safer and more secure.</a:t>
            </a:r>
          </a:p>
          <a:p>
            <a:pPr marL="285750" indent="-285750" algn="ctr">
              <a:buFont typeface="Arial" panose="020B0604020202020204" pitchFamily="34" charset="0"/>
              <a:buChar char="•"/>
            </a:pPr>
            <a:r>
              <a:rPr lang="en-US" dirty="0">
                <a:solidFill>
                  <a:schemeClr val="accent6">
                    <a:lumMod val="75000"/>
                  </a:schemeClr>
                </a:solidFill>
              </a:rPr>
              <a:t> For example, face authentication can ensure that only the appropriate person has access to sensitive information that is intended specifically for them.</a:t>
            </a:r>
            <a:endParaRPr lang="en-IN" b="1" dirty="0">
              <a:solidFill>
                <a:schemeClr val="accent6">
                  <a:lumMod val="75000"/>
                </a:schemeClr>
              </a:solidFill>
            </a:endParaRPr>
          </a:p>
        </p:txBody>
      </p:sp>
      <p:sp>
        <p:nvSpPr>
          <p:cNvPr id="10" name="Flowchart: Alternate Process 9"/>
          <p:cNvSpPr/>
          <p:nvPr/>
        </p:nvSpPr>
        <p:spPr>
          <a:xfrm>
            <a:off x="3433223" y="1998358"/>
            <a:ext cx="2651287" cy="3927057"/>
          </a:xfrm>
          <a:prstGeom prst="flowChartAlternateProces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b="1" dirty="0">
                <a:solidFill>
                  <a:schemeClr val="accent6">
                    <a:lumMod val="50000"/>
                  </a:schemeClr>
                </a:solidFill>
              </a:rPr>
              <a:t>Medical diagnosis</a:t>
            </a:r>
          </a:p>
          <a:p>
            <a:pPr marL="285750" indent="-285750" algn="ctr">
              <a:buFont typeface="Arial" panose="020B0604020202020204" pitchFamily="34" charset="0"/>
              <a:buChar char="•"/>
            </a:pPr>
            <a:r>
              <a:rPr lang="en-US" sz="1700" dirty="0">
                <a:solidFill>
                  <a:schemeClr val="accent6">
                    <a:lumMod val="75000"/>
                  </a:schemeClr>
                </a:solidFill>
              </a:rPr>
              <a:t>Provides more exact diagnoses, detects hidden patterns in imaging investigations, and predicts how patients will respond to specific medications. </a:t>
            </a:r>
          </a:p>
          <a:p>
            <a:pPr marL="285750" indent="-285750" algn="ctr">
              <a:buFont typeface="Arial" panose="020B0604020202020204" pitchFamily="34" charset="0"/>
              <a:buChar char="•"/>
            </a:pPr>
            <a:r>
              <a:rPr lang="en-US" sz="1700" dirty="0">
                <a:solidFill>
                  <a:schemeClr val="accent6">
                    <a:lumMod val="75000"/>
                  </a:schemeClr>
                </a:solidFill>
              </a:rPr>
              <a:t>This leads to better treatment strategies, fewer clinical errors, and more accurate diagnosis.</a:t>
            </a:r>
            <a:endParaRPr lang="en-IN" sz="1700" b="1" dirty="0">
              <a:solidFill>
                <a:schemeClr val="accent6">
                  <a:lumMod val="75000"/>
                </a:schemeClr>
              </a:solidFill>
            </a:endParaRPr>
          </a:p>
        </p:txBody>
      </p:sp>
      <p:sp>
        <p:nvSpPr>
          <p:cNvPr id="11" name="Flowchart: Alternate Process 10"/>
          <p:cNvSpPr/>
          <p:nvPr/>
        </p:nvSpPr>
        <p:spPr>
          <a:xfrm>
            <a:off x="6249983" y="1906073"/>
            <a:ext cx="2651287" cy="3927057"/>
          </a:xfrm>
          <a:prstGeom prst="flowChartAlternateProces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6">
                    <a:lumMod val="50000"/>
                  </a:schemeClr>
                </a:solidFill>
              </a:rPr>
              <a:t>Customer service</a:t>
            </a:r>
          </a:p>
          <a:p>
            <a:pPr marL="285750" indent="-285750" algn="ctr">
              <a:buFont typeface="Arial" panose="020B0604020202020204" pitchFamily="34" charset="0"/>
              <a:buChar char="•"/>
            </a:pPr>
            <a:r>
              <a:rPr lang="en-US" sz="1600" dirty="0">
                <a:solidFill>
                  <a:schemeClr val="accent6">
                    <a:lumMod val="75000"/>
                  </a:schemeClr>
                </a:solidFill>
              </a:rPr>
              <a:t>Customer service teams can get feedback from customers by using AI.</a:t>
            </a:r>
          </a:p>
          <a:p>
            <a:pPr marL="285750" indent="-285750" algn="ctr">
              <a:buFont typeface="Arial" panose="020B0604020202020204" pitchFamily="34" charset="0"/>
              <a:buChar char="•"/>
            </a:pPr>
            <a:r>
              <a:rPr lang="en-US" sz="1600" dirty="0">
                <a:solidFill>
                  <a:schemeClr val="accent6">
                    <a:lumMod val="75000"/>
                  </a:schemeClr>
                </a:solidFill>
              </a:rPr>
              <a:t> For example, AI-powered information can provide agents with information on client intent, language, and sentiment so they are aware of how to approach an encounter.</a:t>
            </a:r>
            <a:endParaRPr lang="en-IN" sz="1600" b="1" dirty="0">
              <a:solidFill>
                <a:schemeClr val="accent6">
                  <a:lumMod val="75000"/>
                </a:schemeClr>
              </a:solidFill>
            </a:endParaRPr>
          </a:p>
        </p:txBody>
      </p:sp>
      <p:sp>
        <p:nvSpPr>
          <p:cNvPr id="12" name="Flowchart: Alternate Process 11"/>
          <p:cNvSpPr/>
          <p:nvPr/>
        </p:nvSpPr>
        <p:spPr>
          <a:xfrm>
            <a:off x="9066743" y="2006138"/>
            <a:ext cx="2651287" cy="3927057"/>
          </a:xfrm>
          <a:prstGeom prst="flowChartAlternateProces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b="1" dirty="0">
                <a:solidFill>
                  <a:schemeClr val="accent6">
                    <a:lumMod val="50000"/>
                  </a:schemeClr>
                </a:solidFill>
              </a:rPr>
              <a:t>Recommendation systems</a:t>
            </a:r>
          </a:p>
          <a:p>
            <a:pPr marL="285750" indent="-285750" algn="ctr">
              <a:buFont typeface="Arial" panose="020B0604020202020204" pitchFamily="34" charset="0"/>
              <a:buChar char="•"/>
            </a:pPr>
            <a:r>
              <a:rPr lang="en-US" sz="1700" dirty="0">
                <a:solidFill>
                  <a:schemeClr val="accent6">
                    <a:lumMod val="75000"/>
                  </a:schemeClr>
                </a:solidFill>
              </a:rPr>
              <a:t>AI content recommendations help people stay engaged and informed. </a:t>
            </a:r>
          </a:p>
          <a:p>
            <a:pPr marL="285750" indent="-285750" algn="ctr">
              <a:buFont typeface="Arial" panose="020B0604020202020204" pitchFamily="34" charset="0"/>
              <a:buChar char="•"/>
            </a:pPr>
            <a:r>
              <a:rPr lang="en-US" sz="1700" dirty="0">
                <a:solidFill>
                  <a:schemeClr val="accent6">
                    <a:lumMod val="75000"/>
                  </a:schemeClr>
                </a:solidFill>
              </a:rPr>
              <a:t>For example, Virtual ( Siri and Alexa.), Personalized content on streaming platforms, Apps that suggest best routes based on traffic.</a:t>
            </a:r>
            <a:endParaRPr lang="en-IN" sz="1700" b="1" dirty="0">
              <a:solidFill>
                <a:schemeClr val="accent6">
                  <a:lumMod val="75000"/>
                </a:schemeClr>
              </a:solidFill>
            </a:endParaRPr>
          </a:p>
        </p:txBody>
      </p:sp>
    </p:spTree>
    <p:extLst>
      <p:ext uri="{BB962C8B-B14F-4D97-AF65-F5344CB8AC3E}">
        <p14:creationId xmlns:p14="http://schemas.microsoft.com/office/powerpoint/2010/main" val="172346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9</a:t>
            </a:fld>
            <a:endParaRPr lang="en-US" noProof="0" dirty="0"/>
          </a:p>
        </p:txBody>
      </p:sp>
      <p:sp>
        <p:nvSpPr>
          <p:cNvPr id="4" name="Title 3"/>
          <p:cNvSpPr>
            <a:spLocks noGrp="1"/>
          </p:cNvSpPr>
          <p:nvPr>
            <p:ph type="title"/>
          </p:nvPr>
        </p:nvSpPr>
        <p:spPr>
          <a:xfrm>
            <a:off x="448339" y="263736"/>
            <a:ext cx="8333222" cy="1147969"/>
          </a:xfrm>
        </p:spPr>
        <p:txBody>
          <a:bodyPr>
            <a:normAutofit fontScale="90000"/>
          </a:bodyPr>
          <a:lstStyle/>
          <a:p>
            <a:r>
              <a:rPr lang="en-US" dirty="0"/>
              <a:t>5. what are the disadvantages of AI?</a:t>
            </a:r>
            <a:endParaRPr lang="en-IN" dirty="0"/>
          </a:p>
        </p:txBody>
      </p:sp>
      <p:graphicFrame>
        <p:nvGraphicFramePr>
          <p:cNvPr id="6" name="Content Placeholder 5">
            <a:extLst>
              <a:ext uri="{FF2B5EF4-FFF2-40B4-BE49-F238E27FC236}">
                <a16:creationId xmlns:a16="http://schemas.microsoft.com/office/drawing/2014/main" id="{D68EA056-3E14-2850-31C7-505506B1738E}"/>
              </a:ext>
            </a:extLst>
          </p:cNvPr>
          <p:cNvGraphicFramePr>
            <a:graphicFrameLocks noGrp="1"/>
          </p:cNvGraphicFramePr>
          <p:nvPr>
            <p:ph idx="1"/>
            <p:extLst>
              <p:ext uri="{D42A27DB-BD31-4B8C-83A1-F6EECF244321}">
                <p14:modId xmlns:p14="http://schemas.microsoft.com/office/powerpoint/2010/main" val="3868476781"/>
              </p:ext>
            </p:extLst>
          </p:nvPr>
        </p:nvGraphicFramePr>
        <p:xfrm>
          <a:off x="2117968" y="2149231"/>
          <a:ext cx="9235831" cy="4027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5F389BD1-8753-BC96-01AA-A165C8985CE4}"/>
              </a:ext>
            </a:extLst>
          </p:cNvPr>
          <p:cNvPicPr>
            <a:picLocks noChangeAspect="1"/>
          </p:cNvPicPr>
          <p:nvPr/>
        </p:nvPicPr>
        <p:blipFill>
          <a:blip r:embed="rId7">
            <a:alphaModFix amt="85000"/>
          </a:blip>
          <a:stretch>
            <a:fillRect/>
          </a:stretch>
        </p:blipFill>
        <p:spPr>
          <a:xfrm>
            <a:off x="1229156" y="1997859"/>
            <a:ext cx="3667396" cy="2058326"/>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BF9B072-72B7-E062-8D48-F23736574B4B}"/>
              </a:ext>
            </a:extLst>
          </p:cNvPr>
          <p:cNvPicPr>
            <a:picLocks noChangeAspect="1"/>
          </p:cNvPicPr>
          <p:nvPr/>
        </p:nvPicPr>
        <p:blipFill>
          <a:blip r:embed="rId8"/>
          <a:stretch>
            <a:fillRect/>
          </a:stretch>
        </p:blipFill>
        <p:spPr>
          <a:xfrm>
            <a:off x="9601198" y="4176713"/>
            <a:ext cx="2286000" cy="2000250"/>
          </a:xfrm>
          <a:prstGeom prst="rect">
            <a:avLst/>
          </a:prstGeom>
        </p:spPr>
      </p:pic>
      <p:pic>
        <p:nvPicPr>
          <p:cNvPr id="12" name="Picture 11">
            <a:extLst>
              <a:ext uri="{FF2B5EF4-FFF2-40B4-BE49-F238E27FC236}">
                <a16:creationId xmlns:a16="http://schemas.microsoft.com/office/drawing/2014/main" id="{D44D4AA0-D6A9-422D-CD1A-0760F55FD78B}"/>
              </a:ext>
            </a:extLst>
          </p:cNvPr>
          <p:cNvPicPr>
            <a:picLocks noChangeAspect="1"/>
          </p:cNvPicPr>
          <p:nvPr/>
        </p:nvPicPr>
        <p:blipFill>
          <a:blip r:embed="rId9">
            <a:alphaModFix amt="85000"/>
            <a:extLst>
              <a:ext uri="{BEBA8EAE-BF5A-486C-A8C5-ECC9F3942E4B}">
                <a14:imgProps xmlns:a14="http://schemas.microsoft.com/office/drawing/2010/main">
                  <a14:imgLayer r:embed="rId10">
                    <a14:imgEffect>
                      <a14:backgroundRemoval t="10000" b="90000" l="10000" r="90000"/>
                    </a14:imgEffect>
                  </a14:imgLayer>
                </a14:imgProps>
              </a:ext>
            </a:extLst>
          </a:blip>
          <a:stretch>
            <a:fillRect/>
          </a:stretch>
        </p:blipFill>
        <p:spPr>
          <a:xfrm flipH="1">
            <a:off x="5044225" y="4775199"/>
            <a:ext cx="1202623" cy="1229825"/>
          </a:xfrm>
          <a:prstGeom prst="rect">
            <a:avLst/>
          </a:prstGeom>
        </p:spPr>
      </p:pic>
    </p:spTree>
    <p:extLst>
      <p:ext uri="{BB962C8B-B14F-4D97-AF65-F5344CB8AC3E}">
        <p14:creationId xmlns:p14="http://schemas.microsoft.com/office/powerpoint/2010/main" val="2321808450"/>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80A5AF1-8C57-4290-936E-5FD27C9572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730</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Candara Light</vt:lpstr>
      <vt:lpstr>Times New Roman</vt:lpstr>
      <vt:lpstr>Office Theme</vt:lpstr>
      <vt:lpstr>ARTIFICAL INTELLIGENCE</vt:lpstr>
      <vt:lpstr>CONTENTS</vt:lpstr>
      <vt:lpstr>1. What is AI?</vt:lpstr>
      <vt:lpstr>2. how does machine Learning Relate to Ai?</vt:lpstr>
      <vt:lpstr>3. Examples </vt:lpstr>
      <vt:lpstr>Sofia The AI Robot</vt:lpstr>
      <vt:lpstr>4. WHAT PROBLEMS CAN AI SOLVE?</vt:lpstr>
      <vt:lpstr>Uses of AI</vt:lpstr>
      <vt:lpstr>5. what are the disadvantages of AI?</vt:lpstr>
      <vt:lpstr>6. How can we use AI responsibly?</vt:lpstr>
      <vt:lpstr>Responsible AI use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2024-09-09T02:31:42Z</dcterms:created>
  <dcterms:modified xsi:type="dcterms:W3CDTF">2024-09-12T11:27:15Z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