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9" r:id="rId6"/>
    <p:sldId id="260" r:id="rId7"/>
    <p:sldId id="269" r:id="rId8"/>
    <p:sldId id="262" r:id="rId9"/>
    <p:sldId id="263" r:id="rId10"/>
    <p:sldId id="272" r:id="rId11"/>
    <p:sldId id="273" r:id="rId12"/>
    <p:sldId id="274"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VXKp3GgK5mG9sohzl3geQ==" hashData="neqP8ZiiAMU6JQooBvdrl6GkHAdETbwYywNfO5raO47Ci3TXjuzGsyCYkPTRdPqztZslUeLYiqkyURJVukcB7A=="/>
  <p:extLst>
    <p:ext uri="{521415D9-36F7-43E2-AB2F-B90AF26B5E84}">
      <p14:sectionLst xmlns:p14="http://schemas.microsoft.com/office/powerpoint/2010/main">
        <p14:section name="Default Section" id="{2F146264-4E86-4025-B285-204CD2FB03A1}">
          <p14:sldIdLst>
            <p14:sldId id="256"/>
            <p14:sldId id="259"/>
            <p14:sldId id="260"/>
            <p14:sldId id="269"/>
            <p14:sldId id="262"/>
            <p14:sldId id="263"/>
            <p14:sldId id="272"/>
            <p14:sldId id="273"/>
            <p14:sldId id="274"/>
            <p14:sldId id="264"/>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showGuides="1">
      <p:cViewPr varScale="1">
        <p:scale>
          <a:sx n="74" d="100"/>
          <a:sy n="74" d="100"/>
        </p:scale>
        <p:origin x="576"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9811A9-9C32-4129-BFCE-C557C0B7ADA9}" type="doc">
      <dgm:prSet loTypeId="urn:microsoft.com/office/officeart/2008/layout/VerticalCurvedList" loCatId="list" qsTypeId="urn:microsoft.com/office/officeart/2005/8/quickstyle/3d1" qsCatId="3D" csTypeId="urn:microsoft.com/office/officeart/2005/8/colors/accent1_2" csCatId="accent1"/>
      <dgm:spPr/>
      <dgm:t>
        <a:bodyPr/>
        <a:lstStyle/>
        <a:p>
          <a:endParaRPr lang="en-IN"/>
        </a:p>
      </dgm:t>
    </dgm:pt>
    <dgm:pt modelId="{576E1C63-B15E-42F7-B939-A704A58693C9}">
      <dgm:prSet/>
      <dgm:spPr/>
      <dgm:t>
        <a:bodyPr/>
        <a:lstStyle/>
        <a:p>
          <a:pPr rtl="0"/>
          <a:r>
            <a:rPr lang="en-US" smtClean="0"/>
            <a:t>AI can be used for various situations, but these are some examples of AI in our daily life.</a:t>
          </a:r>
          <a:endParaRPr lang="en-IN"/>
        </a:p>
      </dgm:t>
    </dgm:pt>
    <dgm:pt modelId="{0961532D-A8FC-4D53-A767-D8378062F763}" type="parTrans" cxnId="{C871D1CB-8252-40F5-9CDE-62D1F93968C6}">
      <dgm:prSet/>
      <dgm:spPr/>
      <dgm:t>
        <a:bodyPr/>
        <a:lstStyle/>
        <a:p>
          <a:endParaRPr lang="en-IN"/>
        </a:p>
      </dgm:t>
    </dgm:pt>
    <dgm:pt modelId="{7C314DF7-D6E1-4377-ABAD-91B9B0760522}" type="sibTrans" cxnId="{C871D1CB-8252-40F5-9CDE-62D1F93968C6}">
      <dgm:prSet/>
      <dgm:spPr/>
      <dgm:t>
        <a:bodyPr/>
        <a:lstStyle/>
        <a:p>
          <a:endParaRPr lang="en-IN"/>
        </a:p>
      </dgm:t>
    </dgm:pt>
    <dgm:pt modelId="{C65BF6A8-BD9E-4C3A-9DEC-A59D32493709}">
      <dgm:prSet/>
      <dgm:spPr/>
      <dgm:t>
        <a:bodyPr/>
        <a:lstStyle/>
        <a:p>
          <a:pPr rtl="0"/>
          <a:r>
            <a:rPr lang="en-IN" smtClean="0"/>
            <a:t>Virtual Assistance</a:t>
          </a:r>
          <a:endParaRPr lang="en-IN"/>
        </a:p>
      </dgm:t>
    </dgm:pt>
    <dgm:pt modelId="{1292E92C-B96A-417D-A4E9-5732BCE355B2}" type="parTrans" cxnId="{B0468EDB-5F4B-4A1A-B208-16A182E4E13A}">
      <dgm:prSet/>
      <dgm:spPr/>
      <dgm:t>
        <a:bodyPr/>
        <a:lstStyle/>
        <a:p>
          <a:endParaRPr lang="en-IN"/>
        </a:p>
      </dgm:t>
    </dgm:pt>
    <dgm:pt modelId="{93C451AA-622A-4EBE-9CAF-E602BBF1C0D0}" type="sibTrans" cxnId="{B0468EDB-5F4B-4A1A-B208-16A182E4E13A}">
      <dgm:prSet/>
      <dgm:spPr/>
      <dgm:t>
        <a:bodyPr/>
        <a:lstStyle/>
        <a:p>
          <a:endParaRPr lang="en-IN"/>
        </a:p>
      </dgm:t>
    </dgm:pt>
    <dgm:pt modelId="{3D35943B-95AC-454F-8437-536DC1526D6D}">
      <dgm:prSet/>
      <dgm:spPr/>
      <dgm:t>
        <a:bodyPr/>
        <a:lstStyle/>
        <a:p>
          <a:pPr rtl="0"/>
          <a:r>
            <a:rPr lang="en-IN" smtClean="0"/>
            <a:t>Autonomous vehicles</a:t>
          </a:r>
          <a:endParaRPr lang="en-IN"/>
        </a:p>
      </dgm:t>
    </dgm:pt>
    <dgm:pt modelId="{44FE947F-A1D5-4650-ABB4-824A34335839}" type="parTrans" cxnId="{0684D761-0883-4753-A8A7-1FD9D04AACE0}">
      <dgm:prSet/>
      <dgm:spPr/>
      <dgm:t>
        <a:bodyPr/>
        <a:lstStyle/>
        <a:p>
          <a:endParaRPr lang="en-IN"/>
        </a:p>
      </dgm:t>
    </dgm:pt>
    <dgm:pt modelId="{ADE7E904-F70C-4F04-87BA-6921E9277A23}" type="sibTrans" cxnId="{0684D761-0883-4753-A8A7-1FD9D04AACE0}">
      <dgm:prSet/>
      <dgm:spPr/>
      <dgm:t>
        <a:bodyPr/>
        <a:lstStyle/>
        <a:p>
          <a:endParaRPr lang="en-IN"/>
        </a:p>
      </dgm:t>
    </dgm:pt>
    <dgm:pt modelId="{866555A3-4E68-40A5-A03C-0C56B2474AB1}">
      <dgm:prSet/>
      <dgm:spPr/>
      <dgm:t>
        <a:bodyPr/>
        <a:lstStyle/>
        <a:p>
          <a:pPr rtl="0"/>
          <a:r>
            <a:rPr lang="en-IN" smtClean="0"/>
            <a:t>Chatbots</a:t>
          </a:r>
          <a:endParaRPr lang="en-IN"/>
        </a:p>
      </dgm:t>
    </dgm:pt>
    <dgm:pt modelId="{6D7B179F-802C-40A4-8ECC-5C7C2306B062}" type="parTrans" cxnId="{7FB2E5A8-FFB9-4A05-A9B3-8A6C2C7A78D0}">
      <dgm:prSet/>
      <dgm:spPr/>
      <dgm:t>
        <a:bodyPr/>
        <a:lstStyle/>
        <a:p>
          <a:endParaRPr lang="en-IN"/>
        </a:p>
      </dgm:t>
    </dgm:pt>
    <dgm:pt modelId="{1DB5397D-25C6-4D29-B11E-99FD7A56C3B8}" type="sibTrans" cxnId="{7FB2E5A8-FFB9-4A05-A9B3-8A6C2C7A78D0}">
      <dgm:prSet/>
      <dgm:spPr/>
      <dgm:t>
        <a:bodyPr/>
        <a:lstStyle/>
        <a:p>
          <a:endParaRPr lang="en-IN"/>
        </a:p>
      </dgm:t>
    </dgm:pt>
    <dgm:pt modelId="{32AACB8C-618D-4431-9202-45E29B5A4C49}">
      <dgm:prSet/>
      <dgm:spPr/>
      <dgm:t>
        <a:bodyPr/>
        <a:lstStyle/>
        <a:p>
          <a:pPr rtl="0"/>
          <a:r>
            <a:rPr lang="en-IN" smtClean="0"/>
            <a:t>E-commerce</a:t>
          </a:r>
          <a:endParaRPr lang="en-IN"/>
        </a:p>
      </dgm:t>
    </dgm:pt>
    <dgm:pt modelId="{B2AF0E91-A391-444A-A51A-E2385A41B450}" type="parTrans" cxnId="{AF02628A-B9A0-4327-9E0B-DE5C26A4DA59}">
      <dgm:prSet/>
      <dgm:spPr/>
      <dgm:t>
        <a:bodyPr/>
        <a:lstStyle/>
        <a:p>
          <a:endParaRPr lang="en-IN"/>
        </a:p>
      </dgm:t>
    </dgm:pt>
    <dgm:pt modelId="{08CA5216-37FE-4863-82FA-AE5F38734435}" type="sibTrans" cxnId="{AF02628A-B9A0-4327-9E0B-DE5C26A4DA59}">
      <dgm:prSet/>
      <dgm:spPr/>
      <dgm:t>
        <a:bodyPr/>
        <a:lstStyle/>
        <a:p>
          <a:endParaRPr lang="en-IN"/>
        </a:p>
      </dgm:t>
    </dgm:pt>
    <dgm:pt modelId="{864CBCD9-3745-4138-9FFB-CA116535004F}">
      <dgm:prSet/>
      <dgm:spPr/>
      <dgm:t>
        <a:bodyPr/>
        <a:lstStyle/>
        <a:p>
          <a:pPr rtl="0"/>
          <a:r>
            <a:rPr lang="en-IN" smtClean="0"/>
            <a:t>Recommendation systems </a:t>
          </a:r>
          <a:endParaRPr lang="en-IN"/>
        </a:p>
      </dgm:t>
    </dgm:pt>
    <dgm:pt modelId="{CA3F48EC-C66A-4038-8D9D-66A8FD871DA3}" type="parTrans" cxnId="{42E9E827-E948-43B1-9476-90A54EEFF964}">
      <dgm:prSet/>
      <dgm:spPr/>
      <dgm:t>
        <a:bodyPr/>
        <a:lstStyle/>
        <a:p>
          <a:endParaRPr lang="en-IN"/>
        </a:p>
      </dgm:t>
    </dgm:pt>
    <dgm:pt modelId="{2FAF9F30-97D1-469E-A772-FA5B97C140C5}" type="sibTrans" cxnId="{42E9E827-E948-43B1-9476-90A54EEFF964}">
      <dgm:prSet/>
      <dgm:spPr/>
      <dgm:t>
        <a:bodyPr/>
        <a:lstStyle/>
        <a:p>
          <a:endParaRPr lang="en-IN"/>
        </a:p>
      </dgm:t>
    </dgm:pt>
    <dgm:pt modelId="{78A38A7F-AD9E-458F-AE54-BDB50CF015E7}">
      <dgm:prSet/>
      <dgm:spPr/>
      <dgm:t>
        <a:bodyPr/>
        <a:lstStyle/>
        <a:p>
          <a:pPr rtl="0"/>
          <a:r>
            <a:rPr lang="en-IN" smtClean="0"/>
            <a:t>Navigation apps </a:t>
          </a:r>
          <a:endParaRPr lang="en-IN"/>
        </a:p>
      </dgm:t>
    </dgm:pt>
    <dgm:pt modelId="{6DE91079-7EE6-489C-B446-23ABD1F97F4B}" type="parTrans" cxnId="{1971236E-C49E-4731-A1C3-54C50B1B5131}">
      <dgm:prSet/>
      <dgm:spPr/>
      <dgm:t>
        <a:bodyPr/>
        <a:lstStyle/>
        <a:p>
          <a:endParaRPr lang="en-IN"/>
        </a:p>
      </dgm:t>
    </dgm:pt>
    <dgm:pt modelId="{9550D233-EA4F-4FD3-8B0F-63CC1A38E1C1}" type="sibTrans" cxnId="{1971236E-C49E-4731-A1C3-54C50B1B5131}">
      <dgm:prSet/>
      <dgm:spPr/>
      <dgm:t>
        <a:bodyPr/>
        <a:lstStyle/>
        <a:p>
          <a:endParaRPr lang="en-IN"/>
        </a:p>
      </dgm:t>
    </dgm:pt>
    <dgm:pt modelId="{3E503361-27F1-477A-A654-41C59D5B9AE8}">
      <dgm:prSet/>
      <dgm:spPr/>
    </dgm:pt>
    <dgm:pt modelId="{80C5D73A-E584-40DE-9100-AA89608FDF74}" type="parTrans" cxnId="{016AA5D9-3B26-4485-B9A3-D781FA648225}">
      <dgm:prSet/>
      <dgm:spPr/>
      <dgm:t>
        <a:bodyPr/>
        <a:lstStyle/>
        <a:p>
          <a:endParaRPr lang="en-IN"/>
        </a:p>
      </dgm:t>
    </dgm:pt>
    <dgm:pt modelId="{9A3218DA-1AF7-4705-A941-00E567256BE4}" type="sibTrans" cxnId="{016AA5D9-3B26-4485-B9A3-D781FA648225}">
      <dgm:prSet/>
      <dgm:spPr/>
      <dgm:t>
        <a:bodyPr/>
        <a:lstStyle/>
        <a:p>
          <a:endParaRPr lang="en-IN"/>
        </a:p>
      </dgm:t>
    </dgm:pt>
    <dgm:pt modelId="{29462AB1-F0DE-4C35-97F6-B40B840BC7DA}">
      <dgm:prSet/>
      <dgm:spPr/>
    </dgm:pt>
    <dgm:pt modelId="{5E44782C-0A43-4DF1-B701-237F1B3F460B}" type="parTrans" cxnId="{0F73CA6C-25CE-4945-B53D-A335AF33965F}">
      <dgm:prSet/>
      <dgm:spPr/>
      <dgm:t>
        <a:bodyPr/>
        <a:lstStyle/>
        <a:p>
          <a:endParaRPr lang="en-IN"/>
        </a:p>
      </dgm:t>
    </dgm:pt>
    <dgm:pt modelId="{E227BFF9-A62A-4F1D-A07B-7CBB5713290E}" type="sibTrans" cxnId="{0F73CA6C-25CE-4945-B53D-A335AF33965F}">
      <dgm:prSet/>
      <dgm:spPr/>
      <dgm:t>
        <a:bodyPr/>
        <a:lstStyle/>
        <a:p>
          <a:endParaRPr lang="en-IN"/>
        </a:p>
      </dgm:t>
    </dgm:pt>
    <dgm:pt modelId="{E2800A0A-9A3F-454D-BD07-F72395855823}" type="pres">
      <dgm:prSet presAssocID="{8F9811A9-9C32-4129-BFCE-C557C0B7ADA9}" presName="Name0" presStyleCnt="0">
        <dgm:presLayoutVars>
          <dgm:chMax val="7"/>
          <dgm:chPref val="7"/>
          <dgm:dir/>
        </dgm:presLayoutVars>
      </dgm:prSet>
      <dgm:spPr/>
    </dgm:pt>
    <dgm:pt modelId="{41D90327-8C28-4711-A9A4-013079A29C43}" type="pres">
      <dgm:prSet presAssocID="{8F9811A9-9C32-4129-BFCE-C557C0B7ADA9}" presName="Name1" presStyleCnt="0"/>
      <dgm:spPr/>
    </dgm:pt>
    <dgm:pt modelId="{3D8A47B6-F3A1-4A5A-9B8D-462C9F990B59}" type="pres">
      <dgm:prSet presAssocID="{8F9811A9-9C32-4129-BFCE-C557C0B7ADA9}" presName="cycle" presStyleCnt="0"/>
      <dgm:spPr/>
    </dgm:pt>
    <dgm:pt modelId="{73F38147-110E-4FE6-B889-8FD19F830218}" type="pres">
      <dgm:prSet presAssocID="{8F9811A9-9C32-4129-BFCE-C557C0B7ADA9}" presName="srcNode" presStyleLbl="node1" presStyleIdx="0" presStyleCnt="7"/>
      <dgm:spPr/>
    </dgm:pt>
    <dgm:pt modelId="{60DCF4EF-3184-4389-949B-A2701D2D1E4E}" type="pres">
      <dgm:prSet presAssocID="{8F9811A9-9C32-4129-BFCE-C557C0B7ADA9}" presName="conn" presStyleLbl="parChTrans1D2" presStyleIdx="0" presStyleCnt="1"/>
      <dgm:spPr/>
    </dgm:pt>
    <dgm:pt modelId="{F39BC9BB-4E12-4BB1-A596-EE97F25287D2}" type="pres">
      <dgm:prSet presAssocID="{8F9811A9-9C32-4129-BFCE-C557C0B7ADA9}" presName="extraNode" presStyleLbl="node1" presStyleIdx="0" presStyleCnt="7"/>
      <dgm:spPr/>
    </dgm:pt>
    <dgm:pt modelId="{D08E27F8-6D57-48AD-BBF5-DF6FDF943410}" type="pres">
      <dgm:prSet presAssocID="{8F9811A9-9C32-4129-BFCE-C557C0B7ADA9}" presName="dstNode" presStyleLbl="node1" presStyleIdx="0" presStyleCnt="7"/>
      <dgm:spPr/>
    </dgm:pt>
    <dgm:pt modelId="{18F9519B-5205-4BF3-BD80-6C97F2743FE8}" type="pres">
      <dgm:prSet presAssocID="{576E1C63-B15E-42F7-B939-A704A58693C9}" presName="text_1" presStyleLbl="node1" presStyleIdx="0" presStyleCnt="7">
        <dgm:presLayoutVars>
          <dgm:bulletEnabled val="1"/>
        </dgm:presLayoutVars>
      </dgm:prSet>
      <dgm:spPr/>
    </dgm:pt>
    <dgm:pt modelId="{C0000E81-B540-45FB-84EF-6093C0CC3B6C}" type="pres">
      <dgm:prSet presAssocID="{576E1C63-B15E-42F7-B939-A704A58693C9}" presName="accent_1" presStyleCnt="0"/>
      <dgm:spPr/>
    </dgm:pt>
    <dgm:pt modelId="{0A9861FD-E359-4868-A217-36C6EACFA4A5}" type="pres">
      <dgm:prSet presAssocID="{576E1C63-B15E-42F7-B939-A704A58693C9}" presName="accentRepeatNode" presStyleLbl="solidFgAcc1" presStyleIdx="0" presStyleCnt="7"/>
      <dgm:spPr/>
    </dgm:pt>
    <dgm:pt modelId="{43F8E3F0-AFD1-4C9F-B1FA-F70204736D01}" type="pres">
      <dgm:prSet presAssocID="{C65BF6A8-BD9E-4C3A-9DEC-A59D32493709}" presName="text_2" presStyleLbl="node1" presStyleIdx="1" presStyleCnt="7">
        <dgm:presLayoutVars>
          <dgm:bulletEnabled val="1"/>
        </dgm:presLayoutVars>
      </dgm:prSet>
      <dgm:spPr/>
    </dgm:pt>
    <dgm:pt modelId="{1EFBDB50-C2D6-4AC6-B4BA-CC0023DA1571}" type="pres">
      <dgm:prSet presAssocID="{C65BF6A8-BD9E-4C3A-9DEC-A59D32493709}" presName="accent_2" presStyleCnt="0"/>
      <dgm:spPr/>
    </dgm:pt>
    <dgm:pt modelId="{C4AF50B8-E9E7-45FC-9065-CA9E0A3ECCA0}" type="pres">
      <dgm:prSet presAssocID="{C65BF6A8-BD9E-4C3A-9DEC-A59D32493709}" presName="accentRepeatNode" presStyleLbl="solidFgAcc1" presStyleIdx="1" presStyleCnt="7"/>
      <dgm:spPr/>
    </dgm:pt>
    <dgm:pt modelId="{FB23E072-2774-4999-BC47-B105849A52F7}" type="pres">
      <dgm:prSet presAssocID="{3D35943B-95AC-454F-8437-536DC1526D6D}" presName="text_3" presStyleLbl="node1" presStyleIdx="2" presStyleCnt="7">
        <dgm:presLayoutVars>
          <dgm:bulletEnabled val="1"/>
        </dgm:presLayoutVars>
      </dgm:prSet>
      <dgm:spPr/>
    </dgm:pt>
    <dgm:pt modelId="{1E2A7CF0-63FA-40BC-AEDD-F1F4D7FE1EF1}" type="pres">
      <dgm:prSet presAssocID="{3D35943B-95AC-454F-8437-536DC1526D6D}" presName="accent_3" presStyleCnt="0"/>
      <dgm:spPr/>
    </dgm:pt>
    <dgm:pt modelId="{7D42DA47-8461-4A8B-AC11-31B9D029F8B4}" type="pres">
      <dgm:prSet presAssocID="{3D35943B-95AC-454F-8437-536DC1526D6D}" presName="accentRepeatNode" presStyleLbl="solidFgAcc1" presStyleIdx="2" presStyleCnt="7"/>
      <dgm:spPr/>
    </dgm:pt>
    <dgm:pt modelId="{8B8CB796-C9EA-42E6-BA7A-D78A1E229E1F}" type="pres">
      <dgm:prSet presAssocID="{866555A3-4E68-40A5-A03C-0C56B2474AB1}" presName="text_4" presStyleLbl="node1" presStyleIdx="3" presStyleCnt="7">
        <dgm:presLayoutVars>
          <dgm:bulletEnabled val="1"/>
        </dgm:presLayoutVars>
      </dgm:prSet>
      <dgm:spPr/>
    </dgm:pt>
    <dgm:pt modelId="{E2277D47-8A93-4A1E-9047-8E27B5B8E5CF}" type="pres">
      <dgm:prSet presAssocID="{866555A3-4E68-40A5-A03C-0C56B2474AB1}" presName="accent_4" presStyleCnt="0"/>
      <dgm:spPr/>
    </dgm:pt>
    <dgm:pt modelId="{F9507E7D-2AA8-4DCE-ABDF-F8C99B2F80F6}" type="pres">
      <dgm:prSet presAssocID="{866555A3-4E68-40A5-A03C-0C56B2474AB1}" presName="accentRepeatNode" presStyleLbl="solidFgAcc1" presStyleIdx="3" presStyleCnt="7"/>
      <dgm:spPr/>
    </dgm:pt>
    <dgm:pt modelId="{57BB1606-2EFC-4AFE-AC3B-1306006953FE}" type="pres">
      <dgm:prSet presAssocID="{32AACB8C-618D-4431-9202-45E29B5A4C49}" presName="text_5" presStyleLbl="node1" presStyleIdx="4" presStyleCnt="7">
        <dgm:presLayoutVars>
          <dgm:bulletEnabled val="1"/>
        </dgm:presLayoutVars>
      </dgm:prSet>
      <dgm:spPr/>
    </dgm:pt>
    <dgm:pt modelId="{E8B6F5E9-6B5A-4E0A-ADE0-1C463FC74DC8}" type="pres">
      <dgm:prSet presAssocID="{32AACB8C-618D-4431-9202-45E29B5A4C49}" presName="accent_5" presStyleCnt="0"/>
      <dgm:spPr/>
    </dgm:pt>
    <dgm:pt modelId="{5C1D6E5B-D192-4F51-915F-8E67ED42E382}" type="pres">
      <dgm:prSet presAssocID="{32AACB8C-618D-4431-9202-45E29B5A4C49}" presName="accentRepeatNode" presStyleLbl="solidFgAcc1" presStyleIdx="4" presStyleCnt="7"/>
      <dgm:spPr/>
    </dgm:pt>
    <dgm:pt modelId="{7A65962A-20DB-43D1-9D42-52B4B4C2CF32}" type="pres">
      <dgm:prSet presAssocID="{864CBCD9-3745-4138-9FFB-CA116535004F}" presName="text_6" presStyleLbl="node1" presStyleIdx="5" presStyleCnt="7">
        <dgm:presLayoutVars>
          <dgm:bulletEnabled val="1"/>
        </dgm:presLayoutVars>
      </dgm:prSet>
      <dgm:spPr/>
    </dgm:pt>
    <dgm:pt modelId="{2B8EF4E6-348C-4052-8040-371F47C6E484}" type="pres">
      <dgm:prSet presAssocID="{864CBCD9-3745-4138-9FFB-CA116535004F}" presName="accent_6" presStyleCnt="0"/>
      <dgm:spPr/>
    </dgm:pt>
    <dgm:pt modelId="{F897D7A6-2966-4659-AC3D-41A25AD6A32C}" type="pres">
      <dgm:prSet presAssocID="{864CBCD9-3745-4138-9FFB-CA116535004F}" presName="accentRepeatNode" presStyleLbl="solidFgAcc1" presStyleIdx="5" presStyleCnt="7"/>
      <dgm:spPr/>
    </dgm:pt>
    <dgm:pt modelId="{E79E693D-F849-491F-BD9C-51E435E1F3E5}" type="pres">
      <dgm:prSet presAssocID="{78A38A7F-AD9E-458F-AE54-BDB50CF015E7}" presName="text_7" presStyleLbl="node1" presStyleIdx="6" presStyleCnt="7">
        <dgm:presLayoutVars>
          <dgm:bulletEnabled val="1"/>
        </dgm:presLayoutVars>
      </dgm:prSet>
      <dgm:spPr/>
    </dgm:pt>
    <dgm:pt modelId="{77AD7B6F-5529-491A-AFDE-6D78E1028EA0}" type="pres">
      <dgm:prSet presAssocID="{78A38A7F-AD9E-458F-AE54-BDB50CF015E7}" presName="accent_7" presStyleCnt="0"/>
      <dgm:spPr/>
    </dgm:pt>
    <dgm:pt modelId="{EE2F18FF-AFDF-464A-840D-F07E444ABD5B}" type="pres">
      <dgm:prSet presAssocID="{78A38A7F-AD9E-458F-AE54-BDB50CF015E7}" presName="accentRepeatNode" presStyleLbl="solidFgAcc1" presStyleIdx="6" presStyleCnt="7"/>
      <dgm:spPr/>
    </dgm:pt>
  </dgm:ptLst>
  <dgm:cxnLst>
    <dgm:cxn modelId="{F0422134-6C27-4BE2-8D17-B8104D6F9FC9}" type="presOf" srcId="{576E1C63-B15E-42F7-B939-A704A58693C9}" destId="{18F9519B-5205-4BF3-BD80-6C97F2743FE8}" srcOrd="0" destOrd="0" presId="urn:microsoft.com/office/officeart/2008/layout/VerticalCurvedList"/>
    <dgm:cxn modelId="{AF02628A-B9A0-4327-9E0B-DE5C26A4DA59}" srcId="{8F9811A9-9C32-4129-BFCE-C557C0B7ADA9}" destId="{32AACB8C-618D-4431-9202-45E29B5A4C49}" srcOrd="4" destOrd="0" parTransId="{B2AF0E91-A391-444A-A51A-E2385A41B450}" sibTransId="{08CA5216-37FE-4863-82FA-AE5F38734435}"/>
    <dgm:cxn modelId="{FBF22733-7AC1-462C-BE42-EDBD1D588BA7}" type="presOf" srcId="{78A38A7F-AD9E-458F-AE54-BDB50CF015E7}" destId="{E79E693D-F849-491F-BD9C-51E435E1F3E5}" srcOrd="0" destOrd="0" presId="urn:microsoft.com/office/officeart/2008/layout/VerticalCurvedList"/>
    <dgm:cxn modelId="{C871D1CB-8252-40F5-9CDE-62D1F93968C6}" srcId="{8F9811A9-9C32-4129-BFCE-C557C0B7ADA9}" destId="{576E1C63-B15E-42F7-B939-A704A58693C9}" srcOrd="0" destOrd="0" parTransId="{0961532D-A8FC-4D53-A767-D8378062F763}" sibTransId="{7C314DF7-D6E1-4377-ABAD-91B9B0760522}"/>
    <dgm:cxn modelId="{016AA5D9-3B26-4485-B9A3-D781FA648225}" srcId="{8F9811A9-9C32-4129-BFCE-C557C0B7ADA9}" destId="{3E503361-27F1-477A-A654-41C59D5B9AE8}" srcOrd="7" destOrd="0" parTransId="{80C5D73A-E584-40DE-9100-AA89608FDF74}" sibTransId="{9A3218DA-1AF7-4705-A941-00E567256BE4}"/>
    <dgm:cxn modelId="{0684D761-0883-4753-A8A7-1FD9D04AACE0}" srcId="{8F9811A9-9C32-4129-BFCE-C557C0B7ADA9}" destId="{3D35943B-95AC-454F-8437-536DC1526D6D}" srcOrd="2" destOrd="0" parTransId="{44FE947F-A1D5-4650-ABB4-824A34335839}" sibTransId="{ADE7E904-F70C-4F04-87BA-6921E9277A23}"/>
    <dgm:cxn modelId="{0F73CA6C-25CE-4945-B53D-A335AF33965F}" srcId="{8F9811A9-9C32-4129-BFCE-C557C0B7ADA9}" destId="{29462AB1-F0DE-4C35-97F6-B40B840BC7DA}" srcOrd="8" destOrd="0" parTransId="{5E44782C-0A43-4DF1-B701-237F1B3F460B}" sibTransId="{E227BFF9-A62A-4F1D-A07B-7CBB5713290E}"/>
    <dgm:cxn modelId="{7FB2E5A8-FFB9-4A05-A9B3-8A6C2C7A78D0}" srcId="{8F9811A9-9C32-4129-BFCE-C557C0B7ADA9}" destId="{866555A3-4E68-40A5-A03C-0C56B2474AB1}" srcOrd="3" destOrd="0" parTransId="{6D7B179F-802C-40A4-8ECC-5C7C2306B062}" sibTransId="{1DB5397D-25C6-4D29-B11E-99FD7A56C3B8}"/>
    <dgm:cxn modelId="{059204BB-2764-429E-8B1E-D76A2453CCB4}" type="presOf" srcId="{32AACB8C-618D-4431-9202-45E29B5A4C49}" destId="{57BB1606-2EFC-4AFE-AC3B-1306006953FE}" srcOrd="0" destOrd="0" presId="urn:microsoft.com/office/officeart/2008/layout/VerticalCurvedList"/>
    <dgm:cxn modelId="{8CD2F43D-A0DE-43F3-94D7-39847EA55EE9}" type="presOf" srcId="{7C314DF7-D6E1-4377-ABAD-91B9B0760522}" destId="{60DCF4EF-3184-4389-949B-A2701D2D1E4E}" srcOrd="0" destOrd="0" presId="urn:microsoft.com/office/officeart/2008/layout/VerticalCurvedList"/>
    <dgm:cxn modelId="{C94D2BB3-DE65-43FC-9E93-108D603E6458}" type="presOf" srcId="{3D35943B-95AC-454F-8437-536DC1526D6D}" destId="{FB23E072-2774-4999-BC47-B105849A52F7}" srcOrd="0" destOrd="0" presId="urn:microsoft.com/office/officeart/2008/layout/VerticalCurvedList"/>
    <dgm:cxn modelId="{42E9E827-E948-43B1-9476-90A54EEFF964}" srcId="{8F9811A9-9C32-4129-BFCE-C557C0B7ADA9}" destId="{864CBCD9-3745-4138-9FFB-CA116535004F}" srcOrd="5" destOrd="0" parTransId="{CA3F48EC-C66A-4038-8D9D-66A8FD871DA3}" sibTransId="{2FAF9F30-97D1-469E-A772-FA5B97C140C5}"/>
    <dgm:cxn modelId="{1971236E-C49E-4731-A1C3-54C50B1B5131}" srcId="{8F9811A9-9C32-4129-BFCE-C557C0B7ADA9}" destId="{78A38A7F-AD9E-458F-AE54-BDB50CF015E7}" srcOrd="6" destOrd="0" parTransId="{6DE91079-7EE6-489C-B446-23ABD1F97F4B}" sibTransId="{9550D233-EA4F-4FD3-8B0F-63CC1A38E1C1}"/>
    <dgm:cxn modelId="{3B3E66D5-B343-477E-8CFD-A5BC7D462BFA}" type="presOf" srcId="{866555A3-4E68-40A5-A03C-0C56B2474AB1}" destId="{8B8CB796-C9EA-42E6-BA7A-D78A1E229E1F}" srcOrd="0" destOrd="0" presId="urn:microsoft.com/office/officeart/2008/layout/VerticalCurvedList"/>
    <dgm:cxn modelId="{545D177C-9265-4786-98FC-A3D56B0130FD}" type="presOf" srcId="{8F9811A9-9C32-4129-BFCE-C557C0B7ADA9}" destId="{E2800A0A-9A3F-454D-BD07-F72395855823}" srcOrd="0" destOrd="0" presId="urn:microsoft.com/office/officeart/2008/layout/VerticalCurvedList"/>
    <dgm:cxn modelId="{0A705907-281D-4A0C-A795-422EB0435C1C}" type="presOf" srcId="{864CBCD9-3745-4138-9FFB-CA116535004F}" destId="{7A65962A-20DB-43D1-9D42-52B4B4C2CF32}" srcOrd="0" destOrd="0" presId="urn:microsoft.com/office/officeart/2008/layout/VerticalCurvedList"/>
    <dgm:cxn modelId="{BF627D2C-F006-4D43-A8C9-41FE558AB8B8}" type="presOf" srcId="{C65BF6A8-BD9E-4C3A-9DEC-A59D32493709}" destId="{43F8E3F0-AFD1-4C9F-B1FA-F70204736D01}" srcOrd="0" destOrd="0" presId="urn:microsoft.com/office/officeart/2008/layout/VerticalCurvedList"/>
    <dgm:cxn modelId="{B0468EDB-5F4B-4A1A-B208-16A182E4E13A}" srcId="{8F9811A9-9C32-4129-BFCE-C557C0B7ADA9}" destId="{C65BF6A8-BD9E-4C3A-9DEC-A59D32493709}" srcOrd="1" destOrd="0" parTransId="{1292E92C-B96A-417D-A4E9-5732BCE355B2}" sibTransId="{93C451AA-622A-4EBE-9CAF-E602BBF1C0D0}"/>
    <dgm:cxn modelId="{CEB6C002-6D9E-4E1F-A49C-755246FE5759}" type="presParOf" srcId="{E2800A0A-9A3F-454D-BD07-F72395855823}" destId="{41D90327-8C28-4711-A9A4-013079A29C43}" srcOrd="0" destOrd="0" presId="urn:microsoft.com/office/officeart/2008/layout/VerticalCurvedList"/>
    <dgm:cxn modelId="{367DFB4B-AEB3-45B3-A7DC-E53D36F06124}" type="presParOf" srcId="{41D90327-8C28-4711-A9A4-013079A29C43}" destId="{3D8A47B6-F3A1-4A5A-9B8D-462C9F990B59}" srcOrd="0" destOrd="0" presId="urn:microsoft.com/office/officeart/2008/layout/VerticalCurvedList"/>
    <dgm:cxn modelId="{09D27D0D-2D63-4475-AD1D-806829485590}" type="presParOf" srcId="{3D8A47B6-F3A1-4A5A-9B8D-462C9F990B59}" destId="{73F38147-110E-4FE6-B889-8FD19F830218}" srcOrd="0" destOrd="0" presId="urn:microsoft.com/office/officeart/2008/layout/VerticalCurvedList"/>
    <dgm:cxn modelId="{02281A5E-715A-4DB6-80B5-264308735E62}" type="presParOf" srcId="{3D8A47B6-F3A1-4A5A-9B8D-462C9F990B59}" destId="{60DCF4EF-3184-4389-949B-A2701D2D1E4E}" srcOrd="1" destOrd="0" presId="urn:microsoft.com/office/officeart/2008/layout/VerticalCurvedList"/>
    <dgm:cxn modelId="{9CEB70BE-A857-4AEB-B13E-6052FFD2E8EF}" type="presParOf" srcId="{3D8A47B6-F3A1-4A5A-9B8D-462C9F990B59}" destId="{F39BC9BB-4E12-4BB1-A596-EE97F25287D2}" srcOrd="2" destOrd="0" presId="urn:microsoft.com/office/officeart/2008/layout/VerticalCurvedList"/>
    <dgm:cxn modelId="{FB96249D-21B8-4F6A-9121-B8B037BF6185}" type="presParOf" srcId="{3D8A47B6-F3A1-4A5A-9B8D-462C9F990B59}" destId="{D08E27F8-6D57-48AD-BBF5-DF6FDF943410}" srcOrd="3" destOrd="0" presId="urn:microsoft.com/office/officeart/2008/layout/VerticalCurvedList"/>
    <dgm:cxn modelId="{A737577C-B0AC-4BF8-8BF3-4133EF2AE44A}" type="presParOf" srcId="{41D90327-8C28-4711-A9A4-013079A29C43}" destId="{18F9519B-5205-4BF3-BD80-6C97F2743FE8}" srcOrd="1" destOrd="0" presId="urn:microsoft.com/office/officeart/2008/layout/VerticalCurvedList"/>
    <dgm:cxn modelId="{21177DD9-5CA1-464C-B2D4-D8F119F6BE47}" type="presParOf" srcId="{41D90327-8C28-4711-A9A4-013079A29C43}" destId="{C0000E81-B540-45FB-84EF-6093C0CC3B6C}" srcOrd="2" destOrd="0" presId="urn:microsoft.com/office/officeart/2008/layout/VerticalCurvedList"/>
    <dgm:cxn modelId="{85E45EBD-AAB4-4105-BA1A-B4E0DC103F41}" type="presParOf" srcId="{C0000E81-B540-45FB-84EF-6093C0CC3B6C}" destId="{0A9861FD-E359-4868-A217-36C6EACFA4A5}" srcOrd="0" destOrd="0" presId="urn:microsoft.com/office/officeart/2008/layout/VerticalCurvedList"/>
    <dgm:cxn modelId="{D670ECD3-E297-468C-BEF7-87A97C4A4EFB}" type="presParOf" srcId="{41D90327-8C28-4711-A9A4-013079A29C43}" destId="{43F8E3F0-AFD1-4C9F-B1FA-F70204736D01}" srcOrd="3" destOrd="0" presId="urn:microsoft.com/office/officeart/2008/layout/VerticalCurvedList"/>
    <dgm:cxn modelId="{9AFEDA9F-2837-4DFA-873B-9D8DB88BDC1E}" type="presParOf" srcId="{41D90327-8C28-4711-A9A4-013079A29C43}" destId="{1EFBDB50-C2D6-4AC6-B4BA-CC0023DA1571}" srcOrd="4" destOrd="0" presId="urn:microsoft.com/office/officeart/2008/layout/VerticalCurvedList"/>
    <dgm:cxn modelId="{19C0968C-4F4A-422A-B587-4233259157E2}" type="presParOf" srcId="{1EFBDB50-C2D6-4AC6-B4BA-CC0023DA1571}" destId="{C4AF50B8-E9E7-45FC-9065-CA9E0A3ECCA0}" srcOrd="0" destOrd="0" presId="urn:microsoft.com/office/officeart/2008/layout/VerticalCurvedList"/>
    <dgm:cxn modelId="{FE68368C-7B41-442F-A156-941B76A90F08}" type="presParOf" srcId="{41D90327-8C28-4711-A9A4-013079A29C43}" destId="{FB23E072-2774-4999-BC47-B105849A52F7}" srcOrd="5" destOrd="0" presId="urn:microsoft.com/office/officeart/2008/layout/VerticalCurvedList"/>
    <dgm:cxn modelId="{D89FB350-C16F-4EF6-A2E4-9B29A58A17FF}" type="presParOf" srcId="{41D90327-8C28-4711-A9A4-013079A29C43}" destId="{1E2A7CF0-63FA-40BC-AEDD-F1F4D7FE1EF1}" srcOrd="6" destOrd="0" presId="urn:microsoft.com/office/officeart/2008/layout/VerticalCurvedList"/>
    <dgm:cxn modelId="{B16721A3-A1D5-4F27-91B2-48C4C10A6D30}" type="presParOf" srcId="{1E2A7CF0-63FA-40BC-AEDD-F1F4D7FE1EF1}" destId="{7D42DA47-8461-4A8B-AC11-31B9D029F8B4}" srcOrd="0" destOrd="0" presId="urn:microsoft.com/office/officeart/2008/layout/VerticalCurvedList"/>
    <dgm:cxn modelId="{61A5F93C-09A6-493F-B396-3CDAE411FE0B}" type="presParOf" srcId="{41D90327-8C28-4711-A9A4-013079A29C43}" destId="{8B8CB796-C9EA-42E6-BA7A-D78A1E229E1F}" srcOrd="7" destOrd="0" presId="urn:microsoft.com/office/officeart/2008/layout/VerticalCurvedList"/>
    <dgm:cxn modelId="{E5AAACFB-BDB1-48EA-8365-054710521ADC}" type="presParOf" srcId="{41D90327-8C28-4711-A9A4-013079A29C43}" destId="{E2277D47-8A93-4A1E-9047-8E27B5B8E5CF}" srcOrd="8" destOrd="0" presId="urn:microsoft.com/office/officeart/2008/layout/VerticalCurvedList"/>
    <dgm:cxn modelId="{CEC78912-F224-4404-A5AE-876B0EEE0074}" type="presParOf" srcId="{E2277D47-8A93-4A1E-9047-8E27B5B8E5CF}" destId="{F9507E7D-2AA8-4DCE-ABDF-F8C99B2F80F6}" srcOrd="0" destOrd="0" presId="urn:microsoft.com/office/officeart/2008/layout/VerticalCurvedList"/>
    <dgm:cxn modelId="{7AD8A28F-07BF-4955-BB41-3670071B9FE5}" type="presParOf" srcId="{41D90327-8C28-4711-A9A4-013079A29C43}" destId="{57BB1606-2EFC-4AFE-AC3B-1306006953FE}" srcOrd="9" destOrd="0" presId="urn:microsoft.com/office/officeart/2008/layout/VerticalCurvedList"/>
    <dgm:cxn modelId="{850935B7-AAEF-4CC7-9F41-BC143A16F3B6}" type="presParOf" srcId="{41D90327-8C28-4711-A9A4-013079A29C43}" destId="{E8B6F5E9-6B5A-4E0A-ADE0-1C463FC74DC8}" srcOrd="10" destOrd="0" presId="urn:microsoft.com/office/officeart/2008/layout/VerticalCurvedList"/>
    <dgm:cxn modelId="{A48E9A6D-C120-40DC-90D6-16FCE7C576C2}" type="presParOf" srcId="{E8B6F5E9-6B5A-4E0A-ADE0-1C463FC74DC8}" destId="{5C1D6E5B-D192-4F51-915F-8E67ED42E382}" srcOrd="0" destOrd="0" presId="urn:microsoft.com/office/officeart/2008/layout/VerticalCurvedList"/>
    <dgm:cxn modelId="{5EA2B698-6DC4-4EE9-B579-6E799D6485E6}" type="presParOf" srcId="{41D90327-8C28-4711-A9A4-013079A29C43}" destId="{7A65962A-20DB-43D1-9D42-52B4B4C2CF32}" srcOrd="11" destOrd="0" presId="urn:microsoft.com/office/officeart/2008/layout/VerticalCurvedList"/>
    <dgm:cxn modelId="{3DBE6BF4-4065-413F-BB01-53C5E449F744}" type="presParOf" srcId="{41D90327-8C28-4711-A9A4-013079A29C43}" destId="{2B8EF4E6-348C-4052-8040-371F47C6E484}" srcOrd="12" destOrd="0" presId="urn:microsoft.com/office/officeart/2008/layout/VerticalCurvedList"/>
    <dgm:cxn modelId="{2D1BB6FE-6B6D-4D58-84DF-BC699B0BD466}" type="presParOf" srcId="{2B8EF4E6-348C-4052-8040-371F47C6E484}" destId="{F897D7A6-2966-4659-AC3D-41A25AD6A32C}" srcOrd="0" destOrd="0" presId="urn:microsoft.com/office/officeart/2008/layout/VerticalCurvedList"/>
    <dgm:cxn modelId="{218D872D-BAC6-4075-9743-F0D141A37134}" type="presParOf" srcId="{41D90327-8C28-4711-A9A4-013079A29C43}" destId="{E79E693D-F849-491F-BD9C-51E435E1F3E5}" srcOrd="13" destOrd="0" presId="urn:microsoft.com/office/officeart/2008/layout/VerticalCurvedList"/>
    <dgm:cxn modelId="{2F6B2CF9-02D4-4446-A4F3-3E9C538A8DEB}" type="presParOf" srcId="{41D90327-8C28-4711-A9A4-013079A29C43}" destId="{77AD7B6F-5529-491A-AFDE-6D78E1028EA0}" srcOrd="14" destOrd="0" presId="urn:microsoft.com/office/officeart/2008/layout/VerticalCurvedList"/>
    <dgm:cxn modelId="{9750FCF3-C31B-459F-819A-36BB729ACE20}" type="presParOf" srcId="{77AD7B6F-5529-491A-AFDE-6D78E1028EA0}" destId="{EE2F18FF-AFDF-464A-840D-F07E444ABD5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B2072D-DA85-454C-A633-BFF8C59E3793}" type="doc">
      <dgm:prSet loTypeId="urn:microsoft.com/office/officeart/2005/8/layout/hList6" loCatId="list" qsTypeId="urn:microsoft.com/office/officeart/2005/8/quickstyle/simple2" qsCatId="simple" csTypeId="urn:microsoft.com/office/officeart/2005/8/colors/accent1_2" csCatId="accent1"/>
      <dgm:spPr/>
      <dgm:t>
        <a:bodyPr/>
        <a:lstStyle/>
        <a:p>
          <a:endParaRPr lang="en-IN"/>
        </a:p>
      </dgm:t>
    </dgm:pt>
    <dgm:pt modelId="{13C93ADA-6F3C-42D1-9252-A8374FAA5C6F}">
      <dgm:prSet/>
      <dgm:spPr/>
      <dgm:t>
        <a:bodyPr/>
        <a:lstStyle/>
        <a:p>
          <a:pPr rtl="0"/>
          <a:r>
            <a:rPr lang="en-US" smtClean="0"/>
            <a:t>Sophia is a realistic humanoid robot capable of displaying humanlike expressions and interacting with people. It's designed for research, education, and entertainment, and helps promote public discussion about AI ethics and the future of robotics.</a:t>
          </a:r>
          <a:endParaRPr lang="en-IN"/>
        </a:p>
      </dgm:t>
    </dgm:pt>
    <dgm:pt modelId="{6984B8C8-6446-4E30-AEE0-56316845A8E0}" type="parTrans" cxnId="{DFE1101C-2B96-48C2-B845-7DA1068741E5}">
      <dgm:prSet/>
      <dgm:spPr/>
      <dgm:t>
        <a:bodyPr/>
        <a:lstStyle/>
        <a:p>
          <a:endParaRPr lang="en-IN"/>
        </a:p>
      </dgm:t>
    </dgm:pt>
    <dgm:pt modelId="{20843704-9A6A-4EDD-887B-D5AD80FE3492}" type="sibTrans" cxnId="{DFE1101C-2B96-48C2-B845-7DA1068741E5}">
      <dgm:prSet/>
      <dgm:spPr/>
      <dgm:t>
        <a:bodyPr/>
        <a:lstStyle/>
        <a:p>
          <a:endParaRPr lang="en-IN"/>
        </a:p>
      </dgm:t>
    </dgm:pt>
    <dgm:pt modelId="{C36132CD-C2C9-4798-AEC8-BDB33124D653}" type="pres">
      <dgm:prSet presAssocID="{D1B2072D-DA85-454C-A633-BFF8C59E3793}" presName="Name0" presStyleCnt="0">
        <dgm:presLayoutVars>
          <dgm:dir/>
          <dgm:resizeHandles val="exact"/>
        </dgm:presLayoutVars>
      </dgm:prSet>
      <dgm:spPr/>
    </dgm:pt>
    <dgm:pt modelId="{A46A7BC4-8A15-4219-A897-E6BCFA138F15}" type="pres">
      <dgm:prSet presAssocID="{13C93ADA-6F3C-42D1-9252-A8374FAA5C6F}" presName="node" presStyleLbl="node1" presStyleIdx="0" presStyleCnt="1">
        <dgm:presLayoutVars>
          <dgm:bulletEnabled val="1"/>
        </dgm:presLayoutVars>
      </dgm:prSet>
      <dgm:spPr/>
    </dgm:pt>
  </dgm:ptLst>
  <dgm:cxnLst>
    <dgm:cxn modelId="{DFE1101C-2B96-48C2-B845-7DA1068741E5}" srcId="{D1B2072D-DA85-454C-A633-BFF8C59E3793}" destId="{13C93ADA-6F3C-42D1-9252-A8374FAA5C6F}" srcOrd="0" destOrd="0" parTransId="{6984B8C8-6446-4E30-AEE0-56316845A8E0}" sibTransId="{20843704-9A6A-4EDD-887B-D5AD80FE3492}"/>
    <dgm:cxn modelId="{7349DFC1-DFBD-4A43-A69A-EB139DEBD567}" type="presOf" srcId="{D1B2072D-DA85-454C-A633-BFF8C59E3793}" destId="{C36132CD-C2C9-4798-AEC8-BDB33124D653}" srcOrd="0" destOrd="0" presId="urn:microsoft.com/office/officeart/2005/8/layout/hList6"/>
    <dgm:cxn modelId="{CE92135A-1466-480A-B485-F4E026B4F0C1}" type="presOf" srcId="{13C93ADA-6F3C-42D1-9252-A8374FAA5C6F}" destId="{A46A7BC4-8A15-4219-A897-E6BCFA138F15}" srcOrd="0" destOrd="0" presId="urn:microsoft.com/office/officeart/2005/8/layout/hList6"/>
    <dgm:cxn modelId="{69B49B36-E83A-474C-9205-EE688B5B39F7}" type="presParOf" srcId="{C36132CD-C2C9-4798-AEC8-BDB33124D653}" destId="{A46A7BC4-8A15-4219-A897-E6BCFA138F15}"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CF4EF-3184-4389-949B-A2701D2D1E4E}">
      <dsp:nvSpPr>
        <dsp:cNvPr id="0" name=""/>
        <dsp:cNvSpPr/>
      </dsp:nvSpPr>
      <dsp:spPr>
        <a:xfrm>
          <a:off x="-5592321" y="-856598"/>
          <a:ext cx="6662027" cy="6662027"/>
        </a:xfrm>
        <a:prstGeom prst="blockArc">
          <a:avLst>
            <a:gd name="adj1" fmla="val 18900000"/>
            <a:gd name="adj2" fmla="val 2700000"/>
            <a:gd name="adj3" fmla="val 324"/>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8F9519B-5205-4BF3-BD80-6C97F2743FE8}">
      <dsp:nvSpPr>
        <dsp:cNvPr id="0" name=""/>
        <dsp:cNvSpPr/>
      </dsp:nvSpPr>
      <dsp:spPr>
        <a:xfrm>
          <a:off x="347160" y="224973"/>
          <a:ext cx="8830280"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AI can be used for various situations, but these are some examples of AI in our daily life.</a:t>
          </a:r>
          <a:endParaRPr lang="en-IN" sz="1800" kern="1200"/>
        </a:p>
      </dsp:txBody>
      <dsp:txXfrm>
        <a:off x="347160" y="224973"/>
        <a:ext cx="8830280" cy="449749"/>
      </dsp:txXfrm>
    </dsp:sp>
    <dsp:sp modelId="{0A9861FD-E359-4868-A217-36C6EACFA4A5}">
      <dsp:nvSpPr>
        <dsp:cNvPr id="0" name=""/>
        <dsp:cNvSpPr/>
      </dsp:nvSpPr>
      <dsp:spPr>
        <a:xfrm>
          <a:off x="66066" y="168755"/>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3F8E3F0-AFD1-4C9F-B1FA-F70204736D01}">
      <dsp:nvSpPr>
        <dsp:cNvPr id="0" name=""/>
        <dsp:cNvSpPr/>
      </dsp:nvSpPr>
      <dsp:spPr>
        <a:xfrm>
          <a:off x="754449" y="899994"/>
          <a:ext cx="8422991"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lvl="0" algn="l" defTabSz="800100" rtl="0">
            <a:lnSpc>
              <a:spcPct val="90000"/>
            </a:lnSpc>
            <a:spcBef>
              <a:spcPct val="0"/>
            </a:spcBef>
            <a:spcAft>
              <a:spcPct val="35000"/>
            </a:spcAft>
          </a:pPr>
          <a:r>
            <a:rPr lang="en-IN" sz="1800" kern="1200" smtClean="0"/>
            <a:t>Virtual Assistance</a:t>
          </a:r>
          <a:endParaRPr lang="en-IN" sz="1800" kern="1200"/>
        </a:p>
      </dsp:txBody>
      <dsp:txXfrm>
        <a:off x="754449" y="899994"/>
        <a:ext cx="8422991" cy="449749"/>
      </dsp:txXfrm>
    </dsp:sp>
    <dsp:sp modelId="{C4AF50B8-E9E7-45FC-9065-CA9E0A3ECCA0}">
      <dsp:nvSpPr>
        <dsp:cNvPr id="0" name=""/>
        <dsp:cNvSpPr/>
      </dsp:nvSpPr>
      <dsp:spPr>
        <a:xfrm>
          <a:off x="473355" y="843775"/>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B23E072-2774-4999-BC47-B105849A52F7}">
      <dsp:nvSpPr>
        <dsp:cNvPr id="0" name=""/>
        <dsp:cNvSpPr/>
      </dsp:nvSpPr>
      <dsp:spPr>
        <a:xfrm>
          <a:off x="977641" y="1574519"/>
          <a:ext cx="8199799"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lvl="0" algn="l" defTabSz="800100" rtl="0">
            <a:lnSpc>
              <a:spcPct val="90000"/>
            </a:lnSpc>
            <a:spcBef>
              <a:spcPct val="0"/>
            </a:spcBef>
            <a:spcAft>
              <a:spcPct val="35000"/>
            </a:spcAft>
          </a:pPr>
          <a:r>
            <a:rPr lang="en-IN" sz="1800" kern="1200" smtClean="0"/>
            <a:t>Autonomous vehicles</a:t>
          </a:r>
          <a:endParaRPr lang="en-IN" sz="1800" kern="1200"/>
        </a:p>
      </dsp:txBody>
      <dsp:txXfrm>
        <a:off x="977641" y="1574519"/>
        <a:ext cx="8199799" cy="449749"/>
      </dsp:txXfrm>
    </dsp:sp>
    <dsp:sp modelId="{7D42DA47-8461-4A8B-AC11-31B9D029F8B4}">
      <dsp:nvSpPr>
        <dsp:cNvPr id="0" name=""/>
        <dsp:cNvSpPr/>
      </dsp:nvSpPr>
      <dsp:spPr>
        <a:xfrm>
          <a:off x="696547" y="1518301"/>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B8CB796-C9EA-42E6-BA7A-D78A1E229E1F}">
      <dsp:nvSpPr>
        <dsp:cNvPr id="0" name=""/>
        <dsp:cNvSpPr/>
      </dsp:nvSpPr>
      <dsp:spPr>
        <a:xfrm>
          <a:off x="1048904" y="2249540"/>
          <a:ext cx="8128536"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lvl="0" algn="l" defTabSz="800100" rtl="0">
            <a:lnSpc>
              <a:spcPct val="90000"/>
            </a:lnSpc>
            <a:spcBef>
              <a:spcPct val="0"/>
            </a:spcBef>
            <a:spcAft>
              <a:spcPct val="35000"/>
            </a:spcAft>
          </a:pPr>
          <a:r>
            <a:rPr lang="en-IN" sz="1800" kern="1200" smtClean="0"/>
            <a:t>Chatbots</a:t>
          </a:r>
          <a:endParaRPr lang="en-IN" sz="1800" kern="1200"/>
        </a:p>
      </dsp:txBody>
      <dsp:txXfrm>
        <a:off x="1048904" y="2249540"/>
        <a:ext cx="8128536" cy="449749"/>
      </dsp:txXfrm>
    </dsp:sp>
    <dsp:sp modelId="{F9507E7D-2AA8-4DCE-ABDF-F8C99B2F80F6}">
      <dsp:nvSpPr>
        <dsp:cNvPr id="0" name=""/>
        <dsp:cNvSpPr/>
      </dsp:nvSpPr>
      <dsp:spPr>
        <a:xfrm>
          <a:off x="767810" y="2193321"/>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7BB1606-2EFC-4AFE-AC3B-1306006953FE}">
      <dsp:nvSpPr>
        <dsp:cNvPr id="0" name=""/>
        <dsp:cNvSpPr/>
      </dsp:nvSpPr>
      <dsp:spPr>
        <a:xfrm>
          <a:off x="977641" y="2924560"/>
          <a:ext cx="8199799"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lvl="0" algn="l" defTabSz="800100" rtl="0">
            <a:lnSpc>
              <a:spcPct val="90000"/>
            </a:lnSpc>
            <a:spcBef>
              <a:spcPct val="0"/>
            </a:spcBef>
            <a:spcAft>
              <a:spcPct val="35000"/>
            </a:spcAft>
          </a:pPr>
          <a:r>
            <a:rPr lang="en-IN" sz="1800" kern="1200" smtClean="0"/>
            <a:t>E-commerce</a:t>
          </a:r>
          <a:endParaRPr lang="en-IN" sz="1800" kern="1200"/>
        </a:p>
      </dsp:txBody>
      <dsp:txXfrm>
        <a:off x="977641" y="2924560"/>
        <a:ext cx="8199799" cy="449749"/>
      </dsp:txXfrm>
    </dsp:sp>
    <dsp:sp modelId="{5C1D6E5B-D192-4F51-915F-8E67ED42E382}">
      <dsp:nvSpPr>
        <dsp:cNvPr id="0" name=""/>
        <dsp:cNvSpPr/>
      </dsp:nvSpPr>
      <dsp:spPr>
        <a:xfrm>
          <a:off x="696547" y="2868341"/>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A65962A-20DB-43D1-9D42-52B4B4C2CF32}">
      <dsp:nvSpPr>
        <dsp:cNvPr id="0" name=""/>
        <dsp:cNvSpPr/>
      </dsp:nvSpPr>
      <dsp:spPr>
        <a:xfrm>
          <a:off x="754449" y="3599086"/>
          <a:ext cx="8422991"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lvl="0" algn="l" defTabSz="800100" rtl="0">
            <a:lnSpc>
              <a:spcPct val="90000"/>
            </a:lnSpc>
            <a:spcBef>
              <a:spcPct val="0"/>
            </a:spcBef>
            <a:spcAft>
              <a:spcPct val="35000"/>
            </a:spcAft>
          </a:pPr>
          <a:r>
            <a:rPr lang="en-IN" sz="1800" kern="1200" smtClean="0"/>
            <a:t>Recommendation systems </a:t>
          </a:r>
          <a:endParaRPr lang="en-IN" sz="1800" kern="1200"/>
        </a:p>
      </dsp:txBody>
      <dsp:txXfrm>
        <a:off x="754449" y="3599086"/>
        <a:ext cx="8422991" cy="449749"/>
      </dsp:txXfrm>
    </dsp:sp>
    <dsp:sp modelId="{F897D7A6-2966-4659-AC3D-41A25AD6A32C}">
      <dsp:nvSpPr>
        <dsp:cNvPr id="0" name=""/>
        <dsp:cNvSpPr/>
      </dsp:nvSpPr>
      <dsp:spPr>
        <a:xfrm>
          <a:off x="473355" y="3542867"/>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79E693D-F849-491F-BD9C-51E435E1F3E5}">
      <dsp:nvSpPr>
        <dsp:cNvPr id="0" name=""/>
        <dsp:cNvSpPr/>
      </dsp:nvSpPr>
      <dsp:spPr>
        <a:xfrm>
          <a:off x="347160" y="4274106"/>
          <a:ext cx="8830280"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lvl="0" algn="l" defTabSz="800100" rtl="0">
            <a:lnSpc>
              <a:spcPct val="90000"/>
            </a:lnSpc>
            <a:spcBef>
              <a:spcPct val="0"/>
            </a:spcBef>
            <a:spcAft>
              <a:spcPct val="35000"/>
            </a:spcAft>
          </a:pPr>
          <a:r>
            <a:rPr lang="en-IN" sz="1800" kern="1200" smtClean="0"/>
            <a:t>Navigation apps </a:t>
          </a:r>
          <a:endParaRPr lang="en-IN" sz="1800" kern="1200"/>
        </a:p>
      </dsp:txBody>
      <dsp:txXfrm>
        <a:off x="347160" y="4274106"/>
        <a:ext cx="8830280" cy="449749"/>
      </dsp:txXfrm>
    </dsp:sp>
    <dsp:sp modelId="{EE2F18FF-AFDF-464A-840D-F07E444ABD5B}">
      <dsp:nvSpPr>
        <dsp:cNvPr id="0" name=""/>
        <dsp:cNvSpPr/>
      </dsp:nvSpPr>
      <dsp:spPr>
        <a:xfrm>
          <a:off x="66066" y="4217887"/>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A7BC4-8A15-4219-A897-E6BCFA138F15}">
      <dsp:nvSpPr>
        <dsp:cNvPr id="0" name=""/>
        <dsp:cNvSpPr/>
      </dsp:nvSpPr>
      <dsp:spPr>
        <a:xfrm rot="16200000">
          <a:off x="626094" y="-626094"/>
          <a:ext cx="3976634" cy="5228822"/>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0" rIns="150813" bIns="0" numCol="1" spcCol="1270" anchor="ctr" anchorCtr="0">
          <a:noAutofit/>
        </a:bodyPr>
        <a:lstStyle/>
        <a:p>
          <a:pPr lvl="0" algn="ctr" defTabSz="1066800" rtl="0">
            <a:lnSpc>
              <a:spcPct val="90000"/>
            </a:lnSpc>
            <a:spcBef>
              <a:spcPct val="0"/>
            </a:spcBef>
            <a:spcAft>
              <a:spcPct val="35000"/>
            </a:spcAft>
          </a:pPr>
          <a:r>
            <a:rPr lang="en-US" sz="2400" kern="1200" smtClean="0"/>
            <a:t>Sophia is a realistic humanoid robot capable of displaying humanlike expressions and interacting with people. It's designed for research, education, and entertainment, and helps promote public discussion about AI ethics and the future of robotics.</a:t>
          </a:r>
          <a:endParaRPr lang="en-IN" sz="2400" kern="1200"/>
        </a:p>
      </dsp:txBody>
      <dsp:txXfrm rot="5400000">
        <a:off x="0" y="795327"/>
        <a:ext cx="5228822" cy="23859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9/9/2024</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9/9/2024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xmlns=""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xmlns=""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arshan.ac.in/" TargetMode="External"/><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xmlns=""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xmlns=""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xmlns="" id="{5B07AEC6-55AE-4E18-BEEA-A226E87C7897}"/>
              </a:ext>
            </a:extLst>
          </p:cNvPr>
          <p:cNvGrpSpPr/>
          <p:nvPr/>
        </p:nvGrpSpPr>
        <p:grpSpPr>
          <a:xfrm>
            <a:off x="2955850" y="2855631"/>
            <a:ext cx="1364926" cy="1118752"/>
            <a:chOff x="2955850" y="2902286"/>
            <a:chExt cx="1364926" cy="1118752"/>
          </a:xfrm>
        </p:grpSpPr>
        <p:sp>
          <p:nvSpPr>
            <p:cNvPr id="20" name="TextBox 19">
              <a:extLst>
                <a:ext uri="{FF2B5EF4-FFF2-40B4-BE49-F238E27FC236}">
                  <a16:creationId xmlns:a16="http://schemas.microsoft.com/office/drawing/2014/main" xmlns="" id="{94DF2E04-7632-4FED-B0BF-8FB243D982A3}"/>
                </a:ext>
              </a:extLst>
            </p:cNvPr>
            <p:cNvSpPr txBox="1"/>
            <p:nvPr/>
          </p:nvSpPr>
          <p:spPr>
            <a:xfrm>
              <a:off x="3238428" y="2902286"/>
              <a:ext cx="1082348" cy="1015663"/>
            </a:xfrm>
            <a:prstGeom prst="rect">
              <a:avLst/>
            </a:prstGeom>
            <a:noFill/>
          </p:spPr>
          <p:txBody>
            <a:bodyPr wrap="none" rtlCol="0">
              <a:spAutoFit/>
            </a:bodyPr>
            <a:lstStyle/>
            <a:p>
              <a:pPr algn="ctr"/>
              <a:r>
                <a:rPr lang="en-US" sz="6000" b="1" dirty="0" smtClean="0">
                  <a:solidFill>
                    <a:schemeClr val="bg1"/>
                  </a:solidFill>
                  <a:latin typeface="Arial Black" panose="020B0A04020102020204" pitchFamily="34" charset="0"/>
                </a:rPr>
                <a:t>AI</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xmlns="" id="{FC9A1C71-347B-44A9-88B4-692D9731582D}"/>
                </a:ext>
              </a:extLst>
            </p:cNvPr>
            <p:cNvSpPr txBox="1"/>
            <p:nvPr/>
          </p:nvSpPr>
          <p:spPr>
            <a:xfrm>
              <a:off x="2955850" y="3713261"/>
              <a:ext cx="184731" cy="307777"/>
            </a:xfrm>
            <a:prstGeom prst="rect">
              <a:avLst/>
            </a:prstGeom>
            <a:noFill/>
          </p:spPr>
          <p:txBody>
            <a:bodyPr wrap="none" rtlCol="0">
              <a:spAutoFit/>
            </a:bodyPr>
            <a:lstStyle/>
            <a:p>
              <a:endParaRPr lang="en-US" sz="1400" dirty="0">
                <a:solidFill>
                  <a:schemeClr val="bg1"/>
                </a:solidFill>
                <a:cs typeface="Calibri Light" panose="020F0302020204030204" pitchFamily="34" charset="0"/>
              </a:endParaRPr>
            </a:p>
          </p:txBody>
        </p:sp>
      </p:grpSp>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a:xfrm>
            <a:off x="6375721" y="2006083"/>
            <a:ext cx="5241023" cy="2140913"/>
          </a:xfrm>
        </p:spPr>
        <p:txBody>
          <a:bodyPr/>
          <a:lstStyle/>
          <a:p>
            <a:r>
              <a:rPr lang="en-IN" dirty="0"/>
              <a:t>ARTIFICAL INTELLIGENCE</a:t>
            </a:r>
            <a:endParaRPr lang="en-US" dirty="0"/>
          </a:p>
        </p:txBody>
      </p:sp>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xmlns=""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xmlns=""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xmlns="" id="{82C4EAC6-3E04-4614-86BA-A23C851754D9}"/>
              </a:ext>
            </a:extLst>
          </p:cNvPr>
          <p:cNvGrpSpPr/>
          <p:nvPr/>
        </p:nvGrpSpPr>
        <p:grpSpPr>
          <a:xfrm>
            <a:off x="2940750" y="2855631"/>
            <a:ext cx="1985537" cy="1118752"/>
            <a:chOff x="2940750" y="2902286"/>
            <a:chExt cx="1985537" cy="1118752"/>
          </a:xfrm>
        </p:grpSpPr>
        <p:sp>
          <p:nvSpPr>
            <p:cNvPr id="21" name="TextBox 20">
              <a:extLst>
                <a:ext uri="{FF2B5EF4-FFF2-40B4-BE49-F238E27FC236}">
                  <a16:creationId xmlns:a16="http://schemas.microsoft.com/office/drawing/2014/main" xmlns="" id="{A20626FA-81E3-4C45-BF2D-D52CF6D96238}"/>
                </a:ext>
              </a:extLst>
            </p:cNvPr>
            <p:cNvSpPr txBox="1"/>
            <p:nvPr/>
          </p:nvSpPr>
          <p:spPr>
            <a:xfrm>
              <a:off x="3238428" y="2902286"/>
              <a:ext cx="1338828"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AS</a:t>
              </a:r>
              <a:endParaRPr lang="en-US" sz="6000" b="1" dirty="0">
                <a:solidFill>
                  <a:schemeClr val="bg1"/>
                </a:solidFill>
                <a:latin typeface="Arial Black" panose="020B0A04020102020204" pitchFamily="34" charset="0"/>
              </a:endParaRPr>
            </a:p>
          </p:txBody>
        </p:sp>
        <p:sp>
          <p:nvSpPr>
            <p:cNvPr id="22" name="TextBox 21">
              <a:extLst>
                <a:ext uri="{FF2B5EF4-FFF2-40B4-BE49-F238E27FC236}">
                  <a16:creationId xmlns:a16="http://schemas.microsoft.com/office/drawing/2014/main" xmlns="" id="{D6E86452-6AEA-4380-9682-AB26317ADB62}"/>
                </a:ext>
              </a:extLst>
            </p:cNvPr>
            <p:cNvSpPr txBox="1"/>
            <p:nvPr/>
          </p:nvSpPr>
          <p:spPr>
            <a:xfrm>
              <a:off x="2940750" y="3713261"/>
              <a:ext cx="1985537" cy="307777"/>
            </a:xfrm>
            <a:prstGeom prst="rect">
              <a:avLst/>
            </a:prstGeom>
            <a:noFill/>
          </p:spPr>
          <p:txBody>
            <a:bodyPr wrap="square" rtlCol="0">
              <a:spAutoFit/>
            </a:bodyPr>
            <a:lstStyle/>
            <a:p>
              <a:pPr algn="ctr"/>
              <a:r>
                <a:rPr lang="en-US" sz="1400" b="1" dirty="0" smtClean="0">
                  <a:solidFill>
                    <a:schemeClr val="bg1"/>
                  </a:solidFill>
                  <a:cs typeface="Calibri Light" panose="020F0302020204030204" pitchFamily="34" charset="0"/>
                </a:rPr>
                <a:t>Aayush Sojitra</a:t>
              </a:r>
              <a:endParaRPr lang="en-US" sz="1400" b="1" dirty="0">
                <a:solidFill>
                  <a:schemeClr val="bg1"/>
                </a:solidFill>
                <a:cs typeface="Calibri Light" panose="020F0302020204030204" pitchFamily="34" charset="0"/>
              </a:endParaRPr>
            </a:p>
          </p:txBody>
        </p:sp>
      </p:grpSp>
      <p:sp>
        <p:nvSpPr>
          <p:cNvPr id="8" name="Title 7">
            <a:extLst>
              <a:ext uri="{FF2B5EF4-FFF2-40B4-BE49-F238E27FC236}">
                <a16:creationId xmlns:a16="http://schemas.microsoft.com/office/drawing/2014/main" xmlns=""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xmlns="" id="{B6611344-9447-438E-873C-299AF4110B03}"/>
              </a:ext>
            </a:extLst>
          </p:cNvPr>
          <p:cNvSpPr>
            <a:spLocks noGrp="1"/>
          </p:cNvSpPr>
          <p:nvPr>
            <p:ph type="body" sz="quarter" idx="15"/>
          </p:nvPr>
        </p:nvSpPr>
        <p:spPr/>
        <p:txBody>
          <a:bodyPr/>
          <a:lstStyle/>
          <a:p>
            <a:r>
              <a:rPr lang="en-US" dirty="0" smtClean="0"/>
              <a:t>Aayush Sojitra</a:t>
            </a:r>
            <a:endParaRPr lang="en-US" dirty="0"/>
          </a:p>
        </p:txBody>
      </p:sp>
      <p:sp>
        <p:nvSpPr>
          <p:cNvPr id="15" name="Text Placeholder 14">
            <a:extLst>
              <a:ext uri="{FF2B5EF4-FFF2-40B4-BE49-F238E27FC236}">
                <a16:creationId xmlns:a16="http://schemas.microsoft.com/office/drawing/2014/main" xmlns="" id="{7A3FB895-3D21-4707-8EDE-3F825906DE41}"/>
              </a:ext>
            </a:extLst>
          </p:cNvPr>
          <p:cNvSpPr>
            <a:spLocks noGrp="1"/>
          </p:cNvSpPr>
          <p:nvPr>
            <p:ph type="body" sz="quarter" idx="16"/>
          </p:nvPr>
        </p:nvSpPr>
        <p:spPr/>
        <p:txBody>
          <a:bodyPr/>
          <a:lstStyle/>
          <a:p>
            <a:r>
              <a:rPr lang="en-US" dirty="0" smtClean="0"/>
              <a:t>23010101253</a:t>
            </a:r>
            <a:endParaRPr lang="en-US" dirty="0"/>
          </a:p>
        </p:txBody>
      </p:sp>
      <p:sp>
        <p:nvSpPr>
          <p:cNvPr id="23" name="Text Placeholder 22">
            <a:extLst>
              <a:ext uri="{FF2B5EF4-FFF2-40B4-BE49-F238E27FC236}">
                <a16:creationId xmlns:a16="http://schemas.microsoft.com/office/drawing/2014/main" xmlns="" id="{A0B41C33-430D-4B31-A546-F85646919475}"/>
              </a:ext>
            </a:extLst>
          </p:cNvPr>
          <p:cNvSpPr>
            <a:spLocks noGrp="1"/>
          </p:cNvSpPr>
          <p:nvPr>
            <p:ph type="body" sz="quarter" idx="17"/>
          </p:nvPr>
        </p:nvSpPr>
        <p:spPr/>
        <p:txBody>
          <a:bodyPr/>
          <a:lstStyle/>
          <a:p>
            <a:r>
              <a:rPr lang="en-US" dirty="0" smtClean="0"/>
              <a:t>23010101253@Darshan.ac.in</a:t>
            </a:r>
            <a:endParaRPr lang="en-US" dirty="0"/>
          </a:p>
        </p:txBody>
      </p:sp>
      <p:sp>
        <p:nvSpPr>
          <p:cNvPr id="24" name="Text Placeholder 23">
            <a:extLst>
              <a:ext uri="{FF2B5EF4-FFF2-40B4-BE49-F238E27FC236}">
                <a16:creationId xmlns:a16="http://schemas.microsoft.com/office/drawing/2014/main" xmlns="" id="{E62065D0-127B-4884-9760-D1FFEC38A6F9}"/>
              </a:ext>
            </a:extLst>
          </p:cNvPr>
          <p:cNvSpPr>
            <a:spLocks noGrp="1"/>
          </p:cNvSpPr>
          <p:nvPr>
            <p:ph type="body" sz="quarter" idx="18"/>
          </p:nvPr>
        </p:nvSpPr>
        <p:spPr/>
        <p:txBody>
          <a:bodyPr/>
          <a:lstStyle/>
          <a:p>
            <a:r>
              <a:rPr lang="en-US" dirty="0" smtClean="0">
                <a:hlinkClick r:id="rId3"/>
              </a:rPr>
              <a:t>www.Darshan.ac.in</a:t>
            </a:r>
            <a:endParaRPr lang="en-US" dirty="0" smtClean="0"/>
          </a:p>
          <a:p>
            <a:endParaRPr lang="en-US" dirty="0"/>
          </a:p>
        </p:txBody>
      </p:sp>
    </p:spTree>
    <p:extLst>
      <p:ext uri="{BB962C8B-B14F-4D97-AF65-F5344CB8AC3E}">
        <p14:creationId xmlns:p14="http://schemas.microsoft.com/office/powerpoint/2010/main" val="2260955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BE11BF-33A5-4653-A144-CCCBACF58C30}"/>
              </a:ext>
            </a:extLst>
          </p:cNvPr>
          <p:cNvSpPr>
            <a:spLocks noGrp="1"/>
          </p:cNvSpPr>
          <p:nvPr>
            <p:ph type="title"/>
          </p:nvPr>
        </p:nvSpPr>
        <p:spPr/>
        <p:txBody>
          <a:bodyPr/>
          <a:lstStyle/>
          <a:p>
            <a:r>
              <a:rPr lang="en-IN" dirty="0" smtClean="0"/>
              <a:t>CONTENTS</a:t>
            </a:r>
            <a:endParaRPr lang="en-US" b="0" dirty="0"/>
          </a:p>
        </p:txBody>
      </p:sp>
      <p:sp>
        <p:nvSpPr>
          <p:cNvPr id="7" name="Content Placeholder 6">
            <a:extLst>
              <a:ext uri="{FF2B5EF4-FFF2-40B4-BE49-F238E27FC236}">
                <a16:creationId xmlns:a16="http://schemas.microsoft.com/office/drawing/2014/main" xmlns="" id="{2482DBEC-EE72-4155-ACC5-87E80C5606A9}"/>
              </a:ext>
            </a:extLst>
          </p:cNvPr>
          <p:cNvSpPr>
            <a:spLocks noGrp="1"/>
          </p:cNvSpPr>
          <p:nvPr>
            <p:ph idx="1"/>
          </p:nvPr>
        </p:nvSpPr>
        <p:spPr/>
        <p:txBody>
          <a:bodyPr>
            <a:normAutofit/>
          </a:bodyPr>
          <a:lstStyle/>
          <a:p>
            <a:pPr marL="457200" lvl="0" indent="-457200">
              <a:buFont typeface="+mj-lt"/>
              <a:buAutoNum type="arabicPeriod"/>
            </a:pPr>
            <a:r>
              <a:rPr lang="en-US" dirty="0" smtClean="0"/>
              <a:t>What is </a:t>
            </a:r>
            <a:r>
              <a:rPr lang="en-IN" dirty="0" smtClean="0"/>
              <a:t>Artificial Intelligence?</a:t>
            </a:r>
          </a:p>
          <a:p>
            <a:pPr marL="457200" lvl="0" indent="-457200">
              <a:buFont typeface="+mj-lt"/>
              <a:buAutoNum type="arabicPeriod"/>
            </a:pPr>
            <a:r>
              <a:rPr lang="en-US" dirty="0" smtClean="0">
                <a:hlinkClick r:id="rId2" action="ppaction://hlinksldjump"/>
              </a:rPr>
              <a:t>How is machine learning related?</a:t>
            </a:r>
            <a:endParaRPr lang="en-US" dirty="0" smtClean="0"/>
          </a:p>
          <a:p>
            <a:pPr marL="457200" lvl="0" indent="-457200">
              <a:buFont typeface="+mj-lt"/>
              <a:buAutoNum type="arabicPeriod"/>
            </a:pPr>
            <a:r>
              <a:rPr lang="en-US" dirty="0" smtClean="0"/>
              <a:t>Examples of AI</a:t>
            </a:r>
          </a:p>
          <a:p>
            <a:pPr marL="457200" lvl="0" indent="-457200">
              <a:buFont typeface="+mj-lt"/>
              <a:buAutoNum type="arabicPeriod"/>
            </a:pPr>
            <a:r>
              <a:rPr lang="en-US" dirty="0" smtClean="0"/>
              <a:t>What problem can AI solve?</a:t>
            </a:r>
          </a:p>
          <a:p>
            <a:pPr marL="457200" lvl="0" indent="-457200">
              <a:buFont typeface="+mj-lt"/>
              <a:buAutoNum type="arabicPeriod"/>
            </a:pPr>
            <a:r>
              <a:rPr lang="en-US" dirty="0" smtClean="0"/>
              <a:t>Disadvantages od AI</a:t>
            </a:r>
          </a:p>
          <a:p>
            <a:pPr marL="457200" lvl="0" indent="-457200">
              <a:buFont typeface="+mj-lt"/>
              <a:buAutoNum type="arabicPeriod"/>
            </a:pPr>
            <a:r>
              <a:rPr lang="en-US" dirty="0" smtClean="0"/>
              <a:t>How can we use AI responsibly?</a:t>
            </a:r>
            <a:endParaRPr lang="en-US" dirty="0"/>
          </a:p>
        </p:txBody>
      </p:sp>
      <p:pic>
        <p:nvPicPr>
          <p:cNvPr id="13" name="Picture Placeholder 12">
            <a:extLst>
              <a:ext uri="{FF2B5EF4-FFF2-40B4-BE49-F238E27FC236}">
                <a16:creationId xmlns:a16="http://schemas.microsoft.com/office/drawing/2014/main" xmlns="" id="{066FE296-3466-420F-AD6C-D3A37B973B7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604000" y="1689874"/>
            <a:ext cx="5588000" cy="3492500"/>
          </a:xfrm>
        </p:spPr>
      </p:pic>
      <p:sp>
        <p:nvSpPr>
          <p:cNvPr id="11" name="Footer Placeholder 10">
            <a:extLst>
              <a:ext uri="{FF2B5EF4-FFF2-40B4-BE49-F238E27FC236}">
                <a16:creationId xmlns:a16="http://schemas.microsoft.com/office/drawing/2014/main" xmlns=""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xmlns=""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p:txBody>
          <a:bodyPr/>
          <a:lstStyle/>
          <a:p>
            <a:r>
              <a:rPr lang="en-US" dirty="0" smtClean="0"/>
              <a:t>1. What is AI?</a:t>
            </a:r>
            <a:endParaRPr lang="en-US" b="0"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p:txBody>
          <a:bodyPr>
            <a:normAutofit/>
          </a:bodyPr>
          <a:lstStyle/>
          <a:p>
            <a:pPr lvl="0"/>
            <a:r>
              <a:rPr lang="en-US" dirty="0"/>
              <a:t>Artificial Intelligence is the ability for a computer to think, learn and simulate human mental processes, such as perceiving, reasoning, and learning. </a:t>
            </a:r>
            <a:endParaRPr lang="en-US" dirty="0" smtClean="0"/>
          </a:p>
          <a:p>
            <a:pPr lvl="0"/>
            <a:r>
              <a:rPr lang="en-US" dirty="0" smtClean="0"/>
              <a:t>It </a:t>
            </a:r>
            <a:r>
              <a:rPr lang="en-US" dirty="0"/>
              <a:t>can also independently perform complex tasks that once required human input.</a:t>
            </a:r>
            <a:endParaRPr lang="en-US" dirty="0"/>
          </a:p>
        </p:txBody>
      </p:sp>
      <p:pic>
        <p:nvPicPr>
          <p:cNvPr id="59" name="Picture Placeholder 58">
            <a:extLst>
              <a:ext uri="{FF2B5EF4-FFF2-40B4-BE49-F238E27FC236}">
                <a16:creationId xmlns:a16="http://schemas.microsoft.com/office/drawing/2014/main" xmlns=""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2989942"/>
            <a:ext cx="6021821" cy="3372219"/>
          </a:xfrm>
        </p:spPr>
      </p:pic>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3205466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a:xfrm>
            <a:off x="518678" y="209027"/>
            <a:ext cx="8715474" cy="1993259"/>
          </a:xfrm>
        </p:spPr>
        <p:txBody>
          <a:bodyPr>
            <a:normAutofit/>
          </a:bodyPr>
          <a:lstStyle/>
          <a:p>
            <a:r>
              <a:rPr lang="en-US" dirty="0" smtClean="0"/>
              <a:t>2. </a:t>
            </a:r>
            <a:r>
              <a:rPr lang="en-US" dirty="0"/>
              <a:t>how does machine Learning Relate to Ai?</a:t>
            </a:r>
            <a:endParaRPr lang="en-US" b="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sp>
        <p:nvSpPr>
          <p:cNvPr id="8" name="Rounded Rectangle 7"/>
          <p:cNvSpPr/>
          <p:nvPr/>
        </p:nvSpPr>
        <p:spPr>
          <a:xfrm>
            <a:off x="1777285" y="2949262"/>
            <a:ext cx="2676045" cy="34070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Although the terms artificial intelligence (AI) and machine learning are frequently used interchangeably, (machine learning is a subset of the larger category of AI. )</a:t>
            </a:r>
            <a:endParaRPr lang="en-IN" dirty="0">
              <a:solidFill>
                <a:schemeClr val="tx1"/>
              </a:solidFill>
            </a:endParaRPr>
          </a:p>
        </p:txBody>
      </p:sp>
      <p:sp>
        <p:nvSpPr>
          <p:cNvPr id="22" name="Rounded Rectangle 21"/>
          <p:cNvSpPr/>
          <p:nvPr/>
        </p:nvSpPr>
        <p:spPr>
          <a:xfrm>
            <a:off x="4960206" y="2949262"/>
            <a:ext cx="2676045" cy="34070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Artificial intelligence signifies computers' general ability to mimic human thought while carrying out tasks in real-world environments</a:t>
            </a:r>
            <a:endParaRPr lang="en-IN" dirty="0">
              <a:solidFill>
                <a:schemeClr val="tx1"/>
              </a:solidFill>
            </a:endParaRPr>
          </a:p>
        </p:txBody>
      </p:sp>
      <p:sp>
        <p:nvSpPr>
          <p:cNvPr id="23" name="Rounded Rectangle 22"/>
          <p:cNvSpPr/>
          <p:nvPr/>
        </p:nvSpPr>
        <p:spPr>
          <a:xfrm>
            <a:off x="8148034" y="2949262"/>
            <a:ext cx="2676045" cy="34070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 implies to the technologies and algorithms that allow systems to recognize patterns, make decisions, and improve themselves through experience and data.</a:t>
            </a:r>
            <a:endParaRPr lang="en-IN" dirty="0">
              <a:solidFill>
                <a:schemeClr val="tx1"/>
              </a:solidFill>
            </a:endParaRPr>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lstStyle/>
          <a:p>
            <a:r>
              <a:rPr lang="en-US" dirty="0" smtClean="0"/>
              <a:t>3. Examples </a:t>
            </a:r>
            <a:endParaRPr lang="en-US" b="0" dirty="0"/>
          </a:p>
        </p:txBody>
      </p:sp>
      <p:sp>
        <p:nvSpPr>
          <p:cNvPr id="3" name="Footer Placeholder 2">
            <a:extLst>
              <a:ext uri="{FF2B5EF4-FFF2-40B4-BE49-F238E27FC236}">
                <a16:creationId xmlns:a16="http://schemas.microsoft.com/office/drawing/2014/main" xmlns=""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graphicFrame>
        <p:nvGraphicFramePr>
          <p:cNvPr id="8" name="Diagram 7"/>
          <p:cNvGraphicFramePr/>
          <p:nvPr>
            <p:extLst>
              <p:ext uri="{D42A27DB-BD31-4B8C-83A1-F6EECF244321}">
                <p14:modId xmlns:p14="http://schemas.microsoft.com/office/powerpoint/2010/main" val="2102074567"/>
              </p:ext>
            </p:extLst>
          </p:nvPr>
        </p:nvGraphicFramePr>
        <p:xfrm>
          <a:off x="518678" y="1606516"/>
          <a:ext cx="9243508" cy="4948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04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xmlns="" id="{F64048FA-1C7E-4BEF-8273-A6490A2211F4}"/>
              </a:ext>
            </a:extLst>
          </p:cNvPr>
          <p:cNvSpPr>
            <a:spLocks noGrp="1"/>
          </p:cNvSpPr>
          <p:nvPr>
            <p:ph type="title"/>
          </p:nvPr>
        </p:nvSpPr>
        <p:spPr/>
        <p:txBody>
          <a:bodyPr/>
          <a:lstStyle/>
          <a:p>
            <a:r>
              <a:rPr lang="en-US" dirty="0" smtClean="0"/>
              <a:t>Sofia The AI Robot</a:t>
            </a:r>
            <a:endParaRPr lang="en-US" b="0" dirty="0"/>
          </a:p>
        </p:txBody>
      </p:sp>
      <p:sp>
        <p:nvSpPr>
          <p:cNvPr id="3" name="Footer Placeholder 2">
            <a:extLst>
              <a:ext uri="{FF2B5EF4-FFF2-40B4-BE49-F238E27FC236}">
                <a16:creationId xmlns:a16="http://schemas.microsoft.com/office/drawing/2014/main" xmlns=""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62" y="1934768"/>
            <a:ext cx="2889192" cy="4105423"/>
          </a:xfrm>
          <a:prstGeom prst="rect">
            <a:avLst/>
          </a:prstGeom>
          <a:ln>
            <a:noFill/>
          </a:ln>
          <a:effectLst>
            <a:outerShdw blurRad="190500" algn="tl" rotWithShape="0">
              <a:srgbClr val="000000">
                <a:alpha val="70000"/>
              </a:srgbClr>
            </a:outerShdw>
          </a:effectLst>
        </p:spPr>
      </p:pic>
      <p:graphicFrame>
        <p:nvGraphicFramePr>
          <p:cNvPr id="7" name="Diagram 6"/>
          <p:cNvGraphicFramePr/>
          <p:nvPr>
            <p:extLst>
              <p:ext uri="{D42A27DB-BD31-4B8C-83A1-F6EECF244321}">
                <p14:modId xmlns:p14="http://schemas.microsoft.com/office/powerpoint/2010/main" val="105663343"/>
              </p:ext>
            </p:extLst>
          </p:nvPr>
        </p:nvGraphicFramePr>
        <p:xfrm>
          <a:off x="5100034" y="1934769"/>
          <a:ext cx="5228822" cy="3976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3707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7"/>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7" name="Title 6"/>
          <p:cNvSpPr>
            <a:spLocks noGrp="1"/>
          </p:cNvSpPr>
          <p:nvPr>
            <p:ph type="title"/>
          </p:nvPr>
        </p:nvSpPr>
        <p:spPr>
          <a:xfrm>
            <a:off x="518678" y="209028"/>
            <a:ext cx="8509412" cy="1310918"/>
          </a:xfrm>
        </p:spPr>
        <p:txBody>
          <a:bodyPr>
            <a:noAutofit/>
          </a:bodyPr>
          <a:lstStyle/>
          <a:p>
            <a:r>
              <a:rPr lang="en-US" dirty="0"/>
              <a:t>4. WHAT PROBLEMS CAN AI SOLVE?</a:t>
            </a:r>
            <a:endParaRPr lang="en-IN" dirty="0"/>
          </a:p>
        </p:txBody>
      </p:sp>
      <p:sp>
        <p:nvSpPr>
          <p:cNvPr id="8" name="Content Placeholder 7"/>
          <p:cNvSpPr>
            <a:spLocks noGrp="1"/>
          </p:cNvSpPr>
          <p:nvPr>
            <p:ph idx="1"/>
          </p:nvPr>
        </p:nvSpPr>
        <p:spPr>
          <a:xfrm>
            <a:off x="2489146" y="2222470"/>
            <a:ext cx="6410156" cy="1988922"/>
          </a:xfrm>
        </p:spPr>
        <p:txBody>
          <a:bodyPr/>
          <a:lstStyle/>
          <a:p>
            <a:r>
              <a:rPr lang="en-US" dirty="0" smtClean="0"/>
              <a:t>Cybersecurity </a:t>
            </a:r>
            <a:r>
              <a:rPr lang="en-IN" dirty="0"/>
              <a:t>→</a:t>
            </a:r>
            <a:r>
              <a:rPr lang="en-US" dirty="0" smtClean="0"/>
              <a:t> </a:t>
            </a:r>
            <a:r>
              <a:rPr lang="en-IN" dirty="0"/>
              <a:t>dectecting spam </a:t>
            </a:r>
            <a:endParaRPr lang="en-US" dirty="0" smtClean="0"/>
          </a:p>
          <a:p>
            <a:r>
              <a:rPr lang="en-US" dirty="0" smtClean="0"/>
              <a:t> Healthcare </a:t>
            </a:r>
            <a:r>
              <a:rPr lang="en-IN" dirty="0"/>
              <a:t>→ medical records </a:t>
            </a:r>
            <a:endParaRPr lang="en-US" dirty="0" smtClean="0"/>
          </a:p>
          <a:p>
            <a:r>
              <a:rPr lang="en-US" dirty="0" smtClean="0"/>
              <a:t> Research</a:t>
            </a:r>
            <a:r>
              <a:rPr lang="en-IN" dirty="0"/>
              <a:t> → idea generation, finding data</a:t>
            </a:r>
            <a:endParaRPr lang="en-US" dirty="0" smtClean="0"/>
          </a:p>
          <a:p>
            <a:r>
              <a:rPr lang="en-US" dirty="0" smtClean="0"/>
              <a:t> </a:t>
            </a:r>
            <a:r>
              <a:rPr lang="en-US" dirty="0"/>
              <a:t>Transportation </a:t>
            </a:r>
            <a:r>
              <a:rPr lang="en-IN" dirty="0"/>
              <a:t>→ self driving cars</a:t>
            </a:r>
            <a:endParaRPr lang="en-US" dirty="0" smtClean="0"/>
          </a:p>
        </p:txBody>
      </p:sp>
      <p:sp>
        <p:nvSpPr>
          <p:cNvPr id="11" name="TextBox 10"/>
          <p:cNvSpPr txBox="1"/>
          <p:nvPr/>
        </p:nvSpPr>
        <p:spPr>
          <a:xfrm>
            <a:off x="2395929" y="4468969"/>
            <a:ext cx="8751042" cy="830997"/>
          </a:xfrm>
          <a:prstGeom prst="rect">
            <a:avLst/>
          </a:prstGeom>
          <a:noFill/>
        </p:spPr>
        <p:txBody>
          <a:bodyPr wrap="square" rtlCol="0">
            <a:spAutoFit/>
          </a:bodyPr>
          <a:lstStyle/>
          <a:p>
            <a:r>
              <a:rPr lang="en-US" sz="2400" dirty="0"/>
              <a:t>As shown above, AI can solve a LOT of problems. Let's explore a few on the next slide!</a:t>
            </a:r>
            <a:endParaRPr lang="en-IN" sz="2400" dirty="0"/>
          </a:p>
        </p:txBody>
      </p:sp>
    </p:spTree>
    <p:extLst>
      <p:ext uri="{BB962C8B-B14F-4D97-AF65-F5344CB8AC3E}">
        <p14:creationId xmlns:p14="http://schemas.microsoft.com/office/powerpoint/2010/main" val="3062946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4" name="Title 3"/>
          <p:cNvSpPr>
            <a:spLocks noGrp="1"/>
          </p:cNvSpPr>
          <p:nvPr>
            <p:ph type="title"/>
          </p:nvPr>
        </p:nvSpPr>
        <p:spPr>
          <a:xfrm>
            <a:off x="518678" y="209028"/>
            <a:ext cx="8333222" cy="898555"/>
          </a:xfrm>
        </p:spPr>
        <p:txBody>
          <a:bodyPr/>
          <a:lstStyle/>
          <a:p>
            <a:r>
              <a:rPr lang="en-IN" dirty="0" smtClean="0"/>
              <a:t>Uses </a:t>
            </a:r>
            <a:r>
              <a:rPr lang="en-IN" dirty="0"/>
              <a:t>of </a:t>
            </a:r>
            <a:r>
              <a:rPr lang="en-IN" dirty="0" smtClean="0"/>
              <a:t>AI</a:t>
            </a:r>
            <a:endParaRPr lang="en-IN" dirty="0"/>
          </a:p>
        </p:txBody>
      </p:sp>
      <p:sp>
        <p:nvSpPr>
          <p:cNvPr id="6" name="TextBox 5"/>
          <p:cNvSpPr txBox="1"/>
          <p:nvPr/>
        </p:nvSpPr>
        <p:spPr>
          <a:xfrm>
            <a:off x="518678" y="1107583"/>
            <a:ext cx="5508635" cy="523220"/>
          </a:xfrm>
          <a:prstGeom prst="rect">
            <a:avLst/>
          </a:prstGeom>
          <a:noFill/>
        </p:spPr>
        <p:txBody>
          <a:bodyPr wrap="square" rtlCol="0">
            <a:spAutoFit/>
          </a:bodyPr>
          <a:lstStyle/>
          <a:p>
            <a:r>
              <a:rPr lang="en-IN" sz="2800" dirty="0" smtClean="0">
                <a:solidFill>
                  <a:schemeClr val="accent6">
                    <a:lumMod val="75000"/>
                  </a:schemeClr>
                </a:solidFill>
              </a:rPr>
              <a:t>(Advantages of AI)</a:t>
            </a:r>
            <a:endParaRPr lang="en-IN" sz="2800" dirty="0">
              <a:solidFill>
                <a:schemeClr val="accent6">
                  <a:lumMod val="75000"/>
                </a:schemeClr>
              </a:solidFill>
            </a:endParaRPr>
          </a:p>
        </p:txBody>
      </p:sp>
      <p:sp>
        <p:nvSpPr>
          <p:cNvPr id="9" name="Flowchart: Alternate Process 8"/>
          <p:cNvSpPr/>
          <p:nvPr/>
        </p:nvSpPr>
        <p:spPr>
          <a:xfrm>
            <a:off x="616463" y="2006138"/>
            <a:ext cx="2651287" cy="3927057"/>
          </a:xfrm>
          <a:prstGeom prst="flowChartAlternateProces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50000"/>
                  </a:schemeClr>
                </a:solidFill>
              </a:rPr>
              <a:t>f</a:t>
            </a:r>
            <a:r>
              <a:rPr lang="en-IN" b="1" dirty="0">
                <a:solidFill>
                  <a:schemeClr val="accent6">
                    <a:lumMod val="50000"/>
                  </a:schemeClr>
                </a:solidFill>
              </a:rPr>
              <a:t>Image and facial recognition </a:t>
            </a:r>
            <a:endParaRPr lang="en-IN" b="1" dirty="0" smtClean="0">
              <a:solidFill>
                <a:schemeClr val="accent6">
                  <a:lumMod val="50000"/>
                </a:schemeClr>
              </a:solidFill>
            </a:endParaRPr>
          </a:p>
          <a:p>
            <a:pPr marL="285750" indent="-285750" algn="ctr">
              <a:buFont typeface="Arial" panose="020B0604020202020204" pitchFamily="34" charset="0"/>
              <a:buChar char="•"/>
            </a:pPr>
            <a:r>
              <a:rPr lang="en-US" dirty="0">
                <a:solidFill>
                  <a:schemeClr val="accent6">
                    <a:lumMod val="75000"/>
                  </a:schemeClr>
                </a:solidFill>
              </a:rPr>
              <a:t>It can help make data safer and more secure</a:t>
            </a:r>
            <a:r>
              <a:rPr lang="en-US" dirty="0" smtClean="0">
                <a:solidFill>
                  <a:schemeClr val="accent6">
                    <a:lumMod val="75000"/>
                  </a:schemeClr>
                </a:solidFill>
              </a:rPr>
              <a:t>.</a:t>
            </a:r>
          </a:p>
          <a:p>
            <a:pPr marL="285750" indent="-285750" algn="ctr">
              <a:buFont typeface="Arial" panose="020B0604020202020204" pitchFamily="34" charset="0"/>
              <a:buChar char="•"/>
            </a:pPr>
            <a:r>
              <a:rPr lang="en-US" dirty="0" smtClean="0">
                <a:solidFill>
                  <a:schemeClr val="accent6">
                    <a:lumMod val="75000"/>
                  </a:schemeClr>
                </a:solidFill>
              </a:rPr>
              <a:t> </a:t>
            </a:r>
            <a:r>
              <a:rPr lang="en-US" dirty="0">
                <a:solidFill>
                  <a:schemeClr val="accent6">
                    <a:lumMod val="75000"/>
                  </a:schemeClr>
                </a:solidFill>
              </a:rPr>
              <a:t>For example, face authentication can ensure that only the appropriate person has access to sensitive information that is intended specifically for them.</a:t>
            </a:r>
            <a:endParaRPr lang="en-IN" b="1" dirty="0">
              <a:solidFill>
                <a:schemeClr val="accent6">
                  <a:lumMod val="75000"/>
                </a:schemeClr>
              </a:solidFill>
            </a:endParaRPr>
          </a:p>
        </p:txBody>
      </p:sp>
      <p:sp>
        <p:nvSpPr>
          <p:cNvPr id="10" name="Flowchart: Alternate Process 9"/>
          <p:cNvSpPr/>
          <p:nvPr/>
        </p:nvSpPr>
        <p:spPr>
          <a:xfrm>
            <a:off x="3433223" y="1998358"/>
            <a:ext cx="2651287" cy="3927057"/>
          </a:xfrm>
          <a:prstGeom prst="flowChartAlternateProces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b="1" dirty="0">
                <a:solidFill>
                  <a:schemeClr val="accent6">
                    <a:lumMod val="50000"/>
                  </a:schemeClr>
                </a:solidFill>
              </a:rPr>
              <a:t>Medical </a:t>
            </a:r>
            <a:r>
              <a:rPr lang="en-IN" sz="1700" b="1" dirty="0" smtClean="0">
                <a:solidFill>
                  <a:schemeClr val="accent6">
                    <a:lumMod val="50000"/>
                  </a:schemeClr>
                </a:solidFill>
              </a:rPr>
              <a:t>diagnosis</a:t>
            </a:r>
          </a:p>
          <a:p>
            <a:pPr marL="285750" indent="-285750" algn="ctr">
              <a:buFont typeface="Arial" panose="020B0604020202020204" pitchFamily="34" charset="0"/>
              <a:buChar char="•"/>
            </a:pPr>
            <a:r>
              <a:rPr lang="en-US" sz="1700" dirty="0">
                <a:solidFill>
                  <a:schemeClr val="accent6">
                    <a:lumMod val="75000"/>
                  </a:schemeClr>
                </a:solidFill>
              </a:rPr>
              <a:t>Provides more exact diagnoses, detects hidden patterns in imaging investigations, and predicts how patients will respond to specific medications. </a:t>
            </a:r>
            <a:endParaRPr lang="en-US" sz="1700" dirty="0" smtClean="0">
              <a:solidFill>
                <a:schemeClr val="accent6">
                  <a:lumMod val="75000"/>
                </a:schemeClr>
              </a:solidFill>
            </a:endParaRPr>
          </a:p>
          <a:p>
            <a:pPr marL="285750" indent="-285750" algn="ctr">
              <a:buFont typeface="Arial" panose="020B0604020202020204" pitchFamily="34" charset="0"/>
              <a:buChar char="•"/>
            </a:pPr>
            <a:r>
              <a:rPr lang="en-US" sz="1700" dirty="0" smtClean="0">
                <a:solidFill>
                  <a:schemeClr val="accent6">
                    <a:lumMod val="75000"/>
                  </a:schemeClr>
                </a:solidFill>
              </a:rPr>
              <a:t>This </a:t>
            </a:r>
            <a:r>
              <a:rPr lang="en-US" sz="1700" dirty="0">
                <a:solidFill>
                  <a:schemeClr val="accent6">
                    <a:lumMod val="75000"/>
                  </a:schemeClr>
                </a:solidFill>
              </a:rPr>
              <a:t>leads to better treatment strategies, fewer clinical errors, and more accurate diagnosis.</a:t>
            </a:r>
            <a:endParaRPr lang="en-IN" sz="1700" b="1" dirty="0">
              <a:solidFill>
                <a:schemeClr val="accent6">
                  <a:lumMod val="75000"/>
                </a:schemeClr>
              </a:solidFill>
            </a:endParaRPr>
          </a:p>
        </p:txBody>
      </p:sp>
      <p:sp>
        <p:nvSpPr>
          <p:cNvPr id="11" name="Flowchart: Alternate Process 10"/>
          <p:cNvSpPr/>
          <p:nvPr/>
        </p:nvSpPr>
        <p:spPr>
          <a:xfrm>
            <a:off x="6249983" y="1906073"/>
            <a:ext cx="2651287" cy="3927057"/>
          </a:xfrm>
          <a:prstGeom prst="flowChartAlternateProces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50000"/>
                  </a:schemeClr>
                </a:solidFill>
              </a:rPr>
              <a:t>Customer </a:t>
            </a:r>
            <a:r>
              <a:rPr lang="en-IN" sz="1600" b="1" dirty="0" smtClean="0">
                <a:solidFill>
                  <a:schemeClr val="accent6">
                    <a:lumMod val="50000"/>
                  </a:schemeClr>
                </a:solidFill>
              </a:rPr>
              <a:t>service</a:t>
            </a:r>
          </a:p>
          <a:p>
            <a:pPr marL="285750" indent="-285750" algn="ctr">
              <a:buFont typeface="Arial" panose="020B0604020202020204" pitchFamily="34" charset="0"/>
              <a:buChar char="•"/>
            </a:pPr>
            <a:r>
              <a:rPr lang="en-US" sz="1600" dirty="0">
                <a:solidFill>
                  <a:schemeClr val="accent6">
                    <a:lumMod val="75000"/>
                  </a:schemeClr>
                </a:solidFill>
              </a:rPr>
              <a:t>Customer service teams can get feedback from customers by using AI</a:t>
            </a:r>
            <a:r>
              <a:rPr lang="en-US" sz="1600" dirty="0" smtClean="0">
                <a:solidFill>
                  <a:schemeClr val="accent6">
                    <a:lumMod val="75000"/>
                  </a:schemeClr>
                </a:solidFill>
              </a:rPr>
              <a:t>.</a:t>
            </a:r>
          </a:p>
          <a:p>
            <a:pPr marL="285750" indent="-285750" algn="ctr">
              <a:buFont typeface="Arial" panose="020B0604020202020204" pitchFamily="34" charset="0"/>
              <a:buChar char="•"/>
            </a:pPr>
            <a:r>
              <a:rPr lang="en-US" sz="1600" dirty="0" smtClean="0">
                <a:solidFill>
                  <a:schemeClr val="accent6">
                    <a:lumMod val="75000"/>
                  </a:schemeClr>
                </a:solidFill>
              </a:rPr>
              <a:t> </a:t>
            </a:r>
            <a:r>
              <a:rPr lang="en-US" sz="1600" dirty="0">
                <a:solidFill>
                  <a:schemeClr val="accent6">
                    <a:lumMod val="75000"/>
                  </a:schemeClr>
                </a:solidFill>
              </a:rPr>
              <a:t>For example, </a:t>
            </a:r>
            <a:r>
              <a:rPr lang="en-US" sz="1600" dirty="0" smtClean="0">
                <a:solidFill>
                  <a:schemeClr val="accent6">
                    <a:lumMod val="75000"/>
                  </a:schemeClr>
                </a:solidFill>
              </a:rPr>
              <a:t>AI-powered </a:t>
            </a:r>
            <a:r>
              <a:rPr lang="en-US" sz="1600" dirty="0">
                <a:solidFill>
                  <a:schemeClr val="accent6">
                    <a:lumMod val="75000"/>
                  </a:schemeClr>
                </a:solidFill>
              </a:rPr>
              <a:t>information can provide agents with information on client intent, language, and sentiment so they are aware of how to approach an encounter.</a:t>
            </a:r>
            <a:endParaRPr lang="en-IN" sz="1600" b="1" dirty="0">
              <a:solidFill>
                <a:schemeClr val="accent6">
                  <a:lumMod val="75000"/>
                </a:schemeClr>
              </a:solidFill>
            </a:endParaRPr>
          </a:p>
        </p:txBody>
      </p:sp>
      <p:sp>
        <p:nvSpPr>
          <p:cNvPr id="12" name="Flowchart: Alternate Process 11"/>
          <p:cNvSpPr/>
          <p:nvPr/>
        </p:nvSpPr>
        <p:spPr>
          <a:xfrm>
            <a:off x="9066743" y="2006138"/>
            <a:ext cx="2651287" cy="3927057"/>
          </a:xfrm>
          <a:prstGeom prst="flowChartAlternateProces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b="1" dirty="0">
                <a:solidFill>
                  <a:schemeClr val="accent6">
                    <a:lumMod val="50000"/>
                  </a:schemeClr>
                </a:solidFill>
              </a:rPr>
              <a:t>Recommendation </a:t>
            </a:r>
            <a:r>
              <a:rPr lang="en-IN" sz="1700" b="1" dirty="0" smtClean="0">
                <a:solidFill>
                  <a:schemeClr val="accent6">
                    <a:lumMod val="50000"/>
                  </a:schemeClr>
                </a:solidFill>
              </a:rPr>
              <a:t>systems</a:t>
            </a:r>
          </a:p>
          <a:p>
            <a:pPr marL="285750" indent="-285750" algn="ctr">
              <a:buFont typeface="Arial" panose="020B0604020202020204" pitchFamily="34" charset="0"/>
              <a:buChar char="•"/>
            </a:pPr>
            <a:r>
              <a:rPr lang="en-US" sz="1700" dirty="0">
                <a:solidFill>
                  <a:schemeClr val="accent6">
                    <a:lumMod val="75000"/>
                  </a:schemeClr>
                </a:solidFill>
              </a:rPr>
              <a:t>AI content recommendations help people stay engaged and informed. </a:t>
            </a:r>
            <a:endParaRPr lang="en-US" sz="1700" dirty="0" smtClean="0">
              <a:solidFill>
                <a:schemeClr val="accent6">
                  <a:lumMod val="75000"/>
                </a:schemeClr>
              </a:solidFill>
            </a:endParaRPr>
          </a:p>
          <a:p>
            <a:pPr marL="285750" indent="-285750" algn="ctr">
              <a:buFont typeface="Arial" panose="020B0604020202020204" pitchFamily="34" charset="0"/>
              <a:buChar char="•"/>
            </a:pPr>
            <a:r>
              <a:rPr lang="en-US" sz="1700" dirty="0" smtClean="0">
                <a:solidFill>
                  <a:schemeClr val="accent6">
                    <a:lumMod val="75000"/>
                  </a:schemeClr>
                </a:solidFill>
              </a:rPr>
              <a:t>For </a:t>
            </a:r>
            <a:r>
              <a:rPr lang="en-US" sz="1700" dirty="0">
                <a:solidFill>
                  <a:schemeClr val="accent6">
                    <a:lumMod val="75000"/>
                  </a:schemeClr>
                </a:solidFill>
              </a:rPr>
              <a:t>example, </a:t>
            </a:r>
            <a:r>
              <a:rPr lang="en-US" sz="1700" dirty="0" smtClean="0">
                <a:solidFill>
                  <a:schemeClr val="accent6">
                    <a:lumMod val="75000"/>
                  </a:schemeClr>
                </a:solidFill>
              </a:rPr>
              <a:t>Virtual ( Siri </a:t>
            </a:r>
            <a:r>
              <a:rPr lang="en-US" sz="1700" dirty="0">
                <a:solidFill>
                  <a:schemeClr val="accent6">
                    <a:lumMod val="75000"/>
                  </a:schemeClr>
                </a:solidFill>
              </a:rPr>
              <a:t>and Alexa.), Personalized content on streaming platforms, Apps that suggest best routes based on traffic.</a:t>
            </a:r>
            <a:endParaRPr lang="en-IN" sz="1700" b="1" dirty="0">
              <a:solidFill>
                <a:schemeClr val="accent6">
                  <a:lumMod val="75000"/>
                </a:schemeClr>
              </a:solidFill>
            </a:endParaRPr>
          </a:p>
        </p:txBody>
      </p:sp>
    </p:spTree>
    <p:extLst>
      <p:ext uri="{BB962C8B-B14F-4D97-AF65-F5344CB8AC3E}">
        <p14:creationId xmlns:p14="http://schemas.microsoft.com/office/powerpoint/2010/main" val="1723468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spTree>
    <p:extLst>
      <p:ext uri="{BB962C8B-B14F-4D97-AF65-F5344CB8AC3E}">
        <p14:creationId xmlns:p14="http://schemas.microsoft.com/office/powerpoint/2010/main" val="2321808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504</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CiscoSans ExtraLight</vt:lpstr>
      <vt:lpstr>Gill Sans SemiBold</vt:lpstr>
      <vt:lpstr>Times New Roman</vt:lpstr>
      <vt:lpstr>Office Theme</vt:lpstr>
      <vt:lpstr>ARTIFICAL INTELLIGENCE</vt:lpstr>
      <vt:lpstr>CONTENTS</vt:lpstr>
      <vt:lpstr>1. What is AI?</vt:lpstr>
      <vt:lpstr>2. how does machine Learning Relate to Ai?</vt:lpstr>
      <vt:lpstr>3. Examples </vt:lpstr>
      <vt:lpstr>Sofia The AI Robot</vt:lpstr>
      <vt:lpstr>4. WHAT PROBLEMS CAN AI SOLVE?</vt:lpstr>
      <vt:lpstr>Uses of AI</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2024-09-09T02:31:42Z</dcterms:created>
  <dcterms:modified xsi:type="dcterms:W3CDTF">2024-09-09T03:51:57Z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