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anrope"/>
      <p:regular r:id="rId17"/>
      <p:bold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22" Type="http://schemas.openxmlformats.org/officeDocument/2006/relationships/font" Target="fonts/SourceSansPro-boldItalic.fntdata"/><Relationship Id="rId21"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anrope-regular.fntdata"/><Relationship Id="rId16" Type="http://schemas.openxmlformats.org/officeDocument/2006/relationships/slide" Target="slides/slide12.xml"/><Relationship Id="rId19" Type="http://schemas.openxmlformats.org/officeDocument/2006/relationships/font" Target="fonts/SourceSansPro-regular.fntdata"/><Relationship Id="rId18" Type="http://schemas.openxmlformats.org/officeDocument/2006/relationships/font" Target="fonts/Manrop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3ed943d1e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3ed943d1e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3ed943d1e_0_27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3ed943d1e_0_27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Our Future Works include improving the baggage scanner model. The machine learning model that we leveraged in our app needs near perfect conditions to get accurate measurements. This is obviously not ideal, so if in the future we would like to improve the models performance. We would also like to make accessibility more of a priority in the app to allow more customers to have access to the app. One of our ideas to create a more accessible app would be to include voice assistance.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3ed943d1e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3ed943d1e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3ed943d1e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3ed943d1e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3ed943d1e_0_27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3ed943d1e_0_27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400">
                <a:solidFill>
                  <a:srgbClr val="302C3E"/>
                </a:solidFill>
                <a:latin typeface="Source Sans Pro"/>
                <a:ea typeface="Source Sans Pro"/>
                <a:cs typeface="Source Sans Pro"/>
                <a:sym typeface="Source Sans Pro"/>
              </a:rPr>
              <a:t>We have observed that the current boarding process and resources aren’t meeting the needs of customers by providing a clear guide. Which is leaving customers confused about when and where they should go. Which in turn creates unnecessary strain on resources in the airport such as ticketing booths.</a:t>
            </a:r>
            <a:endParaRPr sz="1400">
              <a:solidFill>
                <a:srgbClr val="302C3E"/>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3ed943d1e_0_27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3ed943d1e_0_27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b32e5a25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b32e5a25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Travel Buddy is a Virtual Assitant that does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3ed943d1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3ed943d1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Travel Buddy is for aa and non aa members. Frequent flyers and first timers. Travel Buddy is for all travellers to assist them in improving they’re airport experience.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55640eda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55640eda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Aminu is a college student travelling home for the winter break. He has booked his flight and is wondering what his next steps are. Luckily for him Aminu he can use Travel Buddy to assist him the whole way. As you can see Travel Buddy is showing Aminu that he is able to check in up to 24 hours in advance. After checking in, Aminu is wondering which of his bags are carry-ons and which are checked bags. Travel Buddy has a feature, Baggage Scan, that utilizes advanced machine learning algorithms that allow Aminu to measure his bags at home with his phone. Now Aminu has all the information he needs to swiftly navigate the airport and make it home for winter break.</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the aid of Travel Buddy, Aminu has had an amazing experience flying with American Airline.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Travel Buddy’s Artifical Intelligence has identified Aminu as a great candidate for the AA Loyalty program and will recommend that Aminu joins today!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3ed943d1e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3ed943d1e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3ed943d1e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3ed943d1e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Travel Buddy has a wide Business Impact on the boarding process from start to finish. First our app attacks the current congestion issues at airports from several different angles. We provide a clear guide to a successful boarding process. This eliminates customers causing strain on resources at the airport with questions. We allow customers to scan their bags so they can see which bags are checked bags and which qualify as carry ons. This eliminates the ambiguity of what constitutes as a checked vs carry on thus reducing unnecessary traffic at ticketing booths. Next the app autofills how many checked bags were scanned and promotes customers to purchase the bag online and provides them with a qr code that makes the express kiosk even that much faster. Our app also has an explicit financial impact. We have trained a machine learning algorithim using Teradata apis  to predict who is more likely to sign up for the AA program. This paired with presenting the sign up prompt as a pop up, which studies show has a 37% conversion rate, our app is designed to increase enrollment. Most Importantly Travel Buddy enriches customers’ experience with the on boarding process. Happy customers are loyal customers!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2177150"/>
            <a:ext cx="5728200" cy="19731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6500">
                <a:solidFill>
                  <a:schemeClr val="lt1"/>
                </a:solidFill>
                <a:highlight>
                  <a:schemeClr val="dk2"/>
                </a:high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100" y="4218898"/>
            <a:ext cx="4514100" cy="373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713100" y="890222"/>
            <a:ext cx="6453000" cy="1290600"/>
          </a:xfrm>
          <a:prstGeom prst="rect">
            <a:avLst/>
          </a:prstGeom>
        </p:spPr>
        <p:txBody>
          <a:bodyPr anchorCtr="0" anchor="ctr" bIns="91425" lIns="91425" spcFirstLastPara="1" rIns="91425" wrap="square" tIns="91425">
            <a:noAutofit/>
          </a:bodyPr>
          <a:lstStyle>
            <a:lvl1pPr lvl="0">
              <a:spcBef>
                <a:spcPts val="0"/>
              </a:spcBef>
              <a:spcAft>
                <a:spcPts val="0"/>
              </a:spcAft>
              <a:buSzPts val="9000"/>
              <a:buNone/>
              <a:defRPr sz="8000">
                <a:solidFill>
                  <a:schemeClr val="lt1"/>
                </a:solidFill>
                <a:highlight>
                  <a:schemeClr val="dk2"/>
                </a:highlight>
              </a:defRPr>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38" name="Google Shape;38;p11"/>
          <p:cNvSpPr txBox="1"/>
          <p:nvPr>
            <p:ph idx="1" type="subTitle"/>
          </p:nvPr>
        </p:nvSpPr>
        <p:spPr>
          <a:xfrm>
            <a:off x="713100" y="2324436"/>
            <a:ext cx="4485000" cy="39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0" name="Shape 40"/>
        <p:cNvGrpSpPr/>
        <p:nvPr/>
      </p:nvGrpSpPr>
      <p:grpSpPr>
        <a:xfrm>
          <a:off x="0" y="0"/>
          <a:ext cx="0" cy="0"/>
          <a:chOff x="0" y="0"/>
          <a:chExt cx="0" cy="0"/>
        </a:xfrm>
      </p:grpSpPr>
      <p:sp>
        <p:nvSpPr>
          <p:cNvPr id="41" name="Google Shape;41;p13"/>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42" name="Google Shape;42;p13"/>
          <p:cNvSpPr txBox="1"/>
          <p:nvPr>
            <p:ph idx="1" type="subTitle"/>
          </p:nvPr>
        </p:nvSpPr>
        <p:spPr>
          <a:xfrm>
            <a:off x="787791" y="1834025"/>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3" name="Google Shape;43;p13"/>
          <p:cNvSpPr txBox="1"/>
          <p:nvPr>
            <p:ph idx="2" type="subTitle"/>
          </p:nvPr>
        </p:nvSpPr>
        <p:spPr>
          <a:xfrm>
            <a:off x="787791" y="2227625"/>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 name="Google Shape;44;p13"/>
          <p:cNvSpPr txBox="1"/>
          <p:nvPr>
            <p:ph hasCustomPrompt="1" idx="3" type="title"/>
          </p:nvPr>
        </p:nvSpPr>
        <p:spPr>
          <a:xfrm>
            <a:off x="1357500" y="1404824"/>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 name="Google Shape;45;p13"/>
          <p:cNvSpPr txBox="1"/>
          <p:nvPr>
            <p:ph idx="4" type="subTitle"/>
          </p:nvPr>
        </p:nvSpPr>
        <p:spPr>
          <a:xfrm>
            <a:off x="3394791" y="1834025"/>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6" name="Google Shape;46;p13"/>
          <p:cNvSpPr txBox="1"/>
          <p:nvPr>
            <p:ph idx="5" type="subTitle"/>
          </p:nvPr>
        </p:nvSpPr>
        <p:spPr>
          <a:xfrm>
            <a:off x="3394791" y="2227625"/>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13"/>
          <p:cNvSpPr txBox="1"/>
          <p:nvPr>
            <p:ph hasCustomPrompt="1" idx="6" type="title"/>
          </p:nvPr>
        </p:nvSpPr>
        <p:spPr>
          <a:xfrm>
            <a:off x="3964500" y="1404824"/>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8" name="Google Shape;48;p13"/>
          <p:cNvSpPr txBox="1"/>
          <p:nvPr>
            <p:ph idx="7" type="subTitle"/>
          </p:nvPr>
        </p:nvSpPr>
        <p:spPr>
          <a:xfrm>
            <a:off x="6001791" y="1834025"/>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9" name="Google Shape;49;p13"/>
          <p:cNvSpPr txBox="1"/>
          <p:nvPr>
            <p:ph idx="8" type="subTitle"/>
          </p:nvPr>
        </p:nvSpPr>
        <p:spPr>
          <a:xfrm>
            <a:off x="6001791" y="2227625"/>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13"/>
          <p:cNvSpPr txBox="1"/>
          <p:nvPr>
            <p:ph hasCustomPrompt="1" idx="9" type="title"/>
          </p:nvPr>
        </p:nvSpPr>
        <p:spPr>
          <a:xfrm>
            <a:off x="6571500" y="1404824"/>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1" name="Google Shape;51;p13"/>
          <p:cNvSpPr txBox="1"/>
          <p:nvPr>
            <p:ph idx="13" type="subTitle"/>
          </p:nvPr>
        </p:nvSpPr>
        <p:spPr>
          <a:xfrm>
            <a:off x="787791" y="3516846"/>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2" name="Google Shape;52;p13"/>
          <p:cNvSpPr txBox="1"/>
          <p:nvPr>
            <p:ph idx="14" type="subTitle"/>
          </p:nvPr>
        </p:nvSpPr>
        <p:spPr>
          <a:xfrm>
            <a:off x="787791" y="3910446"/>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13"/>
          <p:cNvSpPr txBox="1"/>
          <p:nvPr>
            <p:ph hasCustomPrompt="1" idx="15" type="title"/>
          </p:nvPr>
        </p:nvSpPr>
        <p:spPr>
          <a:xfrm>
            <a:off x="1357500" y="3087688"/>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4" name="Google Shape;54;p13"/>
          <p:cNvSpPr txBox="1"/>
          <p:nvPr>
            <p:ph idx="16" type="subTitle"/>
          </p:nvPr>
        </p:nvSpPr>
        <p:spPr>
          <a:xfrm>
            <a:off x="3394791" y="3516846"/>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5" name="Google Shape;55;p13"/>
          <p:cNvSpPr txBox="1"/>
          <p:nvPr>
            <p:ph idx="17" type="subTitle"/>
          </p:nvPr>
        </p:nvSpPr>
        <p:spPr>
          <a:xfrm>
            <a:off x="3394791" y="3910446"/>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13"/>
          <p:cNvSpPr txBox="1"/>
          <p:nvPr>
            <p:ph hasCustomPrompt="1" idx="18" type="title"/>
          </p:nvPr>
        </p:nvSpPr>
        <p:spPr>
          <a:xfrm>
            <a:off x="3964500" y="3087688"/>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7" name="Google Shape;57;p13"/>
          <p:cNvSpPr txBox="1"/>
          <p:nvPr>
            <p:ph idx="19" type="subTitle"/>
          </p:nvPr>
        </p:nvSpPr>
        <p:spPr>
          <a:xfrm>
            <a:off x="6001791" y="3516846"/>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8" name="Google Shape;58;p13"/>
          <p:cNvSpPr txBox="1"/>
          <p:nvPr>
            <p:ph idx="20" type="subTitle"/>
          </p:nvPr>
        </p:nvSpPr>
        <p:spPr>
          <a:xfrm>
            <a:off x="6001791" y="3910446"/>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txBox="1"/>
          <p:nvPr>
            <p:ph hasCustomPrompt="1" idx="21" type="title"/>
          </p:nvPr>
        </p:nvSpPr>
        <p:spPr>
          <a:xfrm>
            <a:off x="6571500" y="3087688"/>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7">
    <p:spTree>
      <p:nvGrpSpPr>
        <p:cNvPr id="60" name="Shape 60"/>
        <p:cNvGrpSpPr/>
        <p:nvPr/>
      </p:nvGrpSpPr>
      <p:grpSpPr>
        <a:xfrm>
          <a:off x="0" y="0"/>
          <a:ext cx="0" cy="0"/>
          <a:chOff x="0" y="0"/>
          <a:chExt cx="0" cy="0"/>
        </a:xfrm>
      </p:grpSpPr>
      <p:sp>
        <p:nvSpPr>
          <p:cNvPr id="61" name="Google Shape;61;p14"/>
          <p:cNvSpPr txBox="1"/>
          <p:nvPr>
            <p:ph type="title"/>
          </p:nvPr>
        </p:nvSpPr>
        <p:spPr>
          <a:xfrm>
            <a:off x="2464800" y="3355099"/>
            <a:ext cx="5966100" cy="812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62" name="Google Shape;62;p14"/>
          <p:cNvSpPr txBox="1"/>
          <p:nvPr>
            <p:ph hasCustomPrompt="1" idx="2" type="title"/>
          </p:nvPr>
        </p:nvSpPr>
        <p:spPr>
          <a:xfrm>
            <a:off x="7057800" y="2537600"/>
            <a:ext cx="1373100" cy="741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63" name="Google Shape;63;p14"/>
          <p:cNvSpPr txBox="1"/>
          <p:nvPr>
            <p:ph idx="1" type="subTitle"/>
          </p:nvPr>
        </p:nvSpPr>
        <p:spPr>
          <a:xfrm>
            <a:off x="3980700" y="4202799"/>
            <a:ext cx="4450200" cy="40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64" name="Shape 64"/>
        <p:cNvGrpSpPr/>
        <p:nvPr/>
      </p:nvGrpSpPr>
      <p:grpSpPr>
        <a:xfrm>
          <a:off x="0" y="0"/>
          <a:ext cx="0" cy="0"/>
          <a:chOff x="0" y="0"/>
          <a:chExt cx="0" cy="0"/>
        </a:xfrm>
      </p:grpSpPr>
      <p:sp>
        <p:nvSpPr>
          <p:cNvPr id="65" name="Google Shape;65;p15"/>
          <p:cNvSpPr txBox="1"/>
          <p:nvPr>
            <p:ph type="title"/>
          </p:nvPr>
        </p:nvSpPr>
        <p:spPr>
          <a:xfrm>
            <a:off x="713100" y="3351688"/>
            <a:ext cx="5966100" cy="8121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solidFill>
                  <a:schemeClr val="lt2"/>
                </a:solidFill>
                <a:highlight>
                  <a:schemeClr val="dk2"/>
                </a:highligh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5"/>
          <p:cNvSpPr txBox="1"/>
          <p:nvPr>
            <p:ph hasCustomPrompt="1" idx="2" type="title"/>
          </p:nvPr>
        </p:nvSpPr>
        <p:spPr>
          <a:xfrm>
            <a:off x="713100" y="2534189"/>
            <a:ext cx="1373100" cy="7413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6500">
                <a:solidFill>
                  <a:schemeClr val="dk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7" name="Google Shape;67;p15"/>
          <p:cNvSpPr txBox="1"/>
          <p:nvPr>
            <p:ph idx="1" type="subTitle"/>
          </p:nvPr>
        </p:nvSpPr>
        <p:spPr>
          <a:xfrm>
            <a:off x="713100" y="4199388"/>
            <a:ext cx="4450200" cy="4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BLANK_21">
    <p:bg>
      <p:bgPr>
        <a:solidFill>
          <a:schemeClr val="lt1"/>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2464800" y="1356899"/>
            <a:ext cx="5966100" cy="812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0" name="Google Shape;70;p16"/>
          <p:cNvSpPr txBox="1"/>
          <p:nvPr>
            <p:ph hasCustomPrompt="1" idx="2" type="title"/>
          </p:nvPr>
        </p:nvSpPr>
        <p:spPr>
          <a:xfrm>
            <a:off x="7057800" y="539400"/>
            <a:ext cx="1373100" cy="741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1" name="Google Shape;71;p16"/>
          <p:cNvSpPr txBox="1"/>
          <p:nvPr>
            <p:ph idx="1" type="subTitle"/>
          </p:nvPr>
        </p:nvSpPr>
        <p:spPr>
          <a:xfrm>
            <a:off x="3980700" y="2204599"/>
            <a:ext cx="4450200" cy="40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BLANK_20">
    <p:bg>
      <p:bgPr>
        <a:solidFill>
          <a:schemeClr val="lt1"/>
        </a:solidFill>
      </p:bgPr>
    </p:bg>
    <p:spTree>
      <p:nvGrpSpPr>
        <p:cNvPr id="72" name="Shape 72"/>
        <p:cNvGrpSpPr/>
        <p:nvPr/>
      </p:nvGrpSpPr>
      <p:grpSpPr>
        <a:xfrm>
          <a:off x="0" y="0"/>
          <a:ext cx="0" cy="0"/>
          <a:chOff x="0" y="0"/>
          <a:chExt cx="0" cy="0"/>
        </a:xfrm>
      </p:grpSpPr>
      <p:sp>
        <p:nvSpPr>
          <p:cNvPr id="73" name="Google Shape;73;p17"/>
          <p:cNvSpPr txBox="1"/>
          <p:nvPr>
            <p:ph type="title"/>
          </p:nvPr>
        </p:nvSpPr>
        <p:spPr>
          <a:xfrm>
            <a:off x="1592702" y="1356950"/>
            <a:ext cx="5966100" cy="81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4" name="Google Shape;74;p17"/>
          <p:cNvSpPr txBox="1"/>
          <p:nvPr>
            <p:ph hasCustomPrompt="1" idx="2" type="title"/>
          </p:nvPr>
        </p:nvSpPr>
        <p:spPr>
          <a:xfrm>
            <a:off x="3889202" y="539451"/>
            <a:ext cx="1373100" cy="74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5" name="Google Shape;75;p17"/>
          <p:cNvSpPr txBox="1"/>
          <p:nvPr>
            <p:ph idx="1" type="subTitle"/>
          </p:nvPr>
        </p:nvSpPr>
        <p:spPr>
          <a:xfrm>
            <a:off x="2350652" y="2204650"/>
            <a:ext cx="4450200" cy="4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BLANK_19">
    <p:bg>
      <p:bgPr>
        <a:solidFill>
          <a:schemeClr val="lt1"/>
        </a:solidFill>
      </p:bgPr>
    </p:bg>
    <p:spTree>
      <p:nvGrpSpPr>
        <p:cNvPr id="76" name="Shape 76"/>
        <p:cNvGrpSpPr/>
        <p:nvPr/>
      </p:nvGrpSpPr>
      <p:grpSpPr>
        <a:xfrm>
          <a:off x="0" y="0"/>
          <a:ext cx="0" cy="0"/>
          <a:chOff x="0" y="0"/>
          <a:chExt cx="0" cy="0"/>
        </a:xfrm>
      </p:grpSpPr>
      <p:sp>
        <p:nvSpPr>
          <p:cNvPr id="77" name="Google Shape;77;p18"/>
          <p:cNvSpPr txBox="1"/>
          <p:nvPr>
            <p:ph type="title"/>
          </p:nvPr>
        </p:nvSpPr>
        <p:spPr>
          <a:xfrm>
            <a:off x="1592702" y="3355099"/>
            <a:ext cx="5966100" cy="81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8" name="Google Shape;78;p18"/>
          <p:cNvSpPr txBox="1"/>
          <p:nvPr>
            <p:ph hasCustomPrompt="1" idx="2" type="title"/>
          </p:nvPr>
        </p:nvSpPr>
        <p:spPr>
          <a:xfrm>
            <a:off x="3889202" y="2537600"/>
            <a:ext cx="1373100" cy="74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9" name="Google Shape;79;p18"/>
          <p:cNvSpPr txBox="1"/>
          <p:nvPr>
            <p:ph idx="1" type="subTitle"/>
          </p:nvPr>
        </p:nvSpPr>
        <p:spPr>
          <a:xfrm>
            <a:off x="2350652" y="4202799"/>
            <a:ext cx="4450200" cy="4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6">
    <p:spTree>
      <p:nvGrpSpPr>
        <p:cNvPr id="80" name="Shape 80"/>
        <p:cNvGrpSpPr/>
        <p:nvPr/>
      </p:nvGrpSpPr>
      <p:grpSpPr>
        <a:xfrm>
          <a:off x="0" y="0"/>
          <a:ext cx="0" cy="0"/>
          <a:chOff x="0" y="0"/>
          <a:chExt cx="0" cy="0"/>
        </a:xfrm>
      </p:grpSpPr>
      <p:sp>
        <p:nvSpPr>
          <p:cNvPr id="81" name="Google Shape;81;p19"/>
          <p:cNvSpPr txBox="1"/>
          <p:nvPr>
            <p:ph type="title"/>
          </p:nvPr>
        </p:nvSpPr>
        <p:spPr>
          <a:xfrm>
            <a:off x="5039688" y="2594378"/>
            <a:ext cx="3389700" cy="38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1800">
                <a:solidFill>
                  <a:schemeClr val="lt1"/>
                </a:solidFill>
                <a:highlight>
                  <a:schemeClr val="dk2"/>
                </a:highlight>
              </a:defRPr>
            </a:lvl1pPr>
            <a:lvl2pPr lvl="1" rtl="0" algn="ctr">
              <a:spcBef>
                <a:spcPts val="0"/>
              </a:spcBef>
              <a:spcAft>
                <a:spcPts val="0"/>
              </a:spcAft>
              <a:buClr>
                <a:schemeClr val="lt1"/>
              </a:buClr>
              <a:buSzPts val="2000"/>
              <a:buNone/>
              <a:defRPr sz="2000">
                <a:solidFill>
                  <a:schemeClr val="lt1"/>
                </a:solidFill>
                <a:highlight>
                  <a:schemeClr val="dk2"/>
                </a:highlight>
              </a:defRPr>
            </a:lvl2pPr>
            <a:lvl3pPr lvl="2" rtl="0" algn="ctr">
              <a:spcBef>
                <a:spcPts val="0"/>
              </a:spcBef>
              <a:spcAft>
                <a:spcPts val="0"/>
              </a:spcAft>
              <a:buClr>
                <a:schemeClr val="lt1"/>
              </a:buClr>
              <a:buSzPts val="2000"/>
              <a:buNone/>
              <a:defRPr sz="2000">
                <a:solidFill>
                  <a:schemeClr val="lt1"/>
                </a:solidFill>
                <a:highlight>
                  <a:schemeClr val="dk2"/>
                </a:highlight>
              </a:defRPr>
            </a:lvl3pPr>
            <a:lvl4pPr lvl="3" rtl="0" algn="ctr">
              <a:spcBef>
                <a:spcPts val="0"/>
              </a:spcBef>
              <a:spcAft>
                <a:spcPts val="0"/>
              </a:spcAft>
              <a:buClr>
                <a:schemeClr val="lt1"/>
              </a:buClr>
              <a:buSzPts val="2000"/>
              <a:buNone/>
              <a:defRPr sz="2000">
                <a:solidFill>
                  <a:schemeClr val="lt1"/>
                </a:solidFill>
                <a:highlight>
                  <a:schemeClr val="dk2"/>
                </a:highlight>
              </a:defRPr>
            </a:lvl4pPr>
            <a:lvl5pPr lvl="4" rtl="0" algn="ctr">
              <a:spcBef>
                <a:spcPts val="0"/>
              </a:spcBef>
              <a:spcAft>
                <a:spcPts val="0"/>
              </a:spcAft>
              <a:buClr>
                <a:schemeClr val="lt1"/>
              </a:buClr>
              <a:buSzPts val="2000"/>
              <a:buNone/>
              <a:defRPr sz="2000">
                <a:solidFill>
                  <a:schemeClr val="lt1"/>
                </a:solidFill>
                <a:highlight>
                  <a:schemeClr val="dk2"/>
                </a:highlight>
              </a:defRPr>
            </a:lvl5pPr>
            <a:lvl6pPr lvl="5" rtl="0" algn="ctr">
              <a:spcBef>
                <a:spcPts val="0"/>
              </a:spcBef>
              <a:spcAft>
                <a:spcPts val="0"/>
              </a:spcAft>
              <a:buClr>
                <a:schemeClr val="lt1"/>
              </a:buClr>
              <a:buSzPts val="2000"/>
              <a:buNone/>
              <a:defRPr sz="2000">
                <a:solidFill>
                  <a:schemeClr val="lt1"/>
                </a:solidFill>
                <a:highlight>
                  <a:schemeClr val="dk2"/>
                </a:highlight>
              </a:defRPr>
            </a:lvl6pPr>
            <a:lvl7pPr lvl="6" rtl="0" algn="ctr">
              <a:spcBef>
                <a:spcPts val="0"/>
              </a:spcBef>
              <a:spcAft>
                <a:spcPts val="0"/>
              </a:spcAft>
              <a:buClr>
                <a:schemeClr val="lt1"/>
              </a:buClr>
              <a:buSzPts val="2000"/>
              <a:buNone/>
              <a:defRPr sz="2000">
                <a:solidFill>
                  <a:schemeClr val="lt1"/>
                </a:solidFill>
                <a:highlight>
                  <a:schemeClr val="dk2"/>
                </a:highlight>
              </a:defRPr>
            </a:lvl7pPr>
            <a:lvl8pPr lvl="7" rtl="0" algn="ctr">
              <a:spcBef>
                <a:spcPts val="0"/>
              </a:spcBef>
              <a:spcAft>
                <a:spcPts val="0"/>
              </a:spcAft>
              <a:buClr>
                <a:schemeClr val="lt1"/>
              </a:buClr>
              <a:buSzPts val="2000"/>
              <a:buNone/>
              <a:defRPr sz="2000">
                <a:solidFill>
                  <a:schemeClr val="lt1"/>
                </a:solidFill>
                <a:highlight>
                  <a:schemeClr val="dk2"/>
                </a:highlight>
              </a:defRPr>
            </a:lvl8pPr>
            <a:lvl9pPr lvl="8" rtl="0" algn="ctr">
              <a:spcBef>
                <a:spcPts val="0"/>
              </a:spcBef>
              <a:spcAft>
                <a:spcPts val="0"/>
              </a:spcAft>
              <a:buClr>
                <a:schemeClr val="lt1"/>
              </a:buClr>
              <a:buSzPts val="2000"/>
              <a:buNone/>
              <a:defRPr sz="2000">
                <a:solidFill>
                  <a:schemeClr val="lt1"/>
                </a:solidFill>
                <a:highlight>
                  <a:schemeClr val="dk2"/>
                </a:highlight>
              </a:defRPr>
            </a:lvl9pPr>
          </a:lstStyle>
          <a:p/>
        </p:txBody>
      </p:sp>
      <p:sp>
        <p:nvSpPr>
          <p:cNvPr id="82" name="Google Shape;82;p19"/>
          <p:cNvSpPr txBox="1"/>
          <p:nvPr>
            <p:ph idx="1" type="subTitle"/>
          </p:nvPr>
        </p:nvSpPr>
        <p:spPr>
          <a:xfrm>
            <a:off x="4071475" y="828302"/>
            <a:ext cx="4357800" cy="164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200"/>
              <a:buNone/>
              <a:defRPr sz="2400">
                <a:solidFill>
                  <a:schemeClr val="dk1"/>
                </a:solidFill>
              </a:defRPr>
            </a:lvl1pPr>
            <a:lvl2pPr lvl="1" rtl="0" algn="ctr">
              <a:lnSpc>
                <a:spcPct val="100000"/>
              </a:lnSpc>
              <a:spcBef>
                <a:spcPts val="0"/>
              </a:spcBef>
              <a:spcAft>
                <a:spcPts val="0"/>
              </a:spcAft>
              <a:buSzPts val="2200"/>
              <a:buNone/>
              <a:defRPr sz="2200"/>
            </a:lvl2pPr>
            <a:lvl3pPr lvl="2" rtl="0" algn="ctr">
              <a:lnSpc>
                <a:spcPct val="100000"/>
              </a:lnSpc>
              <a:spcBef>
                <a:spcPts val="0"/>
              </a:spcBef>
              <a:spcAft>
                <a:spcPts val="0"/>
              </a:spcAft>
              <a:buSzPts val="2200"/>
              <a:buNone/>
              <a:defRPr sz="2200"/>
            </a:lvl3pPr>
            <a:lvl4pPr lvl="3" rtl="0" algn="ctr">
              <a:lnSpc>
                <a:spcPct val="100000"/>
              </a:lnSpc>
              <a:spcBef>
                <a:spcPts val="0"/>
              </a:spcBef>
              <a:spcAft>
                <a:spcPts val="0"/>
              </a:spcAft>
              <a:buSzPts val="2200"/>
              <a:buNone/>
              <a:defRPr sz="2200"/>
            </a:lvl4pPr>
            <a:lvl5pPr lvl="4" rtl="0" algn="ctr">
              <a:lnSpc>
                <a:spcPct val="100000"/>
              </a:lnSpc>
              <a:spcBef>
                <a:spcPts val="0"/>
              </a:spcBef>
              <a:spcAft>
                <a:spcPts val="0"/>
              </a:spcAft>
              <a:buSzPts val="2200"/>
              <a:buNone/>
              <a:defRPr sz="2200"/>
            </a:lvl5pPr>
            <a:lvl6pPr lvl="5" rtl="0" algn="ctr">
              <a:lnSpc>
                <a:spcPct val="100000"/>
              </a:lnSpc>
              <a:spcBef>
                <a:spcPts val="0"/>
              </a:spcBef>
              <a:spcAft>
                <a:spcPts val="0"/>
              </a:spcAft>
              <a:buSzPts val="2200"/>
              <a:buNone/>
              <a:defRPr sz="2200"/>
            </a:lvl6pPr>
            <a:lvl7pPr lvl="6" rtl="0" algn="ctr">
              <a:lnSpc>
                <a:spcPct val="100000"/>
              </a:lnSpc>
              <a:spcBef>
                <a:spcPts val="0"/>
              </a:spcBef>
              <a:spcAft>
                <a:spcPts val="0"/>
              </a:spcAft>
              <a:buSzPts val="2200"/>
              <a:buNone/>
              <a:defRPr sz="2200"/>
            </a:lvl7pPr>
            <a:lvl8pPr lvl="7" rtl="0" algn="ctr">
              <a:lnSpc>
                <a:spcPct val="100000"/>
              </a:lnSpc>
              <a:spcBef>
                <a:spcPts val="0"/>
              </a:spcBef>
              <a:spcAft>
                <a:spcPts val="0"/>
              </a:spcAft>
              <a:buSzPts val="2200"/>
              <a:buNone/>
              <a:defRPr sz="2200"/>
            </a:lvl8pPr>
            <a:lvl9pPr lvl="8" rtl="0" algn="ctr">
              <a:lnSpc>
                <a:spcPct val="100000"/>
              </a:lnSpc>
              <a:spcBef>
                <a:spcPts val="0"/>
              </a:spcBef>
              <a:spcAft>
                <a:spcPts val="0"/>
              </a:spcAft>
              <a:buSzPts val="2200"/>
              <a:buNone/>
              <a:defRPr sz="2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6">
    <p:spTree>
      <p:nvGrpSpPr>
        <p:cNvPr id="83" name="Shape 83"/>
        <p:cNvGrpSpPr/>
        <p:nvPr/>
      </p:nvGrpSpPr>
      <p:grpSpPr>
        <a:xfrm>
          <a:off x="0" y="0"/>
          <a:ext cx="0" cy="0"/>
          <a:chOff x="0" y="0"/>
          <a:chExt cx="0" cy="0"/>
        </a:xfrm>
      </p:grpSpPr>
      <p:sp>
        <p:nvSpPr>
          <p:cNvPr id="84" name="Google Shape;84;p20"/>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85" name="Google Shape;85;p20"/>
          <p:cNvSpPr txBox="1"/>
          <p:nvPr>
            <p:ph idx="1" type="subTitle"/>
          </p:nvPr>
        </p:nvSpPr>
        <p:spPr>
          <a:xfrm>
            <a:off x="1899701" y="1912950"/>
            <a:ext cx="13869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86" name="Google Shape;86;p20"/>
          <p:cNvSpPr txBox="1"/>
          <p:nvPr>
            <p:ph idx="2" type="subTitle"/>
          </p:nvPr>
        </p:nvSpPr>
        <p:spPr>
          <a:xfrm>
            <a:off x="1080882" y="2306539"/>
            <a:ext cx="2205600" cy="75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7" name="Google Shape;87;p20"/>
          <p:cNvSpPr txBox="1"/>
          <p:nvPr>
            <p:ph idx="3" type="subTitle"/>
          </p:nvPr>
        </p:nvSpPr>
        <p:spPr>
          <a:xfrm>
            <a:off x="5858551" y="3077875"/>
            <a:ext cx="13869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88" name="Google Shape;88;p20"/>
          <p:cNvSpPr txBox="1"/>
          <p:nvPr>
            <p:ph idx="4" type="subTitle"/>
          </p:nvPr>
        </p:nvSpPr>
        <p:spPr>
          <a:xfrm>
            <a:off x="5858557" y="3471475"/>
            <a:ext cx="2205600" cy="7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100" y="1360800"/>
            <a:ext cx="5966100" cy="812100"/>
          </a:xfrm>
          <a:prstGeom prst="rect">
            <a:avLst/>
          </a:prstGeom>
        </p:spPr>
        <p:txBody>
          <a:bodyPr anchorCtr="0" anchor="ctr" bIns="91425" lIns="91425" spcFirstLastPara="1" rIns="91425" wrap="square" tIns="91425">
            <a:noAutofit/>
          </a:bodyPr>
          <a:lstStyle>
            <a:lvl1pPr lvl="0">
              <a:spcBef>
                <a:spcPts val="0"/>
              </a:spcBef>
              <a:spcAft>
                <a:spcPts val="0"/>
              </a:spcAft>
              <a:buSzPts val="5000"/>
              <a:buNone/>
              <a:defRPr sz="5000">
                <a:solidFill>
                  <a:schemeClr val="lt1"/>
                </a:solidFill>
                <a:highlight>
                  <a:schemeClr val="dk2"/>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3100" y="543301"/>
            <a:ext cx="1373100" cy="7413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6500">
                <a:solidFill>
                  <a:schemeClr val="dk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4" name="Google Shape;14;p3"/>
          <p:cNvSpPr txBox="1"/>
          <p:nvPr>
            <p:ph idx="1" type="subTitle"/>
          </p:nvPr>
        </p:nvSpPr>
        <p:spPr>
          <a:xfrm>
            <a:off x="713100" y="2208500"/>
            <a:ext cx="4450200" cy="4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89" name="Shape 89"/>
        <p:cNvGrpSpPr/>
        <p:nvPr/>
      </p:nvGrpSpPr>
      <p:grpSpPr>
        <a:xfrm>
          <a:off x="0" y="0"/>
          <a:ext cx="0" cy="0"/>
          <a:chOff x="0" y="0"/>
          <a:chExt cx="0" cy="0"/>
        </a:xfrm>
      </p:grpSpPr>
      <p:sp>
        <p:nvSpPr>
          <p:cNvPr id="90" name="Google Shape;90;p21"/>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91" name="Google Shape;91;p21"/>
          <p:cNvSpPr txBox="1"/>
          <p:nvPr>
            <p:ph idx="1" type="body"/>
          </p:nvPr>
        </p:nvSpPr>
        <p:spPr>
          <a:xfrm>
            <a:off x="713100" y="1317450"/>
            <a:ext cx="3688200" cy="325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2" name="Google Shape;92;p21"/>
          <p:cNvSpPr txBox="1"/>
          <p:nvPr>
            <p:ph idx="2" type="body"/>
          </p:nvPr>
        </p:nvSpPr>
        <p:spPr>
          <a:xfrm>
            <a:off x="4742700" y="1317450"/>
            <a:ext cx="3688200" cy="325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93" name="Shape 93"/>
        <p:cNvGrpSpPr/>
        <p:nvPr/>
      </p:nvGrpSpPr>
      <p:grpSpPr>
        <a:xfrm>
          <a:off x="0" y="0"/>
          <a:ext cx="0" cy="0"/>
          <a:chOff x="0" y="0"/>
          <a:chExt cx="0" cy="0"/>
        </a:xfrm>
      </p:grpSpPr>
      <p:sp>
        <p:nvSpPr>
          <p:cNvPr id="94" name="Google Shape;94;p22"/>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95" name="Google Shape;95;p22"/>
          <p:cNvSpPr txBox="1"/>
          <p:nvPr>
            <p:ph idx="1" type="subTitle"/>
          </p:nvPr>
        </p:nvSpPr>
        <p:spPr>
          <a:xfrm>
            <a:off x="908301" y="3026892"/>
            <a:ext cx="2205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 name="Google Shape;96;p22"/>
          <p:cNvSpPr txBox="1"/>
          <p:nvPr>
            <p:ph idx="2" type="subTitle"/>
          </p:nvPr>
        </p:nvSpPr>
        <p:spPr>
          <a:xfrm>
            <a:off x="908301" y="3420492"/>
            <a:ext cx="22056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22"/>
          <p:cNvSpPr txBox="1"/>
          <p:nvPr>
            <p:ph idx="3" type="subTitle"/>
          </p:nvPr>
        </p:nvSpPr>
        <p:spPr>
          <a:xfrm>
            <a:off x="3469926" y="3026892"/>
            <a:ext cx="2205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8" name="Google Shape;98;p22"/>
          <p:cNvSpPr txBox="1"/>
          <p:nvPr>
            <p:ph idx="4" type="subTitle"/>
          </p:nvPr>
        </p:nvSpPr>
        <p:spPr>
          <a:xfrm>
            <a:off x="3469926" y="3420492"/>
            <a:ext cx="22056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22"/>
          <p:cNvSpPr txBox="1"/>
          <p:nvPr>
            <p:ph idx="5" type="subTitle"/>
          </p:nvPr>
        </p:nvSpPr>
        <p:spPr>
          <a:xfrm>
            <a:off x="6031551" y="3026892"/>
            <a:ext cx="2205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0" name="Google Shape;100;p22"/>
          <p:cNvSpPr txBox="1"/>
          <p:nvPr>
            <p:ph idx="6" type="subTitle"/>
          </p:nvPr>
        </p:nvSpPr>
        <p:spPr>
          <a:xfrm>
            <a:off x="6031551" y="3420492"/>
            <a:ext cx="22056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4">
    <p:spTree>
      <p:nvGrpSpPr>
        <p:cNvPr id="101" name="Shape 101"/>
        <p:cNvGrpSpPr/>
        <p:nvPr/>
      </p:nvGrpSpPr>
      <p:grpSpPr>
        <a:xfrm>
          <a:off x="0" y="0"/>
          <a:ext cx="0" cy="0"/>
          <a:chOff x="0" y="0"/>
          <a:chExt cx="0" cy="0"/>
        </a:xfrm>
      </p:grpSpPr>
      <p:sp>
        <p:nvSpPr>
          <p:cNvPr id="102" name="Google Shape;102;p23"/>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03" name="Google Shape;103;p23"/>
          <p:cNvSpPr txBox="1"/>
          <p:nvPr>
            <p:ph idx="1" type="subTitle"/>
          </p:nvPr>
        </p:nvSpPr>
        <p:spPr>
          <a:xfrm>
            <a:off x="2020116" y="1664394"/>
            <a:ext cx="1153500" cy="35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4" name="Google Shape;104;p23"/>
          <p:cNvSpPr txBox="1"/>
          <p:nvPr>
            <p:ph idx="2" type="subTitle"/>
          </p:nvPr>
        </p:nvSpPr>
        <p:spPr>
          <a:xfrm>
            <a:off x="968141" y="2015267"/>
            <a:ext cx="2205600" cy="7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3"/>
          <p:cNvSpPr txBox="1"/>
          <p:nvPr>
            <p:ph idx="3" type="subTitle"/>
          </p:nvPr>
        </p:nvSpPr>
        <p:spPr>
          <a:xfrm>
            <a:off x="5970766" y="1664394"/>
            <a:ext cx="11535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6" name="Google Shape;106;p23"/>
          <p:cNvSpPr txBox="1"/>
          <p:nvPr>
            <p:ph idx="4" type="subTitle"/>
          </p:nvPr>
        </p:nvSpPr>
        <p:spPr>
          <a:xfrm>
            <a:off x="5970766" y="2015267"/>
            <a:ext cx="2205600" cy="7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23"/>
          <p:cNvSpPr txBox="1"/>
          <p:nvPr>
            <p:ph idx="5" type="subTitle"/>
          </p:nvPr>
        </p:nvSpPr>
        <p:spPr>
          <a:xfrm>
            <a:off x="2020116" y="3134575"/>
            <a:ext cx="1153500" cy="35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8" name="Google Shape;108;p23"/>
          <p:cNvSpPr txBox="1"/>
          <p:nvPr>
            <p:ph idx="6" type="subTitle"/>
          </p:nvPr>
        </p:nvSpPr>
        <p:spPr>
          <a:xfrm>
            <a:off x="968141" y="3485573"/>
            <a:ext cx="2205600" cy="7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23"/>
          <p:cNvSpPr txBox="1"/>
          <p:nvPr>
            <p:ph idx="7" type="subTitle"/>
          </p:nvPr>
        </p:nvSpPr>
        <p:spPr>
          <a:xfrm>
            <a:off x="5970766" y="3134575"/>
            <a:ext cx="11535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0" name="Google Shape;110;p23"/>
          <p:cNvSpPr txBox="1"/>
          <p:nvPr>
            <p:ph idx="8" type="subTitle"/>
          </p:nvPr>
        </p:nvSpPr>
        <p:spPr>
          <a:xfrm>
            <a:off x="5970766" y="3485573"/>
            <a:ext cx="2205600" cy="7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4">
    <p:spTree>
      <p:nvGrpSpPr>
        <p:cNvPr id="111" name="Shape 111"/>
        <p:cNvGrpSpPr/>
        <p:nvPr/>
      </p:nvGrpSpPr>
      <p:grpSpPr>
        <a:xfrm>
          <a:off x="0" y="0"/>
          <a:ext cx="0" cy="0"/>
          <a:chOff x="0" y="0"/>
          <a:chExt cx="0" cy="0"/>
        </a:xfrm>
      </p:grpSpPr>
      <p:sp>
        <p:nvSpPr>
          <p:cNvPr id="112" name="Google Shape;112;p24"/>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13" name="Google Shape;113;p24"/>
          <p:cNvSpPr txBox="1"/>
          <p:nvPr>
            <p:ph idx="1" type="subTitle"/>
          </p:nvPr>
        </p:nvSpPr>
        <p:spPr>
          <a:xfrm>
            <a:off x="2372689" y="1927359"/>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14" name="Google Shape;114;p24"/>
          <p:cNvSpPr txBox="1"/>
          <p:nvPr>
            <p:ph idx="2" type="subTitle"/>
          </p:nvPr>
        </p:nvSpPr>
        <p:spPr>
          <a:xfrm>
            <a:off x="2372689" y="2278234"/>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24"/>
          <p:cNvSpPr txBox="1"/>
          <p:nvPr>
            <p:ph idx="3" type="subTitle"/>
          </p:nvPr>
        </p:nvSpPr>
        <p:spPr>
          <a:xfrm>
            <a:off x="6079914" y="1927359"/>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6" name="Google Shape;116;p24"/>
          <p:cNvSpPr txBox="1"/>
          <p:nvPr>
            <p:ph idx="4" type="subTitle"/>
          </p:nvPr>
        </p:nvSpPr>
        <p:spPr>
          <a:xfrm>
            <a:off x="6079914" y="2278234"/>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4"/>
          <p:cNvSpPr txBox="1"/>
          <p:nvPr>
            <p:ph idx="5" type="subTitle"/>
          </p:nvPr>
        </p:nvSpPr>
        <p:spPr>
          <a:xfrm>
            <a:off x="2372689" y="3557562"/>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18" name="Google Shape;118;p24"/>
          <p:cNvSpPr txBox="1"/>
          <p:nvPr>
            <p:ph idx="6" type="subTitle"/>
          </p:nvPr>
        </p:nvSpPr>
        <p:spPr>
          <a:xfrm>
            <a:off x="2372689" y="3908561"/>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24"/>
          <p:cNvSpPr txBox="1"/>
          <p:nvPr>
            <p:ph idx="7" type="subTitle"/>
          </p:nvPr>
        </p:nvSpPr>
        <p:spPr>
          <a:xfrm>
            <a:off x="6079914" y="3557562"/>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0" name="Google Shape;120;p24"/>
          <p:cNvSpPr txBox="1"/>
          <p:nvPr>
            <p:ph idx="8" type="subTitle"/>
          </p:nvPr>
        </p:nvSpPr>
        <p:spPr>
          <a:xfrm>
            <a:off x="6079914" y="3908561"/>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5">
    <p:spTree>
      <p:nvGrpSpPr>
        <p:cNvPr id="121" name="Shape 121"/>
        <p:cNvGrpSpPr/>
        <p:nvPr/>
      </p:nvGrpSpPr>
      <p:grpSpPr>
        <a:xfrm>
          <a:off x="0" y="0"/>
          <a:ext cx="0" cy="0"/>
          <a:chOff x="0" y="0"/>
          <a:chExt cx="0" cy="0"/>
        </a:xfrm>
      </p:grpSpPr>
      <p:sp>
        <p:nvSpPr>
          <p:cNvPr id="122" name="Google Shape;122;p25"/>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23" name="Google Shape;123;p25"/>
          <p:cNvSpPr txBox="1"/>
          <p:nvPr>
            <p:ph idx="2" type="title"/>
          </p:nvPr>
        </p:nvSpPr>
        <p:spPr>
          <a:xfrm>
            <a:off x="774079"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24" name="Google Shape;124;p25"/>
          <p:cNvSpPr txBox="1"/>
          <p:nvPr>
            <p:ph idx="1" type="subTitle"/>
          </p:nvPr>
        </p:nvSpPr>
        <p:spPr>
          <a:xfrm>
            <a:off x="774079"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5"/>
          <p:cNvSpPr txBox="1"/>
          <p:nvPr>
            <p:ph idx="3" type="title"/>
          </p:nvPr>
        </p:nvSpPr>
        <p:spPr>
          <a:xfrm>
            <a:off x="2714080"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26" name="Google Shape;126;p25"/>
          <p:cNvSpPr txBox="1"/>
          <p:nvPr>
            <p:ph idx="4" type="subTitle"/>
          </p:nvPr>
        </p:nvSpPr>
        <p:spPr>
          <a:xfrm>
            <a:off x="2714080"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5"/>
          <p:cNvSpPr txBox="1"/>
          <p:nvPr>
            <p:ph idx="5" type="title"/>
          </p:nvPr>
        </p:nvSpPr>
        <p:spPr>
          <a:xfrm>
            <a:off x="4654074"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28" name="Google Shape;128;p25"/>
          <p:cNvSpPr txBox="1"/>
          <p:nvPr>
            <p:ph idx="6" type="subTitle"/>
          </p:nvPr>
        </p:nvSpPr>
        <p:spPr>
          <a:xfrm>
            <a:off x="4654074"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5"/>
          <p:cNvSpPr txBox="1"/>
          <p:nvPr>
            <p:ph idx="7" type="title"/>
          </p:nvPr>
        </p:nvSpPr>
        <p:spPr>
          <a:xfrm>
            <a:off x="6594075"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0" name="Google Shape;130;p25"/>
          <p:cNvSpPr txBox="1"/>
          <p:nvPr>
            <p:ph idx="8" type="subTitle"/>
          </p:nvPr>
        </p:nvSpPr>
        <p:spPr>
          <a:xfrm>
            <a:off x="6594075"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3">
    <p:spTree>
      <p:nvGrpSpPr>
        <p:cNvPr id="131" name="Shape 131"/>
        <p:cNvGrpSpPr/>
        <p:nvPr/>
      </p:nvGrpSpPr>
      <p:grpSpPr>
        <a:xfrm>
          <a:off x="0" y="0"/>
          <a:ext cx="0" cy="0"/>
          <a:chOff x="0" y="0"/>
          <a:chExt cx="0" cy="0"/>
        </a:xfrm>
      </p:grpSpPr>
      <p:sp>
        <p:nvSpPr>
          <p:cNvPr id="132" name="Google Shape;132;p26"/>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33" name="Google Shape;133;p26"/>
          <p:cNvSpPr txBox="1"/>
          <p:nvPr>
            <p:ph idx="2" type="title"/>
          </p:nvPr>
        </p:nvSpPr>
        <p:spPr>
          <a:xfrm>
            <a:off x="2272855" y="1366950"/>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4" name="Google Shape;134;p26"/>
          <p:cNvSpPr txBox="1"/>
          <p:nvPr>
            <p:ph idx="1" type="subTitle"/>
          </p:nvPr>
        </p:nvSpPr>
        <p:spPr>
          <a:xfrm>
            <a:off x="2272855" y="173103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6"/>
          <p:cNvSpPr txBox="1"/>
          <p:nvPr>
            <p:ph idx="3" type="title"/>
          </p:nvPr>
        </p:nvSpPr>
        <p:spPr>
          <a:xfrm>
            <a:off x="5896955" y="3588081"/>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6" name="Google Shape;136;p26"/>
          <p:cNvSpPr txBox="1"/>
          <p:nvPr>
            <p:ph idx="4" type="subTitle"/>
          </p:nvPr>
        </p:nvSpPr>
        <p:spPr>
          <a:xfrm>
            <a:off x="5896955" y="3952739"/>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6"/>
          <p:cNvSpPr txBox="1"/>
          <p:nvPr>
            <p:ph idx="5" type="title"/>
          </p:nvPr>
        </p:nvSpPr>
        <p:spPr>
          <a:xfrm>
            <a:off x="5896955" y="1366950"/>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8" name="Google Shape;138;p26"/>
          <p:cNvSpPr txBox="1"/>
          <p:nvPr>
            <p:ph idx="6" type="subTitle"/>
          </p:nvPr>
        </p:nvSpPr>
        <p:spPr>
          <a:xfrm>
            <a:off x="5896955" y="173103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6"/>
          <p:cNvSpPr txBox="1"/>
          <p:nvPr>
            <p:ph idx="7" type="title"/>
          </p:nvPr>
        </p:nvSpPr>
        <p:spPr>
          <a:xfrm>
            <a:off x="2272855" y="2477515"/>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40" name="Google Shape;140;p26"/>
          <p:cNvSpPr txBox="1"/>
          <p:nvPr>
            <p:ph idx="8" type="subTitle"/>
          </p:nvPr>
        </p:nvSpPr>
        <p:spPr>
          <a:xfrm>
            <a:off x="2272855" y="284188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6"/>
          <p:cNvSpPr txBox="1"/>
          <p:nvPr>
            <p:ph idx="9" type="title"/>
          </p:nvPr>
        </p:nvSpPr>
        <p:spPr>
          <a:xfrm>
            <a:off x="2272855" y="3588080"/>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42" name="Google Shape;142;p26"/>
          <p:cNvSpPr txBox="1"/>
          <p:nvPr>
            <p:ph idx="13" type="subTitle"/>
          </p:nvPr>
        </p:nvSpPr>
        <p:spPr>
          <a:xfrm>
            <a:off x="2272855" y="3952739"/>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6"/>
          <p:cNvSpPr txBox="1"/>
          <p:nvPr>
            <p:ph idx="14" type="title"/>
          </p:nvPr>
        </p:nvSpPr>
        <p:spPr>
          <a:xfrm>
            <a:off x="5896955" y="2477515"/>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44" name="Google Shape;144;p26"/>
          <p:cNvSpPr txBox="1"/>
          <p:nvPr>
            <p:ph idx="15" type="subTitle"/>
          </p:nvPr>
        </p:nvSpPr>
        <p:spPr>
          <a:xfrm>
            <a:off x="5896955" y="284188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9">
    <p:spTree>
      <p:nvGrpSpPr>
        <p:cNvPr id="145" name="Shape 145"/>
        <p:cNvGrpSpPr/>
        <p:nvPr/>
      </p:nvGrpSpPr>
      <p:grpSpPr>
        <a:xfrm>
          <a:off x="0" y="0"/>
          <a:ext cx="0" cy="0"/>
          <a:chOff x="0" y="0"/>
          <a:chExt cx="0" cy="0"/>
        </a:xfrm>
      </p:grpSpPr>
      <p:sp>
        <p:nvSpPr>
          <p:cNvPr id="146" name="Google Shape;146;p27"/>
          <p:cNvSpPr txBox="1"/>
          <p:nvPr>
            <p:ph hasCustomPrompt="1" type="title"/>
          </p:nvPr>
        </p:nvSpPr>
        <p:spPr>
          <a:xfrm>
            <a:off x="838875" y="2343453"/>
            <a:ext cx="2209200" cy="8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500"/>
              <a:buNone/>
              <a:defRPr sz="6000">
                <a:solidFill>
                  <a:schemeClr val="dk2"/>
                </a:solidFill>
              </a:defRPr>
            </a:lvl1pPr>
            <a:lvl2pPr lvl="1" rtl="0" algn="ctr">
              <a:spcBef>
                <a:spcPts val="0"/>
              </a:spcBef>
              <a:spcAft>
                <a:spcPts val="0"/>
              </a:spcAft>
              <a:buClr>
                <a:schemeClr val="dk2"/>
              </a:buClr>
              <a:buSzPts val="4500"/>
              <a:buNone/>
              <a:defRPr sz="4500">
                <a:solidFill>
                  <a:schemeClr val="dk2"/>
                </a:solidFill>
              </a:defRPr>
            </a:lvl2pPr>
            <a:lvl3pPr lvl="2" rtl="0" algn="ctr">
              <a:spcBef>
                <a:spcPts val="0"/>
              </a:spcBef>
              <a:spcAft>
                <a:spcPts val="0"/>
              </a:spcAft>
              <a:buClr>
                <a:schemeClr val="dk2"/>
              </a:buClr>
              <a:buSzPts val="4500"/>
              <a:buNone/>
              <a:defRPr sz="4500">
                <a:solidFill>
                  <a:schemeClr val="dk2"/>
                </a:solidFill>
              </a:defRPr>
            </a:lvl3pPr>
            <a:lvl4pPr lvl="3" rtl="0" algn="ctr">
              <a:spcBef>
                <a:spcPts val="0"/>
              </a:spcBef>
              <a:spcAft>
                <a:spcPts val="0"/>
              </a:spcAft>
              <a:buClr>
                <a:schemeClr val="dk2"/>
              </a:buClr>
              <a:buSzPts val="4500"/>
              <a:buNone/>
              <a:defRPr sz="4500">
                <a:solidFill>
                  <a:schemeClr val="dk2"/>
                </a:solidFill>
              </a:defRPr>
            </a:lvl4pPr>
            <a:lvl5pPr lvl="4" rtl="0" algn="ctr">
              <a:spcBef>
                <a:spcPts val="0"/>
              </a:spcBef>
              <a:spcAft>
                <a:spcPts val="0"/>
              </a:spcAft>
              <a:buClr>
                <a:schemeClr val="dk2"/>
              </a:buClr>
              <a:buSzPts val="4500"/>
              <a:buNone/>
              <a:defRPr sz="4500">
                <a:solidFill>
                  <a:schemeClr val="dk2"/>
                </a:solidFill>
              </a:defRPr>
            </a:lvl5pPr>
            <a:lvl6pPr lvl="5" rtl="0" algn="ctr">
              <a:spcBef>
                <a:spcPts val="0"/>
              </a:spcBef>
              <a:spcAft>
                <a:spcPts val="0"/>
              </a:spcAft>
              <a:buClr>
                <a:schemeClr val="dk2"/>
              </a:buClr>
              <a:buSzPts val="4500"/>
              <a:buNone/>
              <a:defRPr sz="4500">
                <a:solidFill>
                  <a:schemeClr val="dk2"/>
                </a:solidFill>
              </a:defRPr>
            </a:lvl6pPr>
            <a:lvl7pPr lvl="6" rtl="0" algn="ctr">
              <a:spcBef>
                <a:spcPts val="0"/>
              </a:spcBef>
              <a:spcAft>
                <a:spcPts val="0"/>
              </a:spcAft>
              <a:buClr>
                <a:schemeClr val="dk2"/>
              </a:buClr>
              <a:buSzPts val="4500"/>
              <a:buNone/>
              <a:defRPr sz="4500">
                <a:solidFill>
                  <a:schemeClr val="dk2"/>
                </a:solidFill>
              </a:defRPr>
            </a:lvl7pPr>
            <a:lvl8pPr lvl="7" rtl="0" algn="ctr">
              <a:spcBef>
                <a:spcPts val="0"/>
              </a:spcBef>
              <a:spcAft>
                <a:spcPts val="0"/>
              </a:spcAft>
              <a:buClr>
                <a:schemeClr val="dk2"/>
              </a:buClr>
              <a:buSzPts val="4500"/>
              <a:buNone/>
              <a:defRPr sz="4500">
                <a:solidFill>
                  <a:schemeClr val="dk2"/>
                </a:solidFill>
              </a:defRPr>
            </a:lvl8pPr>
            <a:lvl9pPr lvl="8" rtl="0" algn="ctr">
              <a:spcBef>
                <a:spcPts val="0"/>
              </a:spcBef>
              <a:spcAft>
                <a:spcPts val="0"/>
              </a:spcAft>
              <a:buClr>
                <a:schemeClr val="dk2"/>
              </a:buClr>
              <a:buSzPts val="4500"/>
              <a:buNone/>
              <a:defRPr sz="4500">
                <a:solidFill>
                  <a:schemeClr val="dk2"/>
                </a:solidFill>
              </a:defRPr>
            </a:lvl9pPr>
          </a:lstStyle>
          <a:p>
            <a:r>
              <a:t>xx%</a:t>
            </a:r>
          </a:p>
        </p:txBody>
      </p:sp>
      <p:sp>
        <p:nvSpPr>
          <p:cNvPr id="147" name="Google Shape;147;p27"/>
          <p:cNvSpPr txBox="1"/>
          <p:nvPr>
            <p:ph hasCustomPrompt="1" idx="2" type="title"/>
          </p:nvPr>
        </p:nvSpPr>
        <p:spPr>
          <a:xfrm>
            <a:off x="3467400" y="2343453"/>
            <a:ext cx="2209200" cy="8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500"/>
              <a:buNone/>
              <a:defRPr sz="6000">
                <a:solidFill>
                  <a:schemeClr val="dk2"/>
                </a:solidFill>
              </a:defRPr>
            </a:lvl1pPr>
            <a:lvl2pPr lvl="1" rtl="0" algn="ctr">
              <a:spcBef>
                <a:spcPts val="0"/>
              </a:spcBef>
              <a:spcAft>
                <a:spcPts val="0"/>
              </a:spcAft>
              <a:buClr>
                <a:schemeClr val="dk2"/>
              </a:buClr>
              <a:buSzPts val="4500"/>
              <a:buNone/>
              <a:defRPr sz="4500">
                <a:solidFill>
                  <a:schemeClr val="dk2"/>
                </a:solidFill>
              </a:defRPr>
            </a:lvl2pPr>
            <a:lvl3pPr lvl="2" rtl="0" algn="ctr">
              <a:spcBef>
                <a:spcPts val="0"/>
              </a:spcBef>
              <a:spcAft>
                <a:spcPts val="0"/>
              </a:spcAft>
              <a:buClr>
                <a:schemeClr val="dk2"/>
              </a:buClr>
              <a:buSzPts val="4500"/>
              <a:buNone/>
              <a:defRPr sz="4500">
                <a:solidFill>
                  <a:schemeClr val="dk2"/>
                </a:solidFill>
              </a:defRPr>
            </a:lvl3pPr>
            <a:lvl4pPr lvl="3" rtl="0" algn="ctr">
              <a:spcBef>
                <a:spcPts val="0"/>
              </a:spcBef>
              <a:spcAft>
                <a:spcPts val="0"/>
              </a:spcAft>
              <a:buClr>
                <a:schemeClr val="dk2"/>
              </a:buClr>
              <a:buSzPts val="4500"/>
              <a:buNone/>
              <a:defRPr sz="4500">
                <a:solidFill>
                  <a:schemeClr val="dk2"/>
                </a:solidFill>
              </a:defRPr>
            </a:lvl4pPr>
            <a:lvl5pPr lvl="4" rtl="0" algn="ctr">
              <a:spcBef>
                <a:spcPts val="0"/>
              </a:spcBef>
              <a:spcAft>
                <a:spcPts val="0"/>
              </a:spcAft>
              <a:buClr>
                <a:schemeClr val="dk2"/>
              </a:buClr>
              <a:buSzPts val="4500"/>
              <a:buNone/>
              <a:defRPr sz="4500">
                <a:solidFill>
                  <a:schemeClr val="dk2"/>
                </a:solidFill>
              </a:defRPr>
            </a:lvl5pPr>
            <a:lvl6pPr lvl="5" rtl="0" algn="ctr">
              <a:spcBef>
                <a:spcPts val="0"/>
              </a:spcBef>
              <a:spcAft>
                <a:spcPts val="0"/>
              </a:spcAft>
              <a:buClr>
                <a:schemeClr val="dk2"/>
              </a:buClr>
              <a:buSzPts val="4500"/>
              <a:buNone/>
              <a:defRPr sz="4500">
                <a:solidFill>
                  <a:schemeClr val="dk2"/>
                </a:solidFill>
              </a:defRPr>
            </a:lvl6pPr>
            <a:lvl7pPr lvl="6" rtl="0" algn="ctr">
              <a:spcBef>
                <a:spcPts val="0"/>
              </a:spcBef>
              <a:spcAft>
                <a:spcPts val="0"/>
              </a:spcAft>
              <a:buClr>
                <a:schemeClr val="dk2"/>
              </a:buClr>
              <a:buSzPts val="4500"/>
              <a:buNone/>
              <a:defRPr sz="4500">
                <a:solidFill>
                  <a:schemeClr val="dk2"/>
                </a:solidFill>
              </a:defRPr>
            </a:lvl7pPr>
            <a:lvl8pPr lvl="7" rtl="0" algn="ctr">
              <a:spcBef>
                <a:spcPts val="0"/>
              </a:spcBef>
              <a:spcAft>
                <a:spcPts val="0"/>
              </a:spcAft>
              <a:buClr>
                <a:schemeClr val="dk2"/>
              </a:buClr>
              <a:buSzPts val="4500"/>
              <a:buNone/>
              <a:defRPr sz="4500">
                <a:solidFill>
                  <a:schemeClr val="dk2"/>
                </a:solidFill>
              </a:defRPr>
            </a:lvl8pPr>
            <a:lvl9pPr lvl="8" rtl="0" algn="ctr">
              <a:spcBef>
                <a:spcPts val="0"/>
              </a:spcBef>
              <a:spcAft>
                <a:spcPts val="0"/>
              </a:spcAft>
              <a:buClr>
                <a:schemeClr val="dk2"/>
              </a:buClr>
              <a:buSzPts val="4500"/>
              <a:buNone/>
              <a:defRPr sz="4500">
                <a:solidFill>
                  <a:schemeClr val="dk2"/>
                </a:solidFill>
              </a:defRPr>
            </a:lvl9pPr>
          </a:lstStyle>
          <a:p>
            <a:r>
              <a:t>xx%</a:t>
            </a:r>
          </a:p>
        </p:txBody>
      </p:sp>
      <p:sp>
        <p:nvSpPr>
          <p:cNvPr id="148" name="Google Shape;148;p27"/>
          <p:cNvSpPr txBox="1"/>
          <p:nvPr>
            <p:ph hasCustomPrompt="1" idx="3" type="title"/>
          </p:nvPr>
        </p:nvSpPr>
        <p:spPr>
          <a:xfrm>
            <a:off x="6095925" y="2343453"/>
            <a:ext cx="2209200" cy="8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500"/>
              <a:buNone/>
              <a:defRPr sz="6000">
                <a:solidFill>
                  <a:schemeClr val="dk2"/>
                </a:solidFill>
              </a:defRPr>
            </a:lvl1pPr>
            <a:lvl2pPr lvl="1" rtl="0" algn="ctr">
              <a:spcBef>
                <a:spcPts val="0"/>
              </a:spcBef>
              <a:spcAft>
                <a:spcPts val="0"/>
              </a:spcAft>
              <a:buClr>
                <a:schemeClr val="dk2"/>
              </a:buClr>
              <a:buSzPts val="4500"/>
              <a:buNone/>
              <a:defRPr sz="4500">
                <a:solidFill>
                  <a:schemeClr val="dk2"/>
                </a:solidFill>
              </a:defRPr>
            </a:lvl2pPr>
            <a:lvl3pPr lvl="2" rtl="0" algn="ctr">
              <a:spcBef>
                <a:spcPts val="0"/>
              </a:spcBef>
              <a:spcAft>
                <a:spcPts val="0"/>
              </a:spcAft>
              <a:buClr>
                <a:schemeClr val="dk2"/>
              </a:buClr>
              <a:buSzPts val="4500"/>
              <a:buNone/>
              <a:defRPr sz="4500">
                <a:solidFill>
                  <a:schemeClr val="dk2"/>
                </a:solidFill>
              </a:defRPr>
            </a:lvl3pPr>
            <a:lvl4pPr lvl="3" rtl="0" algn="ctr">
              <a:spcBef>
                <a:spcPts val="0"/>
              </a:spcBef>
              <a:spcAft>
                <a:spcPts val="0"/>
              </a:spcAft>
              <a:buClr>
                <a:schemeClr val="dk2"/>
              </a:buClr>
              <a:buSzPts val="4500"/>
              <a:buNone/>
              <a:defRPr sz="4500">
                <a:solidFill>
                  <a:schemeClr val="dk2"/>
                </a:solidFill>
              </a:defRPr>
            </a:lvl4pPr>
            <a:lvl5pPr lvl="4" rtl="0" algn="ctr">
              <a:spcBef>
                <a:spcPts val="0"/>
              </a:spcBef>
              <a:spcAft>
                <a:spcPts val="0"/>
              </a:spcAft>
              <a:buClr>
                <a:schemeClr val="dk2"/>
              </a:buClr>
              <a:buSzPts val="4500"/>
              <a:buNone/>
              <a:defRPr sz="4500">
                <a:solidFill>
                  <a:schemeClr val="dk2"/>
                </a:solidFill>
              </a:defRPr>
            </a:lvl5pPr>
            <a:lvl6pPr lvl="5" rtl="0" algn="ctr">
              <a:spcBef>
                <a:spcPts val="0"/>
              </a:spcBef>
              <a:spcAft>
                <a:spcPts val="0"/>
              </a:spcAft>
              <a:buClr>
                <a:schemeClr val="dk2"/>
              </a:buClr>
              <a:buSzPts val="4500"/>
              <a:buNone/>
              <a:defRPr sz="4500">
                <a:solidFill>
                  <a:schemeClr val="dk2"/>
                </a:solidFill>
              </a:defRPr>
            </a:lvl6pPr>
            <a:lvl7pPr lvl="6" rtl="0" algn="ctr">
              <a:spcBef>
                <a:spcPts val="0"/>
              </a:spcBef>
              <a:spcAft>
                <a:spcPts val="0"/>
              </a:spcAft>
              <a:buClr>
                <a:schemeClr val="dk2"/>
              </a:buClr>
              <a:buSzPts val="4500"/>
              <a:buNone/>
              <a:defRPr sz="4500">
                <a:solidFill>
                  <a:schemeClr val="dk2"/>
                </a:solidFill>
              </a:defRPr>
            </a:lvl7pPr>
            <a:lvl8pPr lvl="7" rtl="0" algn="ctr">
              <a:spcBef>
                <a:spcPts val="0"/>
              </a:spcBef>
              <a:spcAft>
                <a:spcPts val="0"/>
              </a:spcAft>
              <a:buClr>
                <a:schemeClr val="dk2"/>
              </a:buClr>
              <a:buSzPts val="4500"/>
              <a:buNone/>
              <a:defRPr sz="4500">
                <a:solidFill>
                  <a:schemeClr val="dk2"/>
                </a:solidFill>
              </a:defRPr>
            </a:lvl8pPr>
            <a:lvl9pPr lvl="8" rtl="0" algn="ctr">
              <a:spcBef>
                <a:spcPts val="0"/>
              </a:spcBef>
              <a:spcAft>
                <a:spcPts val="0"/>
              </a:spcAft>
              <a:buClr>
                <a:schemeClr val="dk2"/>
              </a:buClr>
              <a:buSzPts val="4500"/>
              <a:buNone/>
              <a:defRPr sz="4500">
                <a:solidFill>
                  <a:schemeClr val="dk2"/>
                </a:solidFill>
              </a:defRPr>
            </a:lvl9pPr>
          </a:lstStyle>
          <a:p>
            <a:r>
              <a:t>xx%</a:t>
            </a:r>
          </a:p>
        </p:txBody>
      </p:sp>
      <p:sp>
        <p:nvSpPr>
          <p:cNvPr id="149" name="Google Shape;149;p27"/>
          <p:cNvSpPr txBox="1"/>
          <p:nvPr>
            <p:ph idx="4" type="title"/>
          </p:nvPr>
        </p:nvSpPr>
        <p:spPr>
          <a:xfrm>
            <a:off x="838875" y="3282205"/>
            <a:ext cx="22092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50" name="Google Shape;150;p27"/>
          <p:cNvSpPr txBox="1"/>
          <p:nvPr>
            <p:ph idx="1" type="subTitle"/>
          </p:nvPr>
        </p:nvSpPr>
        <p:spPr>
          <a:xfrm>
            <a:off x="838875" y="3644714"/>
            <a:ext cx="2209200" cy="8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7"/>
          <p:cNvSpPr txBox="1"/>
          <p:nvPr>
            <p:ph idx="5" type="title"/>
          </p:nvPr>
        </p:nvSpPr>
        <p:spPr>
          <a:xfrm>
            <a:off x="3467400" y="3282205"/>
            <a:ext cx="22092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52" name="Google Shape;152;p27"/>
          <p:cNvSpPr txBox="1"/>
          <p:nvPr>
            <p:ph idx="6" type="subTitle"/>
          </p:nvPr>
        </p:nvSpPr>
        <p:spPr>
          <a:xfrm>
            <a:off x="3467400" y="3644714"/>
            <a:ext cx="2209200" cy="8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7"/>
          <p:cNvSpPr txBox="1"/>
          <p:nvPr>
            <p:ph idx="7" type="title"/>
          </p:nvPr>
        </p:nvSpPr>
        <p:spPr>
          <a:xfrm>
            <a:off x="6095925" y="3282205"/>
            <a:ext cx="22092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54" name="Google Shape;154;p27"/>
          <p:cNvSpPr txBox="1"/>
          <p:nvPr>
            <p:ph idx="8" type="subTitle"/>
          </p:nvPr>
        </p:nvSpPr>
        <p:spPr>
          <a:xfrm>
            <a:off x="6095925" y="3644714"/>
            <a:ext cx="2209200" cy="8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7"/>
          <p:cNvSpPr txBox="1"/>
          <p:nvPr>
            <p:ph idx="9"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2">
    <p:spTree>
      <p:nvGrpSpPr>
        <p:cNvPr id="156" name="Shape 156"/>
        <p:cNvGrpSpPr/>
        <p:nvPr/>
      </p:nvGrpSpPr>
      <p:grpSpPr>
        <a:xfrm>
          <a:off x="0" y="0"/>
          <a:ext cx="0" cy="0"/>
          <a:chOff x="0" y="0"/>
          <a:chExt cx="0" cy="0"/>
        </a:xfrm>
      </p:grpSpPr>
      <p:sp>
        <p:nvSpPr>
          <p:cNvPr id="157" name="Google Shape;157;p28"/>
          <p:cNvSpPr txBox="1"/>
          <p:nvPr>
            <p:ph type="title"/>
          </p:nvPr>
        </p:nvSpPr>
        <p:spPr>
          <a:xfrm>
            <a:off x="713100" y="1201112"/>
            <a:ext cx="378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8" name="Google Shape;158;p28"/>
          <p:cNvSpPr txBox="1"/>
          <p:nvPr>
            <p:ph idx="1" type="subTitle"/>
          </p:nvPr>
        </p:nvSpPr>
        <p:spPr>
          <a:xfrm>
            <a:off x="713100" y="1841262"/>
            <a:ext cx="3425700" cy="210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3">
    <p:spTree>
      <p:nvGrpSpPr>
        <p:cNvPr id="159" name="Shape 159"/>
        <p:cNvGrpSpPr/>
        <p:nvPr/>
      </p:nvGrpSpPr>
      <p:grpSpPr>
        <a:xfrm>
          <a:off x="0" y="0"/>
          <a:ext cx="0" cy="0"/>
          <a:chOff x="0" y="0"/>
          <a:chExt cx="0" cy="0"/>
        </a:xfrm>
      </p:grpSpPr>
      <p:sp>
        <p:nvSpPr>
          <p:cNvPr id="160" name="Google Shape;160;p29"/>
          <p:cNvSpPr txBox="1"/>
          <p:nvPr>
            <p:ph type="title"/>
          </p:nvPr>
        </p:nvSpPr>
        <p:spPr>
          <a:xfrm>
            <a:off x="4489100" y="1622525"/>
            <a:ext cx="4020300" cy="1001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1" name="Google Shape;161;p29"/>
          <p:cNvSpPr txBox="1"/>
          <p:nvPr>
            <p:ph idx="1" type="subTitle"/>
          </p:nvPr>
        </p:nvSpPr>
        <p:spPr>
          <a:xfrm>
            <a:off x="4489095" y="2691754"/>
            <a:ext cx="3425700" cy="8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8">
    <p:spTree>
      <p:nvGrpSpPr>
        <p:cNvPr id="162" name="Shape 162"/>
        <p:cNvGrpSpPr/>
        <p:nvPr/>
      </p:nvGrpSpPr>
      <p:grpSpPr>
        <a:xfrm>
          <a:off x="0" y="0"/>
          <a:ext cx="0" cy="0"/>
          <a:chOff x="0" y="0"/>
          <a:chExt cx="0" cy="0"/>
        </a:xfrm>
      </p:grpSpPr>
      <p:sp>
        <p:nvSpPr>
          <p:cNvPr id="163" name="Google Shape;163;p30"/>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64" name="Google Shape;164;p30"/>
          <p:cNvSpPr txBox="1"/>
          <p:nvPr>
            <p:ph idx="1" type="body"/>
          </p:nvPr>
        </p:nvSpPr>
        <p:spPr>
          <a:xfrm>
            <a:off x="713100" y="1317450"/>
            <a:ext cx="4199700" cy="1475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7" name="Google Shape;17;p4"/>
          <p:cNvSpPr txBox="1"/>
          <p:nvPr>
            <p:ph idx="1" type="body"/>
          </p:nvPr>
        </p:nvSpPr>
        <p:spPr>
          <a:xfrm>
            <a:off x="713100" y="1160389"/>
            <a:ext cx="7717800" cy="513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1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0">
    <p:spTree>
      <p:nvGrpSpPr>
        <p:cNvPr id="165" name="Shape 165"/>
        <p:cNvGrpSpPr/>
        <p:nvPr/>
      </p:nvGrpSpPr>
      <p:grpSpPr>
        <a:xfrm>
          <a:off x="0" y="0"/>
          <a:ext cx="0" cy="0"/>
          <a:chOff x="0" y="0"/>
          <a:chExt cx="0" cy="0"/>
        </a:xfrm>
      </p:grpSpPr>
      <p:sp>
        <p:nvSpPr>
          <p:cNvPr id="166" name="Google Shape;166;p31"/>
          <p:cNvSpPr txBox="1"/>
          <p:nvPr>
            <p:ph type="title"/>
          </p:nvPr>
        </p:nvSpPr>
        <p:spPr>
          <a:xfrm>
            <a:off x="713225" y="709903"/>
            <a:ext cx="3770400" cy="95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200"/>
              <a:buNone/>
              <a:defRPr sz="6000">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67" name="Google Shape;167;p31"/>
          <p:cNvSpPr txBox="1"/>
          <p:nvPr>
            <p:ph idx="1" type="subTitle"/>
          </p:nvPr>
        </p:nvSpPr>
        <p:spPr>
          <a:xfrm>
            <a:off x="713100" y="1766050"/>
            <a:ext cx="3148200" cy="103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31"/>
          <p:cNvSpPr txBox="1"/>
          <p:nvPr/>
        </p:nvSpPr>
        <p:spPr>
          <a:xfrm>
            <a:off x="713100" y="3509320"/>
            <a:ext cx="3356400" cy="59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Sans Pro"/>
                <a:ea typeface="Source Sans Pro"/>
                <a:cs typeface="Source Sans Pro"/>
                <a:sym typeface="Source Sans Pro"/>
              </a:rPr>
              <a:t>Credits: This presentation template was created by </a:t>
            </a:r>
            <a:r>
              <a:rPr b="1" lang="en" sz="1200">
                <a:solidFill>
                  <a:schemeClr val="dk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dk1"/>
                </a:solidFill>
                <a:latin typeface="Source Sans Pro"/>
                <a:ea typeface="Source Sans Pro"/>
                <a:cs typeface="Source Sans Pro"/>
                <a:sym typeface="Source Sans Pro"/>
              </a:rPr>
              <a:t>, including icons by </a:t>
            </a:r>
            <a:r>
              <a:rPr b="1" lang="en" sz="1200">
                <a:solidFill>
                  <a:schemeClr val="dk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1"/>
                </a:solidFill>
                <a:latin typeface="Source Sans Pro"/>
                <a:ea typeface="Source Sans Pro"/>
                <a:cs typeface="Source Sans Pro"/>
                <a:sym typeface="Source Sans Pro"/>
              </a:rPr>
              <a:t>, infographics &amp; images by </a:t>
            </a:r>
            <a:r>
              <a:rPr b="1" lang="en" sz="1200">
                <a:solidFill>
                  <a:schemeClr val="dk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sz="1200">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2">
    <p:bg>
      <p:bgPr>
        <a:solidFill>
          <a:schemeClr val="dk2"/>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1">
    <p:spTree>
      <p:nvGrpSpPr>
        <p:cNvPr id="170" name="Shape 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5"/>
          <p:cNvSpPr txBox="1"/>
          <p:nvPr>
            <p:ph idx="1" type="subTitle"/>
          </p:nvPr>
        </p:nvSpPr>
        <p:spPr>
          <a:xfrm>
            <a:off x="1512687" y="2862197"/>
            <a:ext cx="26445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 name="Google Shape;21;p5"/>
          <p:cNvSpPr txBox="1"/>
          <p:nvPr>
            <p:ph idx="2" type="subTitle"/>
          </p:nvPr>
        </p:nvSpPr>
        <p:spPr>
          <a:xfrm>
            <a:off x="1512688" y="3255797"/>
            <a:ext cx="2644500" cy="9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idx="3" type="subTitle"/>
          </p:nvPr>
        </p:nvSpPr>
        <p:spPr>
          <a:xfrm>
            <a:off x="4986812" y="2862197"/>
            <a:ext cx="26445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 name="Google Shape;23;p5"/>
          <p:cNvSpPr txBox="1"/>
          <p:nvPr>
            <p:ph idx="4" type="subTitle"/>
          </p:nvPr>
        </p:nvSpPr>
        <p:spPr>
          <a:xfrm>
            <a:off x="4986813" y="3255797"/>
            <a:ext cx="2644500" cy="9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4699769" y="1641984"/>
            <a:ext cx="3678000" cy="9999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7"/>
          <p:cNvSpPr txBox="1"/>
          <p:nvPr>
            <p:ph idx="1" type="subTitle"/>
          </p:nvPr>
        </p:nvSpPr>
        <p:spPr>
          <a:xfrm>
            <a:off x="4699769" y="2723659"/>
            <a:ext cx="3442500" cy="7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1021170" y="950575"/>
            <a:ext cx="7101900" cy="115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solidFill>
                  <a:schemeClr val="lt1"/>
                </a:solidFill>
                <a:highlight>
                  <a:schemeClr val="dk2"/>
                </a:highligh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idx="1" type="subTitle"/>
          </p:nvPr>
        </p:nvSpPr>
        <p:spPr>
          <a:xfrm>
            <a:off x="3578600" y="3299750"/>
            <a:ext cx="4850700" cy="13053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type="title"/>
          </p:nvPr>
        </p:nvSpPr>
        <p:spPr>
          <a:xfrm>
            <a:off x="4508100" y="2521275"/>
            <a:ext cx="3921300" cy="68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sz="3600">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816150" y="4063551"/>
            <a:ext cx="7511700" cy="600000"/>
          </a:xfrm>
          <a:prstGeom prst="rect">
            <a:avLst/>
          </a:prstGeom>
          <a:solidFill>
            <a:schemeClr val="dk2"/>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3200">
                <a:solidFill>
                  <a:schemeClr val="lt1"/>
                </a:solidFill>
                <a:highlight>
                  <a:schemeClr val="dk2"/>
                </a:highlight>
                <a:latin typeface="Manrope"/>
                <a:ea typeface="Manrope"/>
                <a:cs typeface="Manrope"/>
                <a:sym typeface="Manrop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1pPr>
            <a:lvl2pPr lvl="1">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2pPr>
            <a:lvl3pPr lvl="2">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3pPr>
            <a:lvl4pPr lvl="3">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4pPr>
            <a:lvl5pPr lvl="4">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5pPr>
            <a:lvl6pPr lvl="5">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6pPr>
            <a:lvl7pPr lvl="6">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7pPr>
            <a:lvl8pPr lvl="7">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8pPr>
            <a:lvl9pPr lvl="8">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1pPr>
            <a:lvl2pPr indent="-317500" lvl="1" marL="9144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indent="-317500" lvl="2" marL="13716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indent="-317500" lvl="3" marL="18288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indent="-317500" lvl="4" marL="22860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indent="-317500" lvl="5" marL="27432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indent="-317500" lvl="6" marL="32004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indent="-317500" lvl="7" marL="36576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indent="-317500" lvl="8" marL="41148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3.jpg"/><Relationship Id="rId5" Type="http://schemas.openxmlformats.org/officeDocument/2006/relationships/image" Target="../media/image10.jpg"/><Relationship Id="rId6" Type="http://schemas.openxmlformats.org/officeDocument/2006/relationships/image" Target="../media/image11.jpg"/><Relationship Id="rId7"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hyperlink" Target="http://drive.google.com/file/d/10KCEZG_q4UtiAxOXF1U3uAp5uSDeCFO1/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ctrTitle"/>
          </p:nvPr>
        </p:nvSpPr>
        <p:spPr>
          <a:xfrm>
            <a:off x="713100" y="2177150"/>
            <a:ext cx="5728200" cy="197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Travel Buddy</a:t>
            </a:r>
            <a:endParaRPr>
              <a:solidFill>
                <a:schemeClr val="dk2"/>
              </a:solidFill>
            </a:endParaRPr>
          </a:p>
        </p:txBody>
      </p:sp>
      <p:sp>
        <p:nvSpPr>
          <p:cNvPr id="176" name="Google Shape;176;p34"/>
          <p:cNvSpPr txBox="1"/>
          <p:nvPr>
            <p:ph idx="1" type="subTitle"/>
          </p:nvPr>
        </p:nvSpPr>
        <p:spPr>
          <a:xfrm>
            <a:off x="713100" y="4218898"/>
            <a:ext cx="4514100" cy="3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Travel Smart. Travel Fast.</a:t>
            </a:r>
            <a:endParaRPr/>
          </a:p>
        </p:txBody>
      </p:sp>
      <p:pic>
        <p:nvPicPr>
          <p:cNvPr id="177" name="Google Shape;177;p34"/>
          <p:cNvPicPr preferRelativeResize="0"/>
          <p:nvPr/>
        </p:nvPicPr>
        <p:blipFill rotWithShape="1">
          <a:blip r:embed="rId3">
            <a:alphaModFix/>
          </a:blip>
          <a:srcRect b="18215" l="3174" r="2056" t="16283"/>
          <a:stretch/>
        </p:blipFill>
        <p:spPr>
          <a:xfrm rot="379241">
            <a:off x="2257102" y="366365"/>
            <a:ext cx="7105123" cy="25985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1592702" y="1356950"/>
            <a:ext cx="5966100" cy="81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Future Works</a:t>
            </a:r>
            <a:endParaRPr>
              <a:solidFill>
                <a:schemeClr val="dk2"/>
              </a:solidFill>
            </a:endParaRPr>
          </a:p>
        </p:txBody>
      </p:sp>
      <p:pic>
        <p:nvPicPr>
          <p:cNvPr id="287" name="Google Shape;287;p43"/>
          <p:cNvPicPr preferRelativeResize="0"/>
          <p:nvPr/>
        </p:nvPicPr>
        <p:blipFill rotWithShape="1">
          <a:blip r:embed="rId3">
            <a:alphaModFix/>
          </a:blip>
          <a:srcRect b="4563" l="2383" r="1895" t="2860"/>
          <a:stretch/>
        </p:blipFill>
        <p:spPr>
          <a:xfrm rot="1550832">
            <a:off x="1361572" y="2040003"/>
            <a:ext cx="6290995" cy="31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Future Works</a:t>
            </a:r>
            <a:endParaRPr b="1">
              <a:solidFill>
                <a:schemeClr val="dk2"/>
              </a:solidFill>
            </a:endParaRPr>
          </a:p>
        </p:txBody>
      </p:sp>
      <p:sp>
        <p:nvSpPr>
          <p:cNvPr id="293" name="Google Shape;293;p44"/>
          <p:cNvSpPr txBox="1"/>
          <p:nvPr>
            <p:ph idx="1" type="subTitle"/>
          </p:nvPr>
        </p:nvSpPr>
        <p:spPr>
          <a:xfrm>
            <a:off x="1899701" y="1912950"/>
            <a:ext cx="13869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Improve Baggage Scanner</a:t>
            </a:r>
            <a:endParaRPr/>
          </a:p>
        </p:txBody>
      </p:sp>
      <p:sp>
        <p:nvSpPr>
          <p:cNvPr id="294" name="Google Shape;294;p44"/>
          <p:cNvSpPr txBox="1"/>
          <p:nvPr>
            <p:ph idx="3" type="subTitle"/>
          </p:nvPr>
        </p:nvSpPr>
        <p:spPr>
          <a:xfrm>
            <a:off x="5858550" y="3077875"/>
            <a:ext cx="1597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Accessibility</a:t>
            </a:r>
            <a:endParaRPr/>
          </a:p>
        </p:txBody>
      </p:sp>
      <p:sp>
        <p:nvSpPr>
          <p:cNvPr id="295" name="Google Shape;295;p44"/>
          <p:cNvSpPr/>
          <p:nvPr/>
        </p:nvSpPr>
        <p:spPr>
          <a:xfrm>
            <a:off x="3438882" y="2026358"/>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4"/>
          <p:cNvSpPr/>
          <p:nvPr/>
        </p:nvSpPr>
        <p:spPr>
          <a:xfrm>
            <a:off x="4734757" y="3187883"/>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44"/>
          <p:cNvGrpSpPr/>
          <p:nvPr/>
        </p:nvGrpSpPr>
        <p:grpSpPr>
          <a:xfrm>
            <a:off x="4957483" y="3439164"/>
            <a:ext cx="525933" cy="468814"/>
            <a:chOff x="4698742" y="2109666"/>
            <a:chExt cx="429544" cy="382893"/>
          </a:xfrm>
        </p:grpSpPr>
        <p:sp>
          <p:nvSpPr>
            <p:cNvPr id="298" name="Google Shape;298;p44"/>
            <p:cNvSpPr/>
            <p:nvPr/>
          </p:nvSpPr>
          <p:spPr>
            <a:xfrm>
              <a:off x="4723270" y="2335430"/>
              <a:ext cx="27860" cy="13123"/>
            </a:xfrm>
            <a:custGeom>
              <a:rect b="b" l="l" r="r" t="t"/>
              <a:pathLst>
                <a:path extrusionOk="0" h="382" w="811">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4"/>
            <p:cNvSpPr/>
            <p:nvPr/>
          </p:nvSpPr>
          <p:spPr>
            <a:xfrm>
              <a:off x="4762569" y="2335430"/>
              <a:ext cx="58915" cy="13123"/>
            </a:xfrm>
            <a:custGeom>
              <a:rect b="b" l="l" r="r" t="t"/>
              <a:pathLst>
                <a:path extrusionOk="0" h="382" w="1715">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4"/>
            <p:cNvSpPr/>
            <p:nvPr/>
          </p:nvSpPr>
          <p:spPr>
            <a:xfrm>
              <a:off x="4723270" y="2361607"/>
              <a:ext cx="27860" cy="13123"/>
            </a:xfrm>
            <a:custGeom>
              <a:rect b="b" l="l" r="r" t="t"/>
              <a:pathLst>
                <a:path extrusionOk="0" h="382" w="811">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4"/>
            <p:cNvSpPr/>
            <p:nvPr/>
          </p:nvSpPr>
          <p:spPr>
            <a:xfrm>
              <a:off x="4762569" y="2361607"/>
              <a:ext cx="58915" cy="13123"/>
            </a:xfrm>
            <a:custGeom>
              <a:rect b="b" l="l" r="r" t="t"/>
              <a:pathLst>
                <a:path extrusionOk="0" h="382" w="1715">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4"/>
            <p:cNvSpPr/>
            <p:nvPr/>
          </p:nvSpPr>
          <p:spPr>
            <a:xfrm>
              <a:off x="4723270" y="2388608"/>
              <a:ext cx="27860" cy="12333"/>
            </a:xfrm>
            <a:custGeom>
              <a:rect b="b" l="l" r="r" t="t"/>
              <a:pathLst>
                <a:path extrusionOk="0" h="359" w="811">
                  <a:moveTo>
                    <a:pt x="191" y="1"/>
                  </a:moveTo>
                  <a:cubicBezTo>
                    <a:pt x="96" y="1"/>
                    <a:pt x="1" y="72"/>
                    <a:pt x="1" y="168"/>
                  </a:cubicBezTo>
                  <a:cubicBezTo>
                    <a:pt x="1" y="263"/>
                    <a:pt x="96" y="358"/>
                    <a:pt x="191" y="358"/>
                  </a:cubicBezTo>
                  <a:lnTo>
                    <a:pt x="620" y="358"/>
                  </a:lnTo>
                  <a:cubicBezTo>
                    <a:pt x="715" y="358"/>
                    <a:pt x="811" y="263"/>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4"/>
            <p:cNvSpPr/>
            <p:nvPr/>
          </p:nvSpPr>
          <p:spPr>
            <a:xfrm>
              <a:off x="4762569" y="2388608"/>
              <a:ext cx="58915" cy="12333"/>
            </a:xfrm>
            <a:custGeom>
              <a:rect b="b" l="l" r="r" t="t"/>
              <a:pathLst>
                <a:path extrusionOk="0" h="359" w="1715">
                  <a:moveTo>
                    <a:pt x="191" y="1"/>
                  </a:moveTo>
                  <a:cubicBezTo>
                    <a:pt x="72" y="1"/>
                    <a:pt x="0" y="72"/>
                    <a:pt x="0" y="168"/>
                  </a:cubicBezTo>
                  <a:cubicBezTo>
                    <a:pt x="0" y="263"/>
                    <a:pt x="72" y="358"/>
                    <a:pt x="191" y="358"/>
                  </a:cubicBezTo>
                  <a:lnTo>
                    <a:pt x="1524" y="358"/>
                  </a:lnTo>
                  <a:cubicBezTo>
                    <a:pt x="1619" y="358"/>
                    <a:pt x="1715" y="263"/>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4"/>
            <p:cNvSpPr/>
            <p:nvPr/>
          </p:nvSpPr>
          <p:spPr>
            <a:xfrm>
              <a:off x="4723270" y="2414785"/>
              <a:ext cx="27860" cy="12333"/>
            </a:xfrm>
            <a:custGeom>
              <a:rect b="b" l="l" r="r" t="t"/>
              <a:pathLst>
                <a:path extrusionOk="0" h="359" w="811">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4"/>
            <p:cNvSpPr/>
            <p:nvPr/>
          </p:nvSpPr>
          <p:spPr>
            <a:xfrm>
              <a:off x="4762569" y="2414785"/>
              <a:ext cx="58915" cy="12333"/>
            </a:xfrm>
            <a:custGeom>
              <a:rect b="b" l="l" r="r" t="t"/>
              <a:pathLst>
                <a:path extrusionOk="0" h="359" w="1715">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4"/>
            <p:cNvSpPr/>
            <p:nvPr/>
          </p:nvSpPr>
          <p:spPr>
            <a:xfrm>
              <a:off x="4723270" y="2440961"/>
              <a:ext cx="27860" cy="12333"/>
            </a:xfrm>
            <a:custGeom>
              <a:rect b="b" l="l" r="r" t="t"/>
              <a:pathLst>
                <a:path extrusionOk="0" h="359" w="811">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4"/>
            <p:cNvSpPr/>
            <p:nvPr/>
          </p:nvSpPr>
          <p:spPr>
            <a:xfrm>
              <a:off x="4762569" y="2440961"/>
              <a:ext cx="58915" cy="12333"/>
            </a:xfrm>
            <a:custGeom>
              <a:rect b="b" l="l" r="r" t="t"/>
              <a:pathLst>
                <a:path extrusionOk="0" h="359" w="1715">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4"/>
            <p:cNvSpPr/>
            <p:nvPr/>
          </p:nvSpPr>
          <p:spPr>
            <a:xfrm>
              <a:off x="4864012" y="2335430"/>
              <a:ext cx="27826" cy="13123"/>
            </a:xfrm>
            <a:custGeom>
              <a:rect b="b" l="l" r="r" t="t"/>
              <a:pathLst>
                <a:path extrusionOk="0" h="382" w="81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4"/>
            <p:cNvSpPr/>
            <p:nvPr/>
          </p:nvSpPr>
          <p:spPr>
            <a:xfrm>
              <a:off x="4903277" y="2335430"/>
              <a:ext cx="58915" cy="13123"/>
            </a:xfrm>
            <a:custGeom>
              <a:rect b="b" l="l" r="r" t="t"/>
              <a:pathLst>
                <a:path extrusionOk="0" h="382" w="1715">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4"/>
            <p:cNvSpPr/>
            <p:nvPr/>
          </p:nvSpPr>
          <p:spPr>
            <a:xfrm>
              <a:off x="4864012" y="2361607"/>
              <a:ext cx="27826" cy="13123"/>
            </a:xfrm>
            <a:custGeom>
              <a:rect b="b" l="l" r="r" t="t"/>
              <a:pathLst>
                <a:path extrusionOk="0" h="382" w="81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4"/>
            <p:cNvSpPr/>
            <p:nvPr/>
          </p:nvSpPr>
          <p:spPr>
            <a:xfrm>
              <a:off x="4903277" y="2361607"/>
              <a:ext cx="58915" cy="13123"/>
            </a:xfrm>
            <a:custGeom>
              <a:rect b="b" l="l" r="r" t="t"/>
              <a:pathLst>
                <a:path extrusionOk="0" h="382" w="1715">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4"/>
            <p:cNvSpPr/>
            <p:nvPr/>
          </p:nvSpPr>
          <p:spPr>
            <a:xfrm>
              <a:off x="4864012" y="2388608"/>
              <a:ext cx="27826" cy="12333"/>
            </a:xfrm>
            <a:custGeom>
              <a:rect b="b" l="l" r="r" t="t"/>
              <a:pathLst>
                <a:path extrusionOk="0" h="359" w="810">
                  <a:moveTo>
                    <a:pt x="191" y="1"/>
                  </a:moveTo>
                  <a:cubicBezTo>
                    <a:pt x="95" y="1"/>
                    <a:pt x="0" y="72"/>
                    <a:pt x="0" y="168"/>
                  </a:cubicBezTo>
                  <a:cubicBezTo>
                    <a:pt x="0" y="263"/>
                    <a:pt x="95" y="358"/>
                    <a:pt x="191" y="358"/>
                  </a:cubicBezTo>
                  <a:lnTo>
                    <a:pt x="619" y="358"/>
                  </a:lnTo>
                  <a:cubicBezTo>
                    <a:pt x="738" y="358"/>
                    <a:pt x="810" y="263"/>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4"/>
            <p:cNvSpPr/>
            <p:nvPr/>
          </p:nvSpPr>
          <p:spPr>
            <a:xfrm>
              <a:off x="4903277" y="2388608"/>
              <a:ext cx="58915" cy="12333"/>
            </a:xfrm>
            <a:custGeom>
              <a:rect b="b" l="l" r="r" t="t"/>
              <a:pathLst>
                <a:path extrusionOk="0" h="359" w="1715">
                  <a:moveTo>
                    <a:pt x="191" y="1"/>
                  </a:moveTo>
                  <a:cubicBezTo>
                    <a:pt x="95" y="1"/>
                    <a:pt x="0" y="72"/>
                    <a:pt x="0" y="168"/>
                  </a:cubicBezTo>
                  <a:cubicBezTo>
                    <a:pt x="0" y="263"/>
                    <a:pt x="95" y="358"/>
                    <a:pt x="191" y="358"/>
                  </a:cubicBezTo>
                  <a:lnTo>
                    <a:pt x="1524" y="358"/>
                  </a:lnTo>
                  <a:cubicBezTo>
                    <a:pt x="1643" y="358"/>
                    <a:pt x="1715" y="263"/>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4"/>
            <p:cNvSpPr/>
            <p:nvPr/>
          </p:nvSpPr>
          <p:spPr>
            <a:xfrm>
              <a:off x="4864012" y="2414785"/>
              <a:ext cx="27826" cy="12333"/>
            </a:xfrm>
            <a:custGeom>
              <a:rect b="b" l="l" r="r" t="t"/>
              <a:pathLst>
                <a:path extrusionOk="0" h="359" w="81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4"/>
            <p:cNvSpPr/>
            <p:nvPr/>
          </p:nvSpPr>
          <p:spPr>
            <a:xfrm>
              <a:off x="4903277" y="2414785"/>
              <a:ext cx="58915" cy="12333"/>
            </a:xfrm>
            <a:custGeom>
              <a:rect b="b" l="l" r="r" t="t"/>
              <a:pathLst>
                <a:path extrusionOk="0" h="359" w="1715">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4"/>
            <p:cNvSpPr/>
            <p:nvPr/>
          </p:nvSpPr>
          <p:spPr>
            <a:xfrm>
              <a:off x="4864012" y="2440961"/>
              <a:ext cx="27826" cy="12333"/>
            </a:xfrm>
            <a:custGeom>
              <a:rect b="b" l="l" r="r" t="t"/>
              <a:pathLst>
                <a:path extrusionOk="0" h="359" w="81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4"/>
            <p:cNvSpPr/>
            <p:nvPr/>
          </p:nvSpPr>
          <p:spPr>
            <a:xfrm>
              <a:off x="4903277" y="2440961"/>
              <a:ext cx="58915" cy="12333"/>
            </a:xfrm>
            <a:custGeom>
              <a:rect b="b" l="l" r="r" t="t"/>
              <a:pathLst>
                <a:path extrusionOk="0" h="359" w="1715">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4"/>
            <p:cNvSpPr/>
            <p:nvPr/>
          </p:nvSpPr>
          <p:spPr>
            <a:xfrm>
              <a:off x="5005510" y="2335430"/>
              <a:ext cx="27035" cy="13123"/>
            </a:xfrm>
            <a:custGeom>
              <a:rect b="b" l="l" r="r" t="t"/>
              <a:pathLst>
                <a:path extrusionOk="0" h="382" w="787">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4"/>
            <p:cNvSpPr/>
            <p:nvPr/>
          </p:nvSpPr>
          <p:spPr>
            <a:xfrm>
              <a:off x="5044809" y="2335430"/>
              <a:ext cx="58090" cy="13123"/>
            </a:xfrm>
            <a:custGeom>
              <a:rect b="b" l="l" r="r" t="t"/>
              <a:pathLst>
                <a:path extrusionOk="0" h="382" w="1691">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4"/>
            <p:cNvSpPr/>
            <p:nvPr/>
          </p:nvSpPr>
          <p:spPr>
            <a:xfrm>
              <a:off x="5005510" y="2361607"/>
              <a:ext cx="27035" cy="13123"/>
            </a:xfrm>
            <a:custGeom>
              <a:rect b="b" l="l" r="r" t="t"/>
              <a:pathLst>
                <a:path extrusionOk="0" h="382" w="787">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4"/>
            <p:cNvSpPr/>
            <p:nvPr/>
          </p:nvSpPr>
          <p:spPr>
            <a:xfrm>
              <a:off x="5044809" y="2361607"/>
              <a:ext cx="58090" cy="13123"/>
            </a:xfrm>
            <a:custGeom>
              <a:rect b="b" l="l" r="r" t="t"/>
              <a:pathLst>
                <a:path extrusionOk="0" h="382" w="1691">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4"/>
            <p:cNvSpPr/>
            <p:nvPr/>
          </p:nvSpPr>
          <p:spPr>
            <a:xfrm>
              <a:off x="5005510" y="2388608"/>
              <a:ext cx="27035" cy="12333"/>
            </a:xfrm>
            <a:custGeom>
              <a:rect b="b" l="l" r="r" t="t"/>
              <a:pathLst>
                <a:path extrusionOk="0" h="359" w="787">
                  <a:moveTo>
                    <a:pt x="168" y="1"/>
                  </a:moveTo>
                  <a:cubicBezTo>
                    <a:pt x="72" y="1"/>
                    <a:pt x="1" y="72"/>
                    <a:pt x="1" y="168"/>
                  </a:cubicBezTo>
                  <a:cubicBezTo>
                    <a:pt x="1" y="263"/>
                    <a:pt x="72" y="358"/>
                    <a:pt x="168" y="358"/>
                  </a:cubicBezTo>
                  <a:lnTo>
                    <a:pt x="620" y="358"/>
                  </a:lnTo>
                  <a:cubicBezTo>
                    <a:pt x="715" y="358"/>
                    <a:pt x="787" y="263"/>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4"/>
            <p:cNvSpPr/>
            <p:nvPr/>
          </p:nvSpPr>
          <p:spPr>
            <a:xfrm>
              <a:off x="5044809" y="2388608"/>
              <a:ext cx="58090" cy="12333"/>
            </a:xfrm>
            <a:custGeom>
              <a:rect b="b" l="l" r="r" t="t"/>
              <a:pathLst>
                <a:path extrusionOk="0" h="359" w="1691">
                  <a:moveTo>
                    <a:pt x="167" y="1"/>
                  </a:moveTo>
                  <a:cubicBezTo>
                    <a:pt x="71" y="1"/>
                    <a:pt x="0" y="72"/>
                    <a:pt x="0" y="168"/>
                  </a:cubicBezTo>
                  <a:cubicBezTo>
                    <a:pt x="0" y="263"/>
                    <a:pt x="71" y="358"/>
                    <a:pt x="167" y="358"/>
                  </a:cubicBezTo>
                  <a:lnTo>
                    <a:pt x="1524" y="358"/>
                  </a:lnTo>
                  <a:cubicBezTo>
                    <a:pt x="1619" y="358"/>
                    <a:pt x="1691" y="263"/>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4"/>
            <p:cNvSpPr/>
            <p:nvPr/>
          </p:nvSpPr>
          <p:spPr>
            <a:xfrm>
              <a:off x="5005510" y="2414785"/>
              <a:ext cx="27035" cy="12333"/>
            </a:xfrm>
            <a:custGeom>
              <a:rect b="b" l="l" r="r" t="t"/>
              <a:pathLst>
                <a:path extrusionOk="0" h="359" w="787">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4"/>
            <p:cNvSpPr/>
            <p:nvPr/>
          </p:nvSpPr>
          <p:spPr>
            <a:xfrm>
              <a:off x="5044809" y="2414785"/>
              <a:ext cx="58090" cy="12333"/>
            </a:xfrm>
            <a:custGeom>
              <a:rect b="b" l="l" r="r" t="t"/>
              <a:pathLst>
                <a:path extrusionOk="0" h="359" w="1691">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4"/>
            <p:cNvSpPr/>
            <p:nvPr/>
          </p:nvSpPr>
          <p:spPr>
            <a:xfrm>
              <a:off x="5005510" y="2440961"/>
              <a:ext cx="27035" cy="12333"/>
            </a:xfrm>
            <a:custGeom>
              <a:rect b="b" l="l" r="r" t="t"/>
              <a:pathLst>
                <a:path extrusionOk="0" h="359" w="787">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4"/>
            <p:cNvSpPr/>
            <p:nvPr/>
          </p:nvSpPr>
          <p:spPr>
            <a:xfrm>
              <a:off x="5044809" y="2440961"/>
              <a:ext cx="58090" cy="12333"/>
            </a:xfrm>
            <a:custGeom>
              <a:rect b="b" l="l" r="r" t="t"/>
              <a:pathLst>
                <a:path extrusionOk="0" h="359" w="1691">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4"/>
            <p:cNvSpPr/>
            <p:nvPr/>
          </p:nvSpPr>
          <p:spPr>
            <a:xfrm>
              <a:off x="4832923" y="2323991"/>
              <a:ext cx="12298" cy="144006"/>
            </a:xfrm>
            <a:custGeom>
              <a:rect b="b" l="l" r="r" t="t"/>
              <a:pathLst>
                <a:path extrusionOk="0" h="4192" w="358">
                  <a:moveTo>
                    <a:pt x="167" y="0"/>
                  </a:moveTo>
                  <a:cubicBezTo>
                    <a:pt x="72" y="0"/>
                    <a:pt x="0" y="96"/>
                    <a:pt x="0" y="191"/>
                  </a:cubicBezTo>
                  <a:lnTo>
                    <a:pt x="0" y="4001"/>
                  </a:lnTo>
                  <a:cubicBezTo>
                    <a:pt x="0" y="4120"/>
                    <a:pt x="72" y="4192"/>
                    <a:pt x="167" y="4192"/>
                  </a:cubicBezTo>
                  <a:cubicBezTo>
                    <a:pt x="286" y="4192"/>
                    <a:pt x="357" y="4120"/>
                    <a:pt x="357" y="4001"/>
                  </a:cubicBezTo>
                  <a:lnTo>
                    <a:pt x="357" y="191"/>
                  </a:lnTo>
                  <a:cubicBezTo>
                    <a:pt x="357" y="96"/>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4"/>
            <p:cNvSpPr/>
            <p:nvPr/>
          </p:nvSpPr>
          <p:spPr>
            <a:xfrm>
              <a:off x="4980982" y="2323991"/>
              <a:ext cx="13123" cy="144006"/>
            </a:xfrm>
            <a:custGeom>
              <a:rect b="b" l="l" r="r" t="t"/>
              <a:pathLst>
                <a:path extrusionOk="0" h="4192" w="382">
                  <a:moveTo>
                    <a:pt x="191" y="0"/>
                  </a:moveTo>
                  <a:cubicBezTo>
                    <a:pt x="96" y="0"/>
                    <a:pt x="1" y="96"/>
                    <a:pt x="1" y="191"/>
                  </a:cubicBezTo>
                  <a:lnTo>
                    <a:pt x="1" y="4001"/>
                  </a:lnTo>
                  <a:cubicBezTo>
                    <a:pt x="1" y="4120"/>
                    <a:pt x="96" y="4192"/>
                    <a:pt x="191" y="4192"/>
                  </a:cubicBezTo>
                  <a:cubicBezTo>
                    <a:pt x="286" y="4192"/>
                    <a:pt x="382" y="4120"/>
                    <a:pt x="382" y="4001"/>
                  </a:cubicBezTo>
                  <a:lnTo>
                    <a:pt x="382" y="191"/>
                  </a:lnTo>
                  <a:cubicBezTo>
                    <a:pt x="382" y="96"/>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4"/>
            <p:cNvSpPr/>
            <p:nvPr/>
          </p:nvSpPr>
          <p:spPr>
            <a:xfrm>
              <a:off x="4737183" y="2233335"/>
              <a:ext cx="77774" cy="55514"/>
            </a:xfrm>
            <a:custGeom>
              <a:rect b="b" l="l" r="r" t="t"/>
              <a:pathLst>
                <a:path extrusionOk="0" h="1616" w="2264">
                  <a:moveTo>
                    <a:pt x="2046" y="1"/>
                  </a:moveTo>
                  <a:cubicBezTo>
                    <a:pt x="2021" y="1"/>
                    <a:pt x="1997" y="7"/>
                    <a:pt x="1977" y="20"/>
                  </a:cubicBezTo>
                  <a:lnTo>
                    <a:pt x="1334" y="377"/>
                  </a:lnTo>
                  <a:lnTo>
                    <a:pt x="620" y="68"/>
                  </a:lnTo>
                  <a:cubicBezTo>
                    <a:pt x="593" y="54"/>
                    <a:pt x="567" y="48"/>
                    <a:pt x="541" y="48"/>
                  </a:cubicBezTo>
                  <a:cubicBezTo>
                    <a:pt x="475" y="48"/>
                    <a:pt x="416" y="87"/>
                    <a:pt x="382" y="139"/>
                  </a:cubicBezTo>
                  <a:cubicBezTo>
                    <a:pt x="334" y="234"/>
                    <a:pt x="382" y="353"/>
                    <a:pt x="477" y="401"/>
                  </a:cubicBezTo>
                  <a:lnTo>
                    <a:pt x="930" y="615"/>
                  </a:lnTo>
                  <a:lnTo>
                    <a:pt x="525" y="830"/>
                  </a:lnTo>
                  <a:lnTo>
                    <a:pt x="382" y="520"/>
                  </a:lnTo>
                  <a:cubicBezTo>
                    <a:pt x="348" y="469"/>
                    <a:pt x="276" y="429"/>
                    <a:pt x="212" y="429"/>
                  </a:cubicBezTo>
                  <a:cubicBezTo>
                    <a:pt x="187" y="429"/>
                    <a:pt x="164" y="435"/>
                    <a:pt x="144" y="449"/>
                  </a:cubicBezTo>
                  <a:cubicBezTo>
                    <a:pt x="48" y="496"/>
                    <a:pt x="1" y="591"/>
                    <a:pt x="48" y="687"/>
                  </a:cubicBezTo>
                  <a:lnTo>
                    <a:pt x="287" y="1163"/>
                  </a:lnTo>
                  <a:cubicBezTo>
                    <a:pt x="310" y="1211"/>
                    <a:pt x="358" y="1234"/>
                    <a:pt x="406" y="1258"/>
                  </a:cubicBezTo>
                  <a:lnTo>
                    <a:pt x="453" y="1258"/>
                  </a:lnTo>
                  <a:cubicBezTo>
                    <a:pt x="477" y="1258"/>
                    <a:pt x="501" y="1258"/>
                    <a:pt x="549" y="1234"/>
                  </a:cubicBezTo>
                  <a:lnTo>
                    <a:pt x="1049" y="949"/>
                  </a:lnTo>
                  <a:lnTo>
                    <a:pt x="953" y="1377"/>
                  </a:lnTo>
                  <a:cubicBezTo>
                    <a:pt x="930" y="1473"/>
                    <a:pt x="977" y="1592"/>
                    <a:pt x="1072" y="1615"/>
                  </a:cubicBezTo>
                  <a:lnTo>
                    <a:pt x="1120" y="1615"/>
                  </a:lnTo>
                  <a:cubicBezTo>
                    <a:pt x="1215" y="1615"/>
                    <a:pt x="1287" y="1544"/>
                    <a:pt x="1311" y="1473"/>
                  </a:cubicBezTo>
                  <a:lnTo>
                    <a:pt x="1501" y="711"/>
                  </a:lnTo>
                  <a:lnTo>
                    <a:pt x="2144" y="353"/>
                  </a:lnTo>
                  <a:cubicBezTo>
                    <a:pt x="2239" y="306"/>
                    <a:pt x="2263" y="187"/>
                    <a:pt x="2216" y="91"/>
                  </a:cubicBezTo>
                  <a:cubicBezTo>
                    <a:pt x="2181" y="40"/>
                    <a:pt x="2110" y="1"/>
                    <a:pt x="2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4"/>
            <p:cNvSpPr/>
            <p:nvPr/>
          </p:nvSpPr>
          <p:spPr>
            <a:xfrm>
              <a:off x="5021896" y="2242988"/>
              <a:ext cx="66300" cy="12333"/>
            </a:xfrm>
            <a:custGeom>
              <a:rect b="b" l="l" r="r" t="t"/>
              <a:pathLst>
                <a:path extrusionOk="0" h="359" w="1930">
                  <a:moveTo>
                    <a:pt x="167" y="1"/>
                  </a:moveTo>
                  <a:cubicBezTo>
                    <a:pt x="72" y="1"/>
                    <a:pt x="0" y="72"/>
                    <a:pt x="0" y="168"/>
                  </a:cubicBezTo>
                  <a:cubicBezTo>
                    <a:pt x="0" y="287"/>
                    <a:pt x="72" y="358"/>
                    <a:pt x="167" y="358"/>
                  </a:cubicBezTo>
                  <a:lnTo>
                    <a:pt x="1739" y="358"/>
                  </a:lnTo>
                  <a:cubicBezTo>
                    <a:pt x="1858" y="358"/>
                    <a:pt x="1929" y="287"/>
                    <a:pt x="1929" y="168"/>
                  </a:cubicBezTo>
                  <a:cubicBezTo>
                    <a:pt x="1929" y="72"/>
                    <a:pt x="1858" y="1"/>
                    <a:pt x="17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4"/>
            <p:cNvSpPr/>
            <p:nvPr/>
          </p:nvSpPr>
          <p:spPr>
            <a:xfrm>
              <a:off x="5021896" y="2266725"/>
              <a:ext cx="66300" cy="12298"/>
            </a:xfrm>
            <a:custGeom>
              <a:rect b="b" l="l" r="r" t="t"/>
              <a:pathLst>
                <a:path extrusionOk="0" h="358" w="1930">
                  <a:moveTo>
                    <a:pt x="167" y="0"/>
                  </a:moveTo>
                  <a:cubicBezTo>
                    <a:pt x="72" y="0"/>
                    <a:pt x="0" y="72"/>
                    <a:pt x="0" y="191"/>
                  </a:cubicBezTo>
                  <a:cubicBezTo>
                    <a:pt x="0" y="286"/>
                    <a:pt x="72" y="358"/>
                    <a:pt x="167" y="358"/>
                  </a:cubicBezTo>
                  <a:lnTo>
                    <a:pt x="1739" y="358"/>
                  </a:lnTo>
                  <a:cubicBezTo>
                    <a:pt x="1858" y="358"/>
                    <a:pt x="1929" y="286"/>
                    <a:pt x="1929" y="191"/>
                  </a:cubicBezTo>
                  <a:cubicBezTo>
                    <a:pt x="1929" y="72"/>
                    <a:pt x="1858" y="0"/>
                    <a:pt x="17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4"/>
            <p:cNvSpPr/>
            <p:nvPr/>
          </p:nvSpPr>
          <p:spPr>
            <a:xfrm>
              <a:off x="4831274" y="2237285"/>
              <a:ext cx="164480" cy="47475"/>
            </a:xfrm>
            <a:custGeom>
              <a:rect b="b" l="l" r="r" t="t"/>
              <a:pathLst>
                <a:path extrusionOk="0" h="1382" w="4788">
                  <a:moveTo>
                    <a:pt x="286" y="0"/>
                  </a:moveTo>
                  <a:cubicBezTo>
                    <a:pt x="120" y="0"/>
                    <a:pt x="0" y="143"/>
                    <a:pt x="0" y="310"/>
                  </a:cubicBezTo>
                  <a:lnTo>
                    <a:pt x="0" y="1072"/>
                  </a:lnTo>
                  <a:cubicBezTo>
                    <a:pt x="0" y="1238"/>
                    <a:pt x="120" y="1381"/>
                    <a:pt x="286" y="1381"/>
                  </a:cubicBezTo>
                  <a:lnTo>
                    <a:pt x="786" y="1381"/>
                  </a:lnTo>
                  <a:cubicBezTo>
                    <a:pt x="882" y="1381"/>
                    <a:pt x="953" y="1286"/>
                    <a:pt x="953" y="1191"/>
                  </a:cubicBezTo>
                  <a:cubicBezTo>
                    <a:pt x="953" y="1096"/>
                    <a:pt x="882" y="1024"/>
                    <a:pt x="786" y="1024"/>
                  </a:cubicBezTo>
                  <a:lnTo>
                    <a:pt x="358" y="1024"/>
                  </a:lnTo>
                  <a:lnTo>
                    <a:pt x="358" y="381"/>
                  </a:lnTo>
                  <a:lnTo>
                    <a:pt x="4406" y="381"/>
                  </a:lnTo>
                  <a:lnTo>
                    <a:pt x="4406" y="1024"/>
                  </a:lnTo>
                  <a:lnTo>
                    <a:pt x="1501" y="1024"/>
                  </a:lnTo>
                  <a:cubicBezTo>
                    <a:pt x="1406" y="1024"/>
                    <a:pt x="1334" y="1096"/>
                    <a:pt x="1334" y="1191"/>
                  </a:cubicBezTo>
                  <a:cubicBezTo>
                    <a:pt x="1334" y="1286"/>
                    <a:pt x="1406" y="1381"/>
                    <a:pt x="1501" y="1381"/>
                  </a:cubicBezTo>
                  <a:lnTo>
                    <a:pt x="4478" y="1381"/>
                  </a:lnTo>
                  <a:cubicBezTo>
                    <a:pt x="4644" y="1381"/>
                    <a:pt x="4787" y="1238"/>
                    <a:pt x="4787" y="1072"/>
                  </a:cubicBezTo>
                  <a:lnTo>
                    <a:pt x="4787" y="310"/>
                  </a:lnTo>
                  <a:cubicBezTo>
                    <a:pt x="4787" y="143"/>
                    <a:pt x="4644" y="0"/>
                    <a:pt x="4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4"/>
            <p:cNvSpPr/>
            <p:nvPr/>
          </p:nvSpPr>
          <p:spPr>
            <a:xfrm>
              <a:off x="4698742" y="2109666"/>
              <a:ext cx="429544" cy="382893"/>
            </a:xfrm>
            <a:custGeom>
              <a:rect b="b" l="l" r="r" t="t"/>
              <a:pathLst>
                <a:path extrusionOk="0" h="11146" w="12504">
                  <a:moveTo>
                    <a:pt x="3120" y="2548"/>
                  </a:moveTo>
                  <a:cubicBezTo>
                    <a:pt x="3168" y="2548"/>
                    <a:pt x="3239" y="2596"/>
                    <a:pt x="3239" y="2667"/>
                  </a:cubicBezTo>
                  <a:lnTo>
                    <a:pt x="3239" y="2905"/>
                  </a:lnTo>
                  <a:lnTo>
                    <a:pt x="2096" y="2905"/>
                  </a:lnTo>
                  <a:lnTo>
                    <a:pt x="2096" y="2667"/>
                  </a:lnTo>
                  <a:cubicBezTo>
                    <a:pt x="2096" y="2596"/>
                    <a:pt x="2168" y="2548"/>
                    <a:pt x="2215" y="2548"/>
                  </a:cubicBezTo>
                  <a:close/>
                  <a:moveTo>
                    <a:pt x="9645" y="381"/>
                  </a:moveTo>
                  <a:lnTo>
                    <a:pt x="9645" y="2167"/>
                  </a:lnTo>
                  <a:lnTo>
                    <a:pt x="9383" y="2167"/>
                  </a:lnTo>
                  <a:cubicBezTo>
                    <a:pt x="9121" y="2167"/>
                    <a:pt x="8883" y="2405"/>
                    <a:pt x="8883" y="2667"/>
                  </a:cubicBezTo>
                  <a:lnTo>
                    <a:pt x="8883" y="2905"/>
                  </a:lnTo>
                  <a:lnTo>
                    <a:pt x="3597" y="2905"/>
                  </a:lnTo>
                  <a:lnTo>
                    <a:pt x="3597" y="2667"/>
                  </a:lnTo>
                  <a:cubicBezTo>
                    <a:pt x="3597" y="2405"/>
                    <a:pt x="3382" y="2167"/>
                    <a:pt x="3120" y="2167"/>
                  </a:cubicBezTo>
                  <a:lnTo>
                    <a:pt x="2858" y="2167"/>
                  </a:lnTo>
                  <a:lnTo>
                    <a:pt x="2858" y="381"/>
                  </a:lnTo>
                  <a:close/>
                  <a:moveTo>
                    <a:pt x="10265" y="2548"/>
                  </a:moveTo>
                  <a:cubicBezTo>
                    <a:pt x="10336" y="2548"/>
                    <a:pt x="10384" y="2596"/>
                    <a:pt x="10384" y="2667"/>
                  </a:cubicBezTo>
                  <a:lnTo>
                    <a:pt x="10384" y="2905"/>
                  </a:lnTo>
                  <a:lnTo>
                    <a:pt x="9264" y="2905"/>
                  </a:lnTo>
                  <a:lnTo>
                    <a:pt x="9264" y="2667"/>
                  </a:lnTo>
                  <a:cubicBezTo>
                    <a:pt x="9264" y="2596"/>
                    <a:pt x="9312" y="2548"/>
                    <a:pt x="9383" y="2548"/>
                  </a:cubicBezTo>
                  <a:close/>
                  <a:moveTo>
                    <a:pt x="905" y="0"/>
                  </a:moveTo>
                  <a:cubicBezTo>
                    <a:pt x="810" y="0"/>
                    <a:pt x="715" y="95"/>
                    <a:pt x="715" y="191"/>
                  </a:cubicBezTo>
                  <a:cubicBezTo>
                    <a:pt x="715" y="286"/>
                    <a:pt x="810" y="381"/>
                    <a:pt x="905" y="381"/>
                  </a:cubicBezTo>
                  <a:lnTo>
                    <a:pt x="2477" y="381"/>
                  </a:lnTo>
                  <a:lnTo>
                    <a:pt x="2477" y="2167"/>
                  </a:lnTo>
                  <a:lnTo>
                    <a:pt x="2215" y="2167"/>
                  </a:lnTo>
                  <a:cubicBezTo>
                    <a:pt x="1953" y="2167"/>
                    <a:pt x="1739" y="2405"/>
                    <a:pt x="1739" y="2667"/>
                  </a:cubicBezTo>
                  <a:lnTo>
                    <a:pt x="1739" y="2905"/>
                  </a:lnTo>
                  <a:lnTo>
                    <a:pt x="191" y="2905"/>
                  </a:lnTo>
                  <a:cubicBezTo>
                    <a:pt x="72" y="2905"/>
                    <a:pt x="1" y="3001"/>
                    <a:pt x="1" y="3096"/>
                  </a:cubicBezTo>
                  <a:lnTo>
                    <a:pt x="1" y="10955"/>
                  </a:lnTo>
                  <a:cubicBezTo>
                    <a:pt x="1" y="11050"/>
                    <a:pt x="72" y="11145"/>
                    <a:pt x="191" y="11145"/>
                  </a:cubicBezTo>
                  <a:lnTo>
                    <a:pt x="2453" y="11145"/>
                  </a:lnTo>
                  <a:cubicBezTo>
                    <a:pt x="2549" y="11145"/>
                    <a:pt x="2644" y="11050"/>
                    <a:pt x="2644" y="10955"/>
                  </a:cubicBezTo>
                  <a:cubicBezTo>
                    <a:pt x="2644" y="10859"/>
                    <a:pt x="2549" y="10764"/>
                    <a:pt x="2453" y="10764"/>
                  </a:cubicBezTo>
                  <a:lnTo>
                    <a:pt x="358" y="10764"/>
                  </a:lnTo>
                  <a:lnTo>
                    <a:pt x="358" y="5906"/>
                  </a:lnTo>
                  <a:lnTo>
                    <a:pt x="12122" y="5906"/>
                  </a:lnTo>
                  <a:lnTo>
                    <a:pt x="12122" y="10764"/>
                  </a:lnTo>
                  <a:lnTo>
                    <a:pt x="3192" y="10764"/>
                  </a:lnTo>
                  <a:cubicBezTo>
                    <a:pt x="3096" y="10764"/>
                    <a:pt x="3001" y="10859"/>
                    <a:pt x="3001" y="10955"/>
                  </a:cubicBezTo>
                  <a:cubicBezTo>
                    <a:pt x="3001" y="11050"/>
                    <a:pt x="3096" y="11145"/>
                    <a:pt x="3192" y="11145"/>
                  </a:cubicBezTo>
                  <a:lnTo>
                    <a:pt x="12313" y="11145"/>
                  </a:lnTo>
                  <a:cubicBezTo>
                    <a:pt x="12408" y="11145"/>
                    <a:pt x="12503" y="11050"/>
                    <a:pt x="12503" y="10955"/>
                  </a:cubicBezTo>
                  <a:lnTo>
                    <a:pt x="12503" y="4596"/>
                  </a:lnTo>
                  <a:cubicBezTo>
                    <a:pt x="12503" y="4501"/>
                    <a:pt x="12408" y="4430"/>
                    <a:pt x="12313" y="4430"/>
                  </a:cubicBezTo>
                  <a:cubicBezTo>
                    <a:pt x="12217" y="4430"/>
                    <a:pt x="12122" y="4501"/>
                    <a:pt x="12122" y="4596"/>
                  </a:cubicBezTo>
                  <a:lnTo>
                    <a:pt x="12122" y="5549"/>
                  </a:lnTo>
                  <a:lnTo>
                    <a:pt x="358" y="5549"/>
                  </a:lnTo>
                  <a:lnTo>
                    <a:pt x="358" y="3286"/>
                  </a:lnTo>
                  <a:lnTo>
                    <a:pt x="12122" y="3286"/>
                  </a:lnTo>
                  <a:lnTo>
                    <a:pt x="12122" y="3858"/>
                  </a:lnTo>
                  <a:cubicBezTo>
                    <a:pt x="12122" y="3977"/>
                    <a:pt x="12217" y="4049"/>
                    <a:pt x="12313" y="4049"/>
                  </a:cubicBezTo>
                  <a:cubicBezTo>
                    <a:pt x="12408" y="4049"/>
                    <a:pt x="12503" y="3977"/>
                    <a:pt x="12503" y="3858"/>
                  </a:cubicBezTo>
                  <a:lnTo>
                    <a:pt x="12503" y="3096"/>
                  </a:lnTo>
                  <a:cubicBezTo>
                    <a:pt x="12503" y="3001"/>
                    <a:pt x="12408" y="2905"/>
                    <a:pt x="12313" y="2905"/>
                  </a:cubicBezTo>
                  <a:lnTo>
                    <a:pt x="10765" y="2905"/>
                  </a:lnTo>
                  <a:lnTo>
                    <a:pt x="10765" y="2667"/>
                  </a:lnTo>
                  <a:cubicBezTo>
                    <a:pt x="10765" y="2405"/>
                    <a:pt x="10527" y="2167"/>
                    <a:pt x="10265" y="2167"/>
                  </a:cubicBezTo>
                  <a:lnTo>
                    <a:pt x="10003" y="2167"/>
                  </a:lnTo>
                  <a:lnTo>
                    <a:pt x="10003" y="381"/>
                  </a:lnTo>
                  <a:lnTo>
                    <a:pt x="11598" y="381"/>
                  </a:lnTo>
                  <a:cubicBezTo>
                    <a:pt x="11693" y="381"/>
                    <a:pt x="11765" y="286"/>
                    <a:pt x="11765" y="191"/>
                  </a:cubicBezTo>
                  <a:cubicBezTo>
                    <a:pt x="11765" y="95"/>
                    <a:pt x="11693" y="0"/>
                    <a:pt x="115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5" name="Google Shape;335;p44"/>
          <p:cNvPicPr preferRelativeResize="0"/>
          <p:nvPr/>
        </p:nvPicPr>
        <p:blipFill rotWithShape="1">
          <a:blip r:embed="rId3">
            <a:alphaModFix/>
          </a:blip>
          <a:srcRect b="18215" l="3174" r="2056" t="16283"/>
          <a:stretch/>
        </p:blipFill>
        <p:spPr>
          <a:xfrm rot="647233">
            <a:off x="4817367" y="928805"/>
            <a:ext cx="4748444" cy="1736642"/>
          </a:xfrm>
          <a:prstGeom prst="rect">
            <a:avLst/>
          </a:prstGeom>
          <a:noFill/>
          <a:ln>
            <a:noFill/>
          </a:ln>
        </p:spPr>
      </p:pic>
      <p:grpSp>
        <p:nvGrpSpPr>
          <p:cNvPr id="336" name="Google Shape;336;p44"/>
          <p:cNvGrpSpPr/>
          <p:nvPr/>
        </p:nvGrpSpPr>
        <p:grpSpPr>
          <a:xfrm>
            <a:off x="3713753" y="2315255"/>
            <a:ext cx="421636" cy="393597"/>
            <a:chOff x="2497275" y="2744159"/>
            <a:chExt cx="370930" cy="370549"/>
          </a:xfrm>
        </p:grpSpPr>
        <p:sp>
          <p:nvSpPr>
            <p:cNvPr id="337" name="Google Shape;337;p44"/>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4"/>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4"/>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4"/>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713225" y="709903"/>
            <a:ext cx="3770400" cy="95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Thanks!</a:t>
            </a:r>
            <a:endParaRPr>
              <a:solidFill>
                <a:schemeClr val="dk2"/>
              </a:solidFill>
            </a:endParaRPr>
          </a:p>
        </p:txBody>
      </p:sp>
      <p:sp>
        <p:nvSpPr>
          <p:cNvPr id="348" name="Google Shape;348;p45"/>
          <p:cNvSpPr txBox="1"/>
          <p:nvPr>
            <p:ph idx="1" type="subTitle"/>
          </p:nvPr>
        </p:nvSpPr>
        <p:spPr>
          <a:xfrm>
            <a:off x="713100" y="1766050"/>
            <a:ext cx="3148200" cy="10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 you have any questions?</a:t>
            </a:r>
            <a:endParaRPr/>
          </a:p>
          <a:p>
            <a:pPr indent="0" lvl="0" marL="0" rtl="0" algn="l">
              <a:spcBef>
                <a:spcPts val="1000"/>
              </a:spcBef>
              <a:spcAft>
                <a:spcPts val="0"/>
              </a:spcAft>
              <a:buNone/>
            </a:pPr>
            <a:r>
              <a:t/>
            </a:r>
            <a:endParaRPr/>
          </a:p>
        </p:txBody>
      </p:sp>
      <p:pic>
        <p:nvPicPr>
          <p:cNvPr id="349" name="Google Shape;349;p45"/>
          <p:cNvPicPr preferRelativeResize="0"/>
          <p:nvPr/>
        </p:nvPicPr>
        <p:blipFill>
          <a:blip r:embed="rId3">
            <a:alphaModFix/>
          </a:blip>
          <a:stretch>
            <a:fillRect/>
          </a:stretch>
        </p:blipFill>
        <p:spPr>
          <a:xfrm>
            <a:off x="4808938" y="535350"/>
            <a:ext cx="3600031" cy="4068749"/>
          </a:xfrm>
          <a:prstGeom prst="rect">
            <a:avLst/>
          </a:prstGeom>
          <a:noFill/>
          <a:ln>
            <a:noFill/>
          </a:ln>
        </p:spPr>
      </p:pic>
      <p:grpSp>
        <p:nvGrpSpPr>
          <p:cNvPr id="350" name="Google Shape;350;p45"/>
          <p:cNvGrpSpPr/>
          <p:nvPr/>
        </p:nvGrpSpPr>
        <p:grpSpPr>
          <a:xfrm>
            <a:off x="896123" y="2987236"/>
            <a:ext cx="255839" cy="255591"/>
            <a:chOff x="3303268" y="3817349"/>
            <a:chExt cx="346056" cy="345674"/>
          </a:xfrm>
        </p:grpSpPr>
        <p:sp>
          <p:nvSpPr>
            <p:cNvPr id="351" name="Google Shape;351;p45"/>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5"/>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5"/>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45"/>
          <p:cNvGrpSpPr/>
          <p:nvPr/>
        </p:nvGrpSpPr>
        <p:grpSpPr>
          <a:xfrm>
            <a:off x="1406525" y="2987236"/>
            <a:ext cx="255839" cy="255591"/>
            <a:chOff x="3752358" y="3817349"/>
            <a:chExt cx="346056" cy="345674"/>
          </a:xfrm>
        </p:grpSpPr>
        <p:sp>
          <p:nvSpPr>
            <p:cNvPr id="356" name="Google Shape;356;p45"/>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5"/>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5"/>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5"/>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45"/>
          <p:cNvGrpSpPr/>
          <p:nvPr/>
        </p:nvGrpSpPr>
        <p:grpSpPr>
          <a:xfrm>
            <a:off x="1916938" y="2987236"/>
            <a:ext cx="255815" cy="255591"/>
            <a:chOff x="4201447" y="3817349"/>
            <a:chExt cx="346024" cy="345674"/>
          </a:xfrm>
        </p:grpSpPr>
        <p:sp>
          <p:nvSpPr>
            <p:cNvPr id="361" name="Google Shape;361;p45"/>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5"/>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45"/>
          <p:cNvSpPr/>
          <p:nvPr/>
        </p:nvSpPr>
        <p:spPr>
          <a:xfrm>
            <a:off x="721900" y="3361325"/>
            <a:ext cx="3237300" cy="868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Our Team: BeFisk</a:t>
            </a:r>
            <a:endParaRPr>
              <a:solidFill>
                <a:schemeClr val="dk2"/>
              </a:solidFill>
            </a:endParaRPr>
          </a:p>
        </p:txBody>
      </p:sp>
      <p:sp>
        <p:nvSpPr>
          <p:cNvPr id="183" name="Google Shape;183;p35"/>
          <p:cNvSpPr txBox="1"/>
          <p:nvPr>
            <p:ph idx="2" type="title"/>
          </p:nvPr>
        </p:nvSpPr>
        <p:spPr>
          <a:xfrm>
            <a:off x="133779" y="3071843"/>
            <a:ext cx="17763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Caleb</a:t>
            </a:r>
            <a:endParaRPr/>
          </a:p>
        </p:txBody>
      </p:sp>
      <p:sp>
        <p:nvSpPr>
          <p:cNvPr id="184" name="Google Shape;184;p35"/>
          <p:cNvSpPr txBox="1"/>
          <p:nvPr>
            <p:ph idx="1" type="subTitle"/>
          </p:nvPr>
        </p:nvSpPr>
        <p:spPr>
          <a:xfrm>
            <a:off x="133779" y="3451263"/>
            <a:ext cx="1776300" cy="7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Senior</a:t>
            </a:r>
            <a:endParaRPr/>
          </a:p>
          <a:p>
            <a:pPr indent="0" lvl="0" marL="0" rtl="0" algn="ctr">
              <a:spcBef>
                <a:spcPts val="0"/>
              </a:spcBef>
              <a:spcAft>
                <a:spcPts val="0"/>
              </a:spcAft>
              <a:buNone/>
            </a:pPr>
            <a:r>
              <a:rPr lang="en"/>
              <a:t>Computer Science</a:t>
            </a:r>
            <a:endParaRPr/>
          </a:p>
        </p:txBody>
      </p:sp>
      <p:sp>
        <p:nvSpPr>
          <p:cNvPr id="185" name="Google Shape;185;p35"/>
          <p:cNvSpPr txBox="1"/>
          <p:nvPr>
            <p:ph idx="3" type="title"/>
          </p:nvPr>
        </p:nvSpPr>
        <p:spPr>
          <a:xfrm>
            <a:off x="1756605" y="3071843"/>
            <a:ext cx="17763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Sopuruchi</a:t>
            </a:r>
            <a:endParaRPr/>
          </a:p>
        </p:txBody>
      </p:sp>
      <p:sp>
        <p:nvSpPr>
          <p:cNvPr id="186" name="Google Shape;186;p35"/>
          <p:cNvSpPr txBox="1"/>
          <p:nvPr>
            <p:ph idx="4" type="subTitle"/>
          </p:nvPr>
        </p:nvSpPr>
        <p:spPr>
          <a:xfrm>
            <a:off x="1846402" y="3451163"/>
            <a:ext cx="1776300" cy="7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Junior</a:t>
            </a:r>
            <a:endParaRPr/>
          </a:p>
          <a:p>
            <a:pPr indent="0" lvl="0" marL="0" rtl="0" algn="ctr">
              <a:spcBef>
                <a:spcPts val="0"/>
              </a:spcBef>
              <a:spcAft>
                <a:spcPts val="0"/>
              </a:spcAft>
              <a:buNone/>
            </a:pPr>
            <a:r>
              <a:rPr lang="en"/>
              <a:t>Art &amp; Design</a:t>
            </a:r>
            <a:endParaRPr/>
          </a:p>
        </p:txBody>
      </p:sp>
      <p:sp>
        <p:nvSpPr>
          <p:cNvPr id="187" name="Google Shape;187;p35"/>
          <p:cNvSpPr txBox="1"/>
          <p:nvPr>
            <p:ph idx="5" type="title"/>
          </p:nvPr>
        </p:nvSpPr>
        <p:spPr>
          <a:xfrm>
            <a:off x="3513899" y="3071843"/>
            <a:ext cx="17763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Aayush</a:t>
            </a:r>
            <a:endParaRPr/>
          </a:p>
        </p:txBody>
      </p:sp>
      <p:sp>
        <p:nvSpPr>
          <p:cNvPr id="188" name="Google Shape;188;p35"/>
          <p:cNvSpPr txBox="1"/>
          <p:nvPr>
            <p:ph idx="6" type="subTitle"/>
          </p:nvPr>
        </p:nvSpPr>
        <p:spPr>
          <a:xfrm>
            <a:off x="3622701" y="3451263"/>
            <a:ext cx="1776300" cy="7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Junior</a:t>
            </a:r>
            <a:endParaRPr/>
          </a:p>
          <a:p>
            <a:pPr indent="0" lvl="0" marL="0" rtl="0" algn="ctr">
              <a:spcBef>
                <a:spcPts val="0"/>
              </a:spcBef>
              <a:spcAft>
                <a:spcPts val="0"/>
              </a:spcAft>
              <a:buNone/>
            </a:pPr>
            <a:r>
              <a:rPr lang="en"/>
              <a:t>Computer Science</a:t>
            </a:r>
            <a:endParaRPr/>
          </a:p>
        </p:txBody>
      </p:sp>
      <p:sp>
        <p:nvSpPr>
          <p:cNvPr id="189" name="Google Shape;189;p35"/>
          <p:cNvSpPr txBox="1"/>
          <p:nvPr>
            <p:ph idx="7" type="title"/>
          </p:nvPr>
        </p:nvSpPr>
        <p:spPr>
          <a:xfrm>
            <a:off x="5352500" y="3071843"/>
            <a:ext cx="17763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Asha</a:t>
            </a:r>
            <a:endParaRPr/>
          </a:p>
        </p:txBody>
      </p:sp>
      <p:sp>
        <p:nvSpPr>
          <p:cNvPr id="190" name="Google Shape;190;p35"/>
          <p:cNvSpPr txBox="1"/>
          <p:nvPr>
            <p:ph idx="8" type="subTitle"/>
          </p:nvPr>
        </p:nvSpPr>
        <p:spPr>
          <a:xfrm>
            <a:off x="5352500" y="3451263"/>
            <a:ext cx="1776300" cy="7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Junior</a:t>
            </a:r>
            <a:endParaRPr/>
          </a:p>
          <a:p>
            <a:pPr indent="0" lvl="0" marL="0" rtl="0" algn="ctr">
              <a:spcBef>
                <a:spcPts val="0"/>
              </a:spcBef>
              <a:spcAft>
                <a:spcPts val="0"/>
              </a:spcAft>
              <a:buNone/>
            </a:pPr>
            <a:r>
              <a:rPr lang="en"/>
              <a:t>Computer Science</a:t>
            </a:r>
            <a:endParaRPr/>
          </a:p>
        </p:txBody>
      </p:sp>
      <p:grpSp>
        <p:nvGrpSpPr>
          <p:cNvPr id="191" name="Google Shape;191;p35"/>
          <p:cNvGrpSpPr/>
          <p:nvPr/>
        </p:nvGrpSpPr>
        <p:grpSpPr>
          <a:xfrm>
            <a:off x="3379419" y="2257217"/>
            <a:ext cx="445609" cy="412502"/>
            <a:chOff x="3369335" y="2102280"/>
            <a:chExt cx="429544" cy="397630"/>
          </a:xfrm>
        </p:grpSpPr>
        <p:sp>
          <p:nvSpPr>
            <p:cNvPr id="192" name="Google Shape;192;p35"/>
            <p:cNvSpPr/>
            <p:nvPr/>
          </p:nvSpPr>
          <p:spPr>
            <a:xfrm>
              <a:off x="3577958" y="2430346"/>
              <a:ext cx="12298" cy="47475"/>
            </a:xfrm>
            <a:custGeom>
              <a:rect b="b" l="l" r="r" t="t"/>
              <a:pathLst>
                <a:path extrusionOk="0" h="1382" w="358">
                  <a:moveTo>
                    <a:pt x="167" y="0"/>
                  </a:moveTo>
                  <a:cubicBezTo>
                    <a:pt x="72" y="0"/>
                    <a:pt x="1" y="72"/>
                    <a:pt x="1" y="167"/>
                  </a:cubicBezTo>
                  <a:lnTo>
                    <a:pt x="1" y="1191"/>
                  </a:lnTo>
                  <a:cubicBezTo>
                    <a:pt x="1" y="1310"/>
                    <a:pt x="72" y="1382"/>
                    <a:pt x="167" y="1382"/>
                  </a:cubicBezTo>
                  <a:cubicBezTo>
                    <a:pt x="286" y="1382"/>
                    <a:pt x="358" y="1310"/>
                    <a:pt x="358" y="1191"/>
                  </a:cubicBezTo>
                  <a:lnTo>
                    <a:pt x="358" y="167"/>
                  </a:lnTo>
                  <a:cubicBezTo>
                    <a:pt x="358" y="72"/>
                    <a:pt x="263"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5"/>
            <p:cNvSpPr/>
            <p:nvPr/>
          </p:nvSpPr>
          <p:spPr>
            <a:xfrm>
              <a:off x="3369335" y="2102280"/>
              <a:ext cx="429544" cy="397630"/>
            </a:xfrm>
            <a:custGeom>
              <a:rect b="b" l="l" r="r" t="t"/>
              <a:pathLst>
                <a:path extrusionOk="0" h="11575" w="12504">
                  <a:moveTo>
                    <a:pt x="6240" y="358"/>
                  </a:moveTo>
                  <a:cubicBezTo>
                    <a:pt x="6383" y="358"/>
                    <a:pt x="6502" y="429"/>
                    <a:pt x="6550" y="549"/>
                  </a:cubicBezTo>
                  <a:cubicBezTo>
                    <a:pt x="6598" y="620"/>
                    <a:pt x="6621" y="691"/>
                    <a:pt x="6621" y="763"/>
                  </a:cubicBezTo>
                  <a:lnTo>
                    <a:pt x="5859" y="763"/>
                  </a:lnTo>
                  <a:cubicBezTo>
                    <a:pt x="5883" y="691"/>
                    <a:pt x="5907" y="620"/>
                    <a:pt x="5931" y="549"/>
                  </a:cubicBezTo>
                  <a:cubicBezTo>
                    <a:pt x="6002" y="429"/>
                    <a:pt x="6121" y="358"/>
                    <a:pt x="6240" y="358"/>
                  </a:cubicBezTo>
                  <a:close/>
                  <a:moveTo>
                    <a:pt x="5669" y="2358"/>
                  </a:moveTo>
                  <a:lnTo>
                    <a:pt x="5669" y="3716"/>
                  </a:lnTo>
                  <a:lnTo>
                    <a:pt x="5216" y="3716"/>
                  </a:lnTo>
                  <a:lnTo>
                    <a:pt x="5216" y="2358"/>
                  </a:lnTo>
                  <a:close/>
                  <a:moveTo>
                    <a:pt x="6479" y="2358"/>
                  </a:moveTo>
                  <a:lnTo>
                    <a:pt x="6479" y="3716"/>
                  </a:lnTo>
                  <a:lnTo>
                    <a:pt x="6026" y="3716"/>
                  </a:lnTo>
                  <a:lnTo>
                    <a:pt x="6026" y="2358"/>
                  </a:lnTo>
                  <a:close/>
                  <a:moveTo>
                    <a:pt x="7288" y="2358"/>
                  </a:moveTo>
                  <a:lnTo>
                    <a:pt x="7288" y="3716"/>
                  </a:lnTo>
                  <a:lnTo>
                    <a:pt x="6836" y="3716"/>
                  </a:lnTo>
                  <a:lnTo>
                    <a:pt x="6836" y="2358"/>
                  </a:lnTo>
                  <a:close/>
                  <a:moveTo>
                    <a:pt x="811" y="2358"/>
                  </a:moveTo>
                  <a:lnTo>
                    <a:pt x="811" y="4645"/>
                  </a:lnTo>
                  <a:lnTo>
                    <a:pt x="525" y="4645"/>
                  </a:lnTo>
                  <a:cubicBezTo>
                    <a:pt x="430" y="4645"/>
                    <a:pt x="358" y="4573"/>
                    <a:pt x="358" y="4478"/>
                  </a:cubicBezTo>
                  <a:lnTo>
                    <a:pt x="358" y="2525"/>
                  </a:lnTo>
                  <a:cubicBezTo>
                    <a:pt x="358" y="2430"/>
                    <a:pt x="430" y="2358"/>
                    <a:pt x="525" y="2358"/>
                  </a:cubicBezTo>
                  <a:close/>
                  <a:moveTo>
                    <a:pt x="1620" y="2358"/>
                  </a:moveTo>
                  <a:lnTo>
                    <a:pt x="1620" y="4645"/>
                  </a:lnTo>
                  <a:lnTo>
                    <a:pt x="1168" y="4645"/>
                  </a:lnTo>
                  <a:lnTo>
                    <a:pt x="1168" y="2358"/>
                  </a:lnTo>
                  <a:close/>
                  <a:moveTo>
                    <a:pt x="2430" y="2358"/>
                  </a:moveTo>
                  <a:lnTo>
                    <a:pt x="2430" y="4645"/>
                  </a:lnTo>
                  <a:lnTo>
                    <a:pt x="1978" y="4645"/>
                  </a:lnTo>
                  <a:lnTo>
                    <a:pt x="1978" y="2358"/>
                  </a:lnTo>
                  <a:close/>
                  <a:moveTo>
                    <a:pt x="3240" y="2358"/>
                  </a:moveTo>
                  <a:lnTo>
                    <a:pt x="3240" y="4645"/>
                  </a:lnTo>
                  <a:lnTo>
                    <a:pt x="2787" y="4645"/>
                  </a:lnTo>
                  <a:lnTo>
                    <a:pt x="2787" y="2358"/>
                  </a:lnTo>
                  <a:close/>
                  <a:moveTo>
                    <a:pt x="4049" y="2358"/>
                  </a:moveTo>
                  <a:lnTo>
                    <a:pt x="4049" y="4645"/>
                  </a:lnTo>
                  <a:lnTo>
                    <a:pt x="3597" y="4645"/>
                  </a:lnTo>
                  <a:lnTo>
                    <a:pt x="3597" y="2358"/>
                  </a:lnTo>
                  <a:close/>
                  <a:moveTo>
                    <a:pt x="4859" y="2358"/>
                  </a:moveTo>
                  <a:lnTo>
                    <a:pt x="4859" y="3906"/>
                  </a:lnTo>
                  <a:lnTo>
                    <a:pt x="4859" y="4645"/>
                  </a:lnTo>
                  <a:lnTo>
                    <a:pt x="4407" y="4645"/>
                  </a:lnTo>
                  <a:lnTo>
                    <a:pt x="4407" y="2358"/>
                  </a:lnTo>
                  <a:close/>
                  <a:moveTo>
                    <a:pt x="6645" y="4073"/>
                  </a:moveTo>
                  <a:lnTo>
                    <a:pt x="6645" y="4240"/>
                  </a:lnTo>
                  <a:cubicBezTo>
                    <a:pt x="6645" y="4478"/>
                    <a:pt x="6455" y="4645"/>
                    <a:pt x="6240" y="4645"/>
                  </a:cubicBezTo>
                  <a:cubicBezTo>
                    <a:pt x="6026" y="4645"/>
                    <a:pt x="5859" y="4478"/>
                    <a:pt x="5859" y="4240"/>
                  </a:cubicBezTo>
                  <a:lnTo>
                    <a:pt x="5859" y="4073"/>
                  </a:lnTo>
                  <a:close/>
                  <a:moveTo>
                    <a:pt x="8098" y="2358"/>
                  </a:moveTo>
                  <a:lnTo>
                    <a:pt x="8098" y="4645"/>
                  </a:lnTo>
                  <a:lnTo>
                    <a:pt x="7645" y="4645"/>
                  </a:lnTo>
                  <a:lnTo>
                    <a:pt x="7645" y="3906"/>
                  </a:lnTo>
                  <a:lnTo>
                    <a:pt x="7645" y="2358"/>
                  </a:lnTo>
                  <a:close/>
                  <a:moveTo>
                    <a:pt x="8908" y="2358"/>
                  </a:moveTo>
                  <a:lnTo>
                    <a:pt x="8908" y="4645"/>
                  </a:lnTo>
                  <a:lnTo>
                    <a:pt x="8455" y="4645"/>
                  </a:lnTo>
                  <a:lnTo>
                    <a:pt x="8455" y="2358"/>
                  </a:lnTo>
                  <a:close/>
                  <a:moveTo>
                    <a:pt x="9693" y="2358"/>
                  </a:moveTo>
                  <a:lnTo>
                    <a:pt x="9693" y="4645"/>
                  </a:lnTo>
                  <a:lnTo>
                    <a:pt x="9265" y="4645"/>
                  </a:lnTo>
                  <a:lnTo>
                    <a:pt x="9265" y="2358"/>
                  </a:lnTo>
                  <a:close/>
                  <a:moveTo>
                    <a:pt x="10503" y="2358"/>
                  </a:moveTo>
                  <a:lnTo>
                    <a:pt x="10503" y="4645"/>
                  </a:lnTo>
                  <a:lnTo>
                    <a:pt x="10075" y="4645"/>
                  </a:lnTo>
                  <a:lnTo>
                    <a:pt x="10075" y="2358"/>
                  </a:lnTo>
                  <a:close/>
                  <a:moveTo>
                    <a:pt x="11313" y="2358"/>
                  </a:moveTo>
                  <a:lnTo>
                    <a:pt x="11313" y="4645"/>
                  </a:lnTo>
                  <a:lnTo>
                    <a:pt x="10884" y="4645"/>
                  </a:lnTo>
                  <a:lnTo>
                    <a:pt x="10884" y="2358"/>
                  </a:lnTo>
                  <a:close/>
                  <a:moveTo>
                    <a:pt x="7288" y="4073"/>
                  </a:moveTo>
                  <a:lnTo>
                    <a:pt x="7288" y="4835"/>
                  </a:lnTo>
                  <a:cubicBezTo>
                    <a:pt x="7288" y="4930"/>
                    <a:pt x="7360" y="5002"/>
                    <a:pt x="7455" y="5002"/>
                  </a:cubicBezTo>
                  <a:lnTo>
                    <a:pt x="7669" y="5002"/>
                  </a:lnTo>
                  <a:lnTo>
                    <a:pt x="7669" y="5883"/>
                  </a:lnTo>
                  <a:cubicBezTo>
                    <a:pt x="7669" y="6026"/>
                    <a:pt x="7669" y="6193"/>
                    <a:pt x="7669" y="6335"/>
                  </a:cubicBezTo>
                  <a:lnTo>
                    <a:pt x="4835" y="6335"/>
                  </a:lnTo>
                  <a:cubicBezTo>
                    <a:pt x="4835" y="6193"/>
                    <a:pt x="4835" y="6026"/>
                    <a:pt x="4835" y="5883"/>
                  </a:cubicBezTo>
                  <a:lnTo>
                    <a:pt x="4835" y="5002"/>
                  </a:lnTo>
                  <a:lnTo>
                    <a:pt x="5026" y="5002"/>
                  </a:lnTo>
                  <a:cubicBezTo>
                    <a:pt x="5145" y="5002"/>
                    <a:pt x="5216" y="4930"/>
                    <a:pt x="5216" y="4835"/>
                  </a:cubicBezTo>
                  <a:lnTo>
                    <a:pt x="5216" y="4073"/>
                  </a:lnTo>
                  <a:lnTo>
                    <a:pt x="5478" y="4073"/>
                  </a:lnTo>
                  <a:lnTo>
                    <a:pt x="5478" y="4240"/>
                  </a:lnTo>
                  <a:cubicBezTo>
                    <a:pt x="5478" y="4668"/>
                    <a:pt x="5836" y="5002"/>
                    <a:pt x="6240" y="5002"/>
                  </a:cubicBezTo>
                  <a:cubicBezTo>
                    <a:pt x="6669" y="5002"/>
                    <a:pt x="7002" y="4668"/>
                    <a:pt x="7002" y="4240"/>
                  </a:cubicBezTo>
                  <a:lnTo>
                    <a:pt x="7002" y="4073"/>
                  </a:lnTo>
                  <a:close/>
                  <a:moveTo>
                    <a:pt x="7645" y="6693"/>
                  </a:moveTo>
                  <a:cubicBezTo>
                    <a:pt x="7622" y="6836"/>
                    <a:pt x="7622" y="6978"/>
                    <a:pt x="7598" y="7121"/>
                  </a:cubicBezTo>
                  <a:lnTo>
                    <a:pt x="4883" y="7121"/>
                  </a:lnTo>
                  <a:cubicBezTo>
                    <a:pt x="4883" y="6978"/>
                    <a:pt x="4859" y="6836"/>
                    <a:pt x="4859" y="6693"/>
                  </a:cubicBezTo>
                  <a:close/>
                  <a:moveTo>
                    <a:pt x="8646" y="9622"/>
                  </a:moveTo>
                  <a:cubicBezTo>
                    <a:pt x="8741" y="9622"/>
                    <a:pt x="8812" y="9669"/>
                    <a:pt x="8836" y="9765"/>
                  </a:cubicBezTo>
                  <a:lnTo>
                    <a:pt x="8955" y="10122"/>
                  </a:lnTo>
                  <a:cubicBezTo>
                    <a:pt x="8979" y="10146"/>
                    <a:pt x="8979" y="10193"/>
                    <a:pt x="8979" y="10241"/>
                  </a:cubicBezTo>
                  <a:lnTo>
                    <a:pt x="8836" y="10836"/>
                  </a:lnTo>
                  <a:cubicBezTo>
                    <a:pt x="8815" y="10919"/>
                    <a:pt x="8723" y="10984"/>
                    <a:pt x="8637" y="10984"/>
                  </a:cubicBezTo>
                  <a:cubicBezTo>
                    <a:pt x="8623" y="10984"/>
                    <a:pt x="8611" y="10982"/>
                    <a:pt x="8598" y="10979"/>
                  </a:cubicBezTo>
                  <a:lnTo>
                    <a:pt x="7074" y="10717"/>
                  </a:lnTo>
                  <a:cubicBezTo>
                    <a:pt x="7122" y="10646"/>
                    <a:pt x="7288" y="10241"/>
                    <a:pt x="7479" y="9622"/>
                  </a:cubicBezTo>
                  <a:close/>
                  <a:moveTo>
                    <a:pt x="7574" y="7478"/>
                  </a:moveTo>
                  <a:cubicBezTo>
                    <a:pt x="7336" y="9145"/>
                    <a:pt x="6883" y="10193"/>
                    <a:pt x="6479" y="11217"/>
                  </a:cubicBezTo>
                  <a:lnTo>
                    <a:pt x="6002" y="11217"/>
                  </a:lnTo>
                  <a:cubicBezTo>
                    <a:pt x="5597" y="10193"/>
                    <a:pt x="5145" y="9145"/>
                    <a:pt x="4931" y="7478"/>
                  </a:cubicBezTo>
                  <a:close/>
                  <a:moveTo>
                    <a:pt x="6240" y="1"/>
                  </a:moveTo>
                  <a:cubicBezTo>
                    <a:pt x="5978" y="1"/>
                    <a:pt x="5716" y="144"/>
                    <a:pt x="5597" y="382"/>
                  </a:cubicBezTo>
                  <a:lnTo>
                    <a:pt x="4192" y="382"/>
                  </a:lnTo>
                  <a:cubicBezTo>
                    <a:pt x="4073" y="382"/>
                    <a:pt x="4002" y="453"/>
                    <a:pt x="4002" y="572"/>
                  </a:cubicBezTo>
                  <a:cubicBezTo>
                    <a:pt x="4002" y="668"/>
                    <a:pt x="4073" y="739"/>
                    <a:pt x="4192" y="739"/>
                  </a:cubicBezTo>
                  <a:lnTo>
                    <a:pt x="5502" y="739"/>
                  </a:lnTo>
                  <a:cubicBezTo>
                    <a:pt x="5502" y="763"/>
                    <a:pt x="5502" y="763"/>
                    <a:pt x="5502" y="787"/>
                  </a:cubicBezTo>
                  <a:cubicBezTo>
                    <a:pt x="5335" y="810"/>
                    <a:pt x="5169" y="906"/>
                    <a:pt x="5073" y="1049"/>
                  </a:cubicBezTo>
                  <a:cubicBezTo>
                    <a:pt x="5002" y="1144"/>
                    <a:pt x="5026" y="1239"/>
                    <a:pt x="5121" y="1311"/>
                  </a:cubicBezTo>
                  <a:cubicBezTo>
                    <a:pt x="5146" y="1327"/>
                    <a:pt x="5178" y="1335"/>
                    <a:pt x="5210" y="1335"/>
                  </a:cubicBezTo>
                  <a:cubicBezTo>
                    <a:pt x="5268" y="1335"/>
                    <a:pt x="5328" y="1309"/>
                    <a:pt x="5359" y="1263"/>
                  </a:cubicBezTo>
                  <a:lnTo>
                    <a:pt x="5383" y="1263"/>
                  </a:lnTo>
                  <a:cubicBezTo>
                    <a:pt x="5431" y="1192"/>
                    <a:pt x="5526" y="1144"/>
                    <a:pt x="5597" y="1144"/>
                  </a:cubicBezTo>
                  <a:lnTo>
                    <a:pt x="6883" y="1144"/>
                  </a:lnTo>
                  <a:cubicBezTo>
                    <a:pt x="6979" y="1144"/>
                    <a:pt x="7074" y="1192"/>
                    <a:pt x="7122" y="1263"/>
                  </a:cubicBezTo>
                  <a:cubicBezTo>
                    <a:pt x="7264" y="1477"/>
                    <a:pt x="7407" y="1715"/>
                    <a:pt x="7503" y="1977"/>
                  </a:cubicBezTo>
                  <a:lnTo>
                    <a:pt x="5002" y="1977"/>
                  </a:lnTo>
                  <a:cubicBezTo>
                    <a:pt x="5002" y="1954"/>
                    <a:pt x="5026" y="1906"/>
                    <a:pt x="5026" y="1882"/>
                  </a:cubicBezTo>
                  <a:cubicBezTo>
                    <a:pt x="5073" y="1787"/>
                    <a:pt x="5026" y="1668"/>
                    <a:pt x="4931" y="1644"/>
                  </a:cubicBezTo>
                  <a:cubicBezTo>
                    <a:pt x="4905" y="1631"/>
                    <a:pt x="4880" y="1625"/>
                    <a:pt x="4855" y="1625"/>
                  </a:cubicBezTo>
                  <a:cubicBezTo>
                    <a:pt x="4788" y="1625"/>
                    <a:pt x="4727" y="1669"/>
                    <a:pt x="4692" y="1739"/>
                  </a:cubicBezTo>
                  <a:cubicBezTo>
                    <a:pt x="4669" y="1811"/>
                    <a:pt x="4645" y="1906"/>
                    <a:pt x="4597" y="1977"/>
                  </a:cubicBezTo>
                  <a:lnTo>
                    <a:pt x="525" y="1977"/>
                  </a:lnTo>
                  <a:cubicBezTo>
                    <a:pt x="239" y="1977"/>
                    <a:pt x="1" y="2239"/>
                    <a:pt x="1" y="2525"/>
                  </a:cubicBezTo>
                  <a:lnTo>
                    <a:pt x="1" y="4478"/>
                  </a:lnTo>
                  <a:cubicBezTo>
                    <a:pt x="1" y="4764"/>
                    <a:pt x="239" y="5002"/>
                    <a:pt x="525" y="5002"/>
                  </a:cubicBezTo>
                  <a:lnTo>
                    <a:pt x="4454" y="5002"/>
                  </a:lnTo>
                  <a:lnTo>
                    <a:pt x="4454" y="5883"/>
                  </a:lnTo>
                  <a:cubicBezTo>
                    <a:pt x="4454" y="7026"/>
                    <a:pt x="4621" y="8145"/>
                    <a:pt x="4907" y="9241"/>
                  </a:cubicBezTo>
                  <a:lnTo>
                    <a:pt x="3835" y="9241"/>
                  </a:lnTo>
                  <a:cubicBezTo>
                    <a:pt x="3597" y="9241"/>
                    <a:pt x="3383" y="9407"/>
                    <a:pt x="3311" y="9646"/>
                  </a:cubicBezTo>
                  <a:lnTo>
                    <a:pt x="3192" y="10003"/>
                  </a:lnTo>
                  <a:cubicBezTo>
                    <a:pt x="3144" y="10098"/>
                    <a:pt x="3144" y="10217"/>
                    <a:pt x="3168" y="10312"/>
                  </a:cubicBezTo>
                  <a:lnTo>
                    <a:pt x="3311" y="10908"/>
                  </a:lnTo>
                  <a:cubicBezTo>
                    <a:pt x="3359" y="11170"/>
                    <a:pt x="3597" y="11360"/>
                    <a:pt x="3859" y="11360"/>
                  </a:cubicBezTo>
                  <a:cubicBezTo>
                    <a:pt x="3883" y="11360"/>
                    <a:pt x="3930" y="11360"/>
                    <a:pt x="3954" y="11336"/>
                  </a:cubicBezTo>
                  <a:lnTo>
                    <a:pt x="4145" y="11313"/>
                  </a:lnTo>
                  <a:cubicBezTo>
                    <a:pt x="4240" y="11289"/>
                    <a:pt x="4311" y="11194"/>
                    <a:pt x="4288" y="11098"/>
                  </a:cubicBezTo>
                  <a:cubicBezTo>
                    <a:pt x="4267" y="11016"/>
                    <a:pt x="4192" y="10951"/>
                    <a:pt x="4111" y="10951"/>
                  </a:cubicBezTo>
                  <a:cubicBezTo>
                    <a:pt x="4098" y="10951"/>
                    <a:pt x="4086" y="10952"/>
                    <a:pt x="4073" y="10955"/>
                  </a:cubicBezTo>
                  <a:lnTo>
                    <a:pt x="3907" y="10979"/>
                  </a:lnTo>
                  <a:cubicBezTo>
                    <a:pt x="3891" y="10982"/>
                    <a:pt x="3876" y="10984"/>
                    <a:pt x="3861" y="10984"/>
                  </a:cubicBezTo>
                  <a:cubicBezTo>
                    <a:pt x="3764" y="10984"/>
                    <a:pt x="3689" y="10919"/>
                    <a:pt x="3668" y="10836"/>
                  </a:cubicBezTo>
                  <a:lnTo>
                    <a:pt x="3526" y="10241"/>
                  </a:lnTo>
                  <a:cubicBezTo>
                    <a:pt x="3526" y="10193"/>
                    <a:pt x="3526" y="10146"/>
                    <a:pt x="3526" y="10122"/>
                  </a:cubicBezTo>
                  <a:lnTo>
                    <a:pt x="3645" y="9765"/>
                  </a:lnTo>
                  <a:cubicBezTo>
                    <a:pt x="3668" y="9669"/>
                    <a:pt x="3764" y="9622"/>
                    <a:pt x="3835" y="9622"/>
                  </a:cubicBezTo>
                  <a:lnTo>
                    <a:pt x="5026" y="9622"/>
                  </a:lnTo>
                  <a:cubicBezTo>
                    <a:pt x="5193" y="10217"/>
                    <a:pt x="5383" y="10670"/>
                    <a:pt x="5407" y="10717"/>
                  </a:cubicBezTo>
                  <a:lnTo>
                    <a:pt x="4812" y="10813"/>
                  </a:lnTo>
                  <a:cubicBezTo>
                    <a:pt x="4716" y="10836"/>
                    <a:pt x="4645" y="10932"/>
                    <a:pt x="4669" y="11027"/>
                  </a:cubicBezTo>
                  <a:cubicBezTo>
                    <a:pt x="4692" y="11122"/>
                    <a:pt x="4764" y="11170"/>
                    <a:pt x="4835" y="11170"/>
                  </a:cubicBezTo>
                  <a:lnTo>
                    <a:pt x="4883" y="11170"/>
                  </a:lnTo>
                  <a:lnTo>
                    <a:pt x="5550" y="11051"/>
                  </a:lnTo>
                  <a:lnTo>
                    <a:pt x="5716" y="11479"/>
                  </a:lnTo>
                  <a:cubicBezTo>
                    <a:pt x="5740" y="11527"/>
                    <a:pt x="5812" y="11575"/>
                    <a:pt x="5883" y="11575"/>
                  </a:cubicBezTo>
                  <a:lnTo>
                    <a:pt x="6621" y="11575"/>
                  </a:lnTo>
                  <a:cubicBezTo>
                    <a:pt x="6693" y="11575"/>
                    <a:pt x="6740" y="11527"/>
                    <a:pt x="6788" y="11479"/>
                  </a:cubicBezTo>
                  <a:lnTo>
                    <a:pt x="6955" y="11051"/>
                  </a:lnTo>
                  <a:lnTo>
                    <a:pt x="8527" y="11336"/>
                  </a:lnTo>
                  <a:cubicBezTo>
                    <a:pt x="8574" y="11360"/>
                    <a:pt x="8598" y="11360"/>
                    <a:pt x="8646" y="11360"/>
                  </a:cubicBezTo>
                  <a:cubicBezTo>
                    <a:pt x="8884" y="11360"/>
                    <a:pt x="9122" y="11170"/>
                    <a:pt x="9193" y="10908"/>
                  </a:cubicBezTo>
                  <a:lnTo>
                    <a:pt x="9336" y="10312"/>
                  </a:lnTo>
                  <a:cubicBezTo>
                    <a:pt x="9360" y="10217"/>
                    <a:pt x="9336" y="10098"/>
                    <a:pt x="9312" y="10003"/>
                  </a:cubicBezTo>
                  <a:lnTo>
                    <a:pt x="9193" y="9646"/>
                  </a:lnTo>
                  <a:cubicBezTo>
                    <a:pt x="9122" y="9407"/>
                    <a:pt x="8884" y="9241"/>
                    <a:pt x="8646" y="9241"/>
                  </a:cubicBezTo>
                  <a:lnTo>
                    <a:pt x="7574" y="9241"/>
                  </a:lnTo>
                  <a:cubicBezTo>
                    <a:pt x="7884" y="8145"/>
                    <a:pt x="8026" y="7026"/>
                    <a:pt x="8026" y="5883"/>
                  </a:cubicBezTo>
                  <a:lnTo>
                    <a:pt x="8026" y="5002"/>
                  </a:lnTo>
                  <a:lnTo>
                    <a:pt x="11956" y="5002"/>
                  </a:lnTo>
                  <a:cubicBezTo>
                    <a:pt x="12265" y="5002"/>
                    <a:pt x="12504" y="4764"/>
                    <a:pt x="12504" y="4478"/>
                  </a:cubicBezTo>
                  <a:lnTo>
                    <a:pt x="12504" y="3859"/>
                  </a:lnTo>
                  <a:cubicBezTo>
                    <a:pt x="12504" y="3763"/>
                    <a:pt x="12408" y="3692"/>
                    <a:pt x="12313" y="3692"/>
                  </a:cubicBezTo>
                  <a:cubicBezTo>
                    <a:pt x="12218" y="3692"/>
                    <a:pt x="12123" y="3763"/>
                    <a:pt x="12123" y="3859"/>
                  </a:cubicBezTo>
                  <a:lnTo>
                    <a:pt x="12123" y="4478"/>
                  </a:lnTo>
                  <a:cubicBezTo>
                    <a:pt x="12123" y="4573"/>
                    <a:pt x="12051" y="4645"/>
                    <a:pt x="11956" y="4645"/>
                  </a:cubicBezTo>
                  <a:lnTo>
                    <a:pt x="11694" y="4645"/>
                  </a:lnTo>
                  <a:lnTo>
                    <a:pt x="11694" y="2358"/>
                  </a:lnTo>
                  <a:lnTo>
                    <a:pt x="11956" y="2358"/>
                  </a:lnTo>
                  <a:cubicBezTo>
                    <a:pt x="12051" y="2358"/>
                    <a:pt x="12123" y="2430"/>
                    <a:pt x="12123" y="2525"/>
                  </a:cubicBezTo>
                  <a:lnTo>
                    <a:pt x="12123" y="3144"/>
                  </a:lnTo>
                  <a:cubicBezTo>
                    <a:pt x="12123" y="3240"/>
                    <a:pt x="12218" y="3311"/>
                    <a:pt x="12313" y="3311"/>
                  </a:cubicBezTo>
                  <a:cubicBezTo>
                    <a:pt x="12408" y="3311"/>
                    <a:pt x="12504" y="3240"/>
                    <a:pt x="12504" y="3144"/>
                  </a:cubicBezTo>
                  <a:lnTo>
                    <a:pt x="12504" y="2525"/>
                  </a:lnTo>
                  <a:cubicBezTo>
                    <a:pt x="12504" y="2239"/>
                    <a:pt x="12265" y="1977"/>
                    <a:pt x="11956" y="1977"/>
                  </a:cubicBezTo>
                  <a:lnTo>
                    <a:pt x="7884" y="1977"/>
                  </a:lnTo>
                  <a:cubicBezTo>
                    <a:pt x="7765" y="1644"/>
                    <a:pt x="7622" y="1311"/>
                    <a:pt x="7407" y="1049"/>
                  </a:cubicBezTo>
                  <a:cubicBezTo>
                    <a:pt x="7312" y="906"/>
                    <a:pt x="7169" y="810"/>
                    <a:pt x="7002" y="787"/>
                  </a:cubicBezTo>
                  <a:cubicBezTo>
                    <a:pt x="7002" y="763"/>
                    <a:pt x="7002" y="763"/>
                    <a:pt x="6979" y="739"/>
                  </a:cubicBezTo>
                  <a:lnTo>
                    <a:pt x="8312" y="739"/>
                  </a:lnTo>
                  <a:cubicBezTo>
                    <a:pt x="8407" y="739"/>
                    <a:pt x="8503" y="668"/>
                    <a:pt x="8503" y="572"/>
                  </a:cubicBezTo>
                  <a:cubicBezTo>
                    <a:pt x="8503" y="453"/>
                    <a:pt x="8407" y="382"/>
                    <a:pt x="8312" y="382"/>
                  </a:cubicBezTo>
                  <a:lnTo>
                    <a:pt x="6883" y="382"/>
                  </a:lnTo>
                  <a:cubicBezTo>
                    <a:pt x="6764" y="144"/>
                    <a:pt x="6526" y="1"/>
                    <a:pt x="62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35"/>
          <p:cNvGrpSpPr/>
          <p:nvPr/>
        </p:nvGrpSpPr>
        <p:grpSpPr>
          <a:xfrm>
            <a:off x="5403031" y="2240681"/>
            <a:ext cx="278398" cy="445573"/>
            <a:chOff x="2074314" y="4039520"/>
            <a:chExt cx="268362" cy="429509"/>
          </a:xfrm>
        </p:grpSpPr>
        <p:sp>
          <p:nvSpPr>
            <p:cNvPr id="195" name="Google Shape;195;p35"/>
            <p:cNvSpPr/>
            <p:nvPr/>
          </p:nvSpPr>
          <p:spPr>
            <a:xfrm>
              <a:off x="2187231" y="4431379"/>
              <a:ext cx="42563" cy="12298"/>
            </a:xfrm>
            <a:custGeom>
              <a:rect b="b" l="l" r="r" t="t"/>
              <a:pathLst>
                <a:path extrusionOk="0" h="358" w="1239">
                  <a:moveTo>
                    <a:pt x="191" y="0"/>
                  </a:moveTo>
                  <a:cubicBezTo>
                    <a:pt x="95" y="0"/>
                    <a:pt x="0" y="96"/>
                    <a:pt x="0" y="191"/>
                  </a:cubicBezTo>
                  <a:cubicBezTo>
                    <a:pt x="0" y="286"/>
                    <a:pt x="95" y="357"/>
                    <a:pt x="191" y="357"/>
                  </a:cubicBezTo>
                  <a:lnTo>
                    <a:pt x="1048" y="357"/>
                  </a:lnTo>
                  <a:cubicBezTo>
                    <a:pt x="1143" y="357"/>
                    <a:pt x="1238" y="286"/>
                    <a:pt x="1238" y="191"/>
                  </a:cubicBezTo>
                  <a:cubicBezTo>
                    <a:pt x="1238" y="96"/>
                    <a:pt x="1143" y="0"/>
                    <a:pt x="10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5"/>
            <p:cNvSpPr/>
            <p:nvPr/>
          </p:nvSpPr>
          <p:spPr>
            <a:xfrm>
              <a:off x="2074314" y="4039520"/>
              <a:ext cx="268362" cy="429509"/>
            </a:xfrm>
            <a:custGeom>
              <a:rect b="b" l="l" r="r" t="t"/>
              <a:pathLst>
                <a:path extrusionOk="0" h="12503" w="7812">
                  <a:moveTo>
                    <a:pt x="4121" y="1786"/>
                  </a:moveTo>
                  <a:cubicBezTo>
                    <a:pt x="4192" y="1786"/>
                    <a:pt x="4240" y="1834"/>
                    <a:pt x="4240" y="1882"/>
                  </a:cubicBezTo>
                  <a:lnTo>
                    <a:pt x="4335" y="2215"/>
                  </a:lnTo>
                  <a:lnTo>
                    <a:pt x="3478" y="2215"/>
                  </a:lnTo>
                  <a:lnTo>
                    <a:pt x="3573" y="1882"/>
                  </a:lnTo>
                  <a:cubicBezTo>
                    <a:pt x="3573" y="1834"/>
                    <a:pt x="3620" y="1786"/>
                    <a:pt x="3692" y="1786"/>
                  </a:cubicBezTo>
                  <a:close/>
                  <a:moveTo>
                    <a:pt x="5407" y="2572"/>
                  </a:moveTo>
                  <a:cubicBezTo>
                    <a:pt x="5502" y="2572"/>
                    <a:pt x="5597" y="2620"/>
                    <a:pt x="5669" y="2667"/>
                  </a:cubicBezTo>
                  <a:lnTo>
                    <a:pt x="6002" y="2929"/>
                  </a:lnTo>
                  <a:lnTo>
                    <a:pt x="1811" y="2929"/>
                  </a:lnTo>
                  <a:lnTo>
                    <a:pt x="2144" y="2667"/>
                  </a:lnTo>
                  <a:cubicBezTo>
                    <a:pt x="2215" y="2620"/>
                    <a:pt x="2311" y="2572"/>
                    <a:pt x="2430" y="2572"/>
                  </a:cubicBezTo>
                  <a:close/>
                  <a:moveTo>
                    <a:pt x="2477" y="3287"/>
                  </a:moveTo>
                  <a:lnTo>
                    <a:pt x="2644" y="4620"/>
                  </a:lnTo>
                  <a:lnTo>
                    <a:pt x="1858" y="4620"/>
                  </a:lnTo>
                  <a:lnTo>
                    <a:pt x="1501" y="3287"/>
                  </a:lnTo>
                  <a:close/>
                  <a:moveTo>
                    <a:pt x="3716" y="3287"/>
                  </a:moveTo>
                  <a:lnTo>
                    <a:pt x="3716" y="4620"/>
                  </a:lnTo>
                  <a:lnTo>
                    <a:pt x="3001" y="4620"/>
                  </a:lnTo>
                  <a:lnTo>
                    <a:pt x="2835" y="3287"/>
                  </a:lnTo>
                  <a:close/>
                  <a:moveTo>
                    <a:pt x="4978" y="3287"/>
                  </a:moveTo>
                  <a:lnTo>
                    <a:pt x="4811" y="4620"/>
                  </a:lnTo>
                  <a:lnTo>
                    <a:pt x="4097" y="4620"/>
                  </a:lnTo>
                  <a:lnTo>
                    <a:pt x="4097" y="3287"/>
                  </a:lnTo>
                  <a:close/>
                  <a:moveTo>
                    <a:pt x="1882" y="6049"/>
                  </a:moveTo>
                  <a:lnTo>
                    <a:pt x="2120" y="8550"/>
                  </a:lnTo>
                  <a:cubicBezTo>
                    <a:pt x="2168" y="8978"/>
                    <a:pt x="2287" y="9335"/>
                    <a:pt x="2477" y="9574"/>
                  </a:cubicBezTo>
                  <a:lnTo>
                    <a:pt x="2311" y="9574"/>
                  </a:lnTo>
                  <a:cubicBezTo>
                    <a:pt x="1668" y="9574"/>
                    <a:pt x="1120" y="9121"/>
                    <a:pt x="1001" y="8502"/>
                  </a:cubicBezTo>
                  <a:lnTo>
                    <a:pt x="548" y="6049"/>
                  </a:lnTo>
                  <a:close/>
                  <a:moveTo>
                    <a:pt x="7336" y="4977"/>
                  </a:moveTo>
                  <a:cubicBezTo>
                    <a:pt x="7383" y="4977"/>
                    <a:pt x="7407" y="5001"/>
                    <a:pt x="7407" y="5001"/>
                  </a:cubicBezTo>
                  <a:cubicBezTo>
                    <a:pt x="7431" y="5025"/>
                    <a:pt x="7431" y="5049"/>
                    <a:pt x="7431" y="5096"/>
                  </a:cubicBezTo>
                  <a:lnTo>
                    <a:pt x="7312" y="5692"/>
                  </a:lnTo>
                  <a:lnTo>
                    <a:pt x="3358" y="5692"/>
                  </a:lnTo>
                  <a:cubicBezTo>
                    <a:pt x="3263" y="5692"/>
                    <a:pt x="3192" y="5763"/>
                    <a:pt x="3192" y="5859"/>
                  </a:cubicBezTo>
                  <a:cubicBezTo>
                    <a:pt x="3192" y="5978"/>
                    <a:pt x="3263" y="6049"/>
                    <a:pt x="3358" y="6049"/>
                  </a:cubicBezTo>
                  <a:lnTo>
                    <a:pt x="3716" y="6049"/>
                  </a:lnTo>
                  <a:lnTo>
                    <a:pt x="3716" y="9574"/>
                  </a:lnTo>
                  <a:lnTo>
                    <a:pt x="3073" y="9574"/>
                  </a:lnTo>
                  <a:cubicBezTo>
                    <a:pt x="2835" y="9574"/>
                    <a:pt x="2549" y="9193"/>
                    <a:pt x="2501" y="8526"/>
                  </a:cubicBezTo>
                  <a:lnTo>
                    <a:pt x="2263" y="6049"/>
                  </a:lnTo>
                  <a:lnTo>
                    <a:pt x="2644" y="6049"/>
                  </a:lnTo>
                  <a:cubicBezTo>
                    <a:pt x="2739" y="6049"/>
                    <a:pt x="2811" y="5978"/>
                    <a:pt x="2811" y="5859"/>
                  </a:cubicBezTo>
                  <a:cubicBezTo>
                    <a:pt x="2811" y="5763"/>
                    <a:pt x="2739" y="5692"/>
                    <a:pt x="2644" y="5692"/>
                  </a:cubicBezTo>
                  <a:lnTo>
                    <a:pt x="501" y="5692"/>
                  </a:lnTo>
                  <a:lnTo>
                    <a:pt x="382" y="5096"/>
                  </a:lnTo>
                  <a:cubicBezTo>
                    <a:pt x="382" y="5049"/>
                    <a:pt x="382" y="5025"/>
                    <a:pt x="406" y="5001"/>
                  </a:cubicBezTo>
                  <a:cubicBezTo>
                    <a:pt x="406" y="5001"/>
                    <a:pt x="429" y="4977"/>
                    <a:pt x="477" y="4977"/>
                  </a:cubicBezTo>
                  <a:close/>
                  <a:moveTo>
                    <a:pt x="5549" y="6049"/>
                  </a:moveTo>
                  <a:lnTo>
                    <a:pt x="5311" y="8526"/>
                  </a:lnTo>
                  <a:cubicBezTo>
                    <a:pt x="5264" y="9193"/>
                    <a:pt x="4978" y="9574"/>
                    <a:pt x="4740" y="9574"/>
                  </a:cubicBezTo>
                  <a:lnTo>
                    <a:pt x="4097" y="9574"/>
                  </a:lnTo>
                  <a:lnTo>
                    <a:pt x="4097" y="6049"/>
                  </a:lnTo>
                  <a:close/>
                  <a:moveTo>
                    <a:pt x="7264" y="6049"/>
                  </a:moveTo>
                  <a:lnTo>
                    <a:pt x="6812" y="8502"/>
                  </a:lnTo>
                  <a:cubicBezTo>
                    <a:pt x="6693" y="9121"/>
                    <a:pt x="6145" y="9574"/>
                    <a:pt x="5502" y="9574"/>
                  </a:cubicBezTo>
                  <a:lnTo>
                    <a:pt x="5335" y="9574"/>
                  </a:lnTo>
                  <a:cubicBezTo>
                    <a:pt x="5526" y="9335"/>
                    <a:pt x="5645" y="8978"/>
                    <a:pt x="5692" y="8550"/>
                  </a:cubicBezTo>
                  <a:lnTo>
                    <a:pt x="5930" y="6049"/>
                  </a:lnTo>
                  <a:close/>
                  <a:moveTo>
                    <a:pt x="3906" y="0"/>
                  </a:moveTo>
                  <a:cubicBezTo>
                    <a:pt x="3811" y="0"/>
                    <a:pt x="3716" y="72"/>
                    <a:pt x="3716" y="191"/>
                  </a:cubicBezTo>
                  <a:lnTo>
                    <a:pt x="3716" y="1429"/>
                  </a:lnTo>
                  <a:lnTo>
                    <a:pt x="3692" y="1429"/>
                  </a:lnTo>
                  <a:cubicBezTo>
                    <a:pt x="3478" y="1429"/>
                    <a:pt x="3263" y="1572"/>
                    <a:pt x="3216" y="1786"/>
                  </a:cubicBezTo>
                  <a:lnTo>
                    <a:pt x="3097" y="2215"/>
                  </a:lnTo>
                  <a:lnTo>
                    <a:pt x="2430" y="2215"/>
                  </a:lnTo>
                  <a:cubicBezTo>
                    <a:pt x="2239" y="2215"/>
                    <a:pt x="2049" y="2263"/>
                    <a:pt x="1906" y="2382"/>
                  </a:cubicBezTo>
                  <a:lnTo>
                    <a:pt x="1168" y="2953"/>
                  </a:lnTo>
                  <a:cubicBezTo>
                    <a:pt x="1096" y="3001"/>
                    <a:pt x="1072" y="3072"/>
                    <a:pt x="1096" y="3144"/>
                  </a:cubicBezTo>
                  <a:lnTo>
                    <a:pt x="1477" y="4620"/>
                  </a:lnTo>
                  <a:lnTo>
                    <a:pt x="477" y="4620"/>
                  </a:lnTo>
                  <a:cubicBezTo>
                    <a:pt x="334" y="4620"/>
                    <a:pt x="215" y="4668"/>
                    <a:pt x="120" y="4787"/>
                  </a:cubicBezTo>
                  <a:cubicBezTo>
                    <a:pt x="24" y="4882"/>
                    <a:pt x="1" y="5025"/>
                    <a:pt x="24" y="5144"/>
                  </a:cubicBezTo>
                  <a:cubicBezTo>
                    <a:pt x="72" y="5477"/>
                    <a:pt x="572" y="8121"/>
                    <a:pt x="644" y="8573"/>
                  </a:cubicBezTo>
                  <a:cubicBezTo>
                    <a:pt x="787" y="9359"/>
                    <a:pt x="1501" y="9955"/>
                    <a:pt x="2311" y="9955"/>
                  </a:cubicBezTo>
                  <a:lnTo>
                    <a:pt x="2692" y="9955"/>
                  </a:lnTo>
                  <a:lnTo>
                    <a:pt x="2692" y="10431"/>
                  </a:lnTo>
                  <a:cubicBezTo>
                    <a:pt x="2692" y="10550"/>
                    <a:pt x="2787" y="10621"/>
                    <a:pt x="2882" y="10621"/>
                  </a:cubicBezTo>
                  <a:cubicBezTo>
                    <a:pt x="2977" y="10621"/>
                    <a:pt x="3073" y="10550"/>
                    <a:pt x="3073" y="10431"/>
                  </a:cubicBezTo>
                  <a:lnTo>
                    <a:pt x="3073" y="9955"/>
                  </a:lnTo>
                  <a:lnTo>
                    <a:pt x="4740" y="9955"/>
                  </a:lnTo>
                  <a:lnTo>
                    <a:pt x="4740" y="12312"/>
                  </a:lnTo>
                  <a:cubicBezTo>
                    <a:pt x="4740" y="12431"/>
                    <a:pt x="4835" y="12503"/>
                    <a:pt x="4930" y="12503"/>
                  </a:cubicBezTo>
                  <a:cubicBezTo>
                    <a:pt x="5026" y="12503"/>
                    <a:pt x="5121" y="12431"/>
                    <a:pt x="5121" y="12312"/>
                  </a:cubicBezTo>
                  <a:lnTo>
                    <a:pt x="5121" y="9955"/>
                  </a:lnTo>
                  <a:lnTo>
                    <a:pt x="5502" y="9955"/>
                  </a:lnTo>
                  <a:cubicBezTo>
                    <a:pt x="6311" y="9955"/>
                    <a:pt x="7026" y="9359"/>
                    <a:pt x="7169" y="8573"/>
                  </a:cubicBezTo>
                  <a:cubicBezTo>
                    <a:pt x="7240" y="8121"/>
                    <a:pt x="7717" y="5501"/>
                    <a:pt x="7788" y="5144"/>
                  </a:cubicBezTo>
                  <a:cubicBezTo>
                    <a:pt x="7812" y="5025"/>
                    <a:pt x="7788" y="4882"/>
                    <a:pt x="7693" y="4787"/>
                  </a:cubicBezTo>
                  <a:cubicBezTo>
                    <a:pt x="7597" y="4668"/>
                    <a:pt x="7478" y="4620"/>
                    <a:pt x="7336" y="4620"/>
                  </a:cubicBezTo>
                  <a:lnTo>
                    <a:pt x="6335" y="4620"/>
                  </a:lnTo>
                  <a:lnTo>
                    <a:pt x="6359" y="4573"/>
                  </a:lnTo>
                  <a:cubicBezTo>
                    <a:pt x="6383" y="4453"/>
                    <a:pt x="6311" y="4358"/>
                    <a:pt x="6216" y="4334"/>
                  </a:cubicBezTo>
                  <a:cubicBezTo>
                    <a:pt x="6204" y="4331"/>
                    <a:pt x="6191" y="4330"/>
                    <a:pt x="6179" y="4330"/>
                  </a:cubicBezTo>
                  <a:cubicBezTo>
                    <a:pt x="6097" y="4330"/>
                    <a:pt x="6023" y="4395"/>
                    <a:pt x="6002" y="4477"/>
                  </a:cubicBezTo>
                  <a:lnTo>
                    <a:pt x="5954" y="4620"/>
                  </a:lnTo>
                  <a:lnTo>
                    <a:pt x="5168" y="4620"/>
                  </a:lnTo>
                  <a:lnTo>
                    <a:pt x="5335" y="3287"/>
                  </a:lnTo>
                  <a:lnTo>
                    <a:pt x="6311" y="3287"/>
                  </a:lnTo>
                  <a:lnTo>
                    <a:pt x="6192" y="3739"/>
                  </a:lnTo>
                  <a:cubicBezTo>
                    <a:pt x="6169" y="3834"/>
                    <a:pt x="6216" y="3930"/>
                    <a:pt x="6311" y="3953"/>
                  </a:cubicBezTo>
                  <a:cubicBezTo>
                    <a:pt x="6328" y="3957"/>
                    <a:pt x="6345" y="3959"/>
                    <a:pt x="6362" y="3959"/>
                  </a:cubicBezTo>
                  <a:cubicBezTo>
                    <a:pt x="6445" y="3959"/>
                    <a:pt x="6530" y="3913"/>
                    <a:pt x="6550" y="3834"/>
                  </a:cubicBezTo>
                  <a:lnTo>
                    <a:pt x="6716" y="3144"/>
                  </a:lnTo>
                  <a:cubicBezTo>
                    <a:pt x="6740" y="3072"/>
                    <a:pt x="6716" y="3001"/>
                    <a:pt x="6645" y="2953"/>
                  </a:cubicBezTo>
                  <a:lnTo>
                    <a:pt x="5907" y="2382"/>
                  </a:lnTo>
                  <a:cubicBezTo>
                    <a:pt x="5764" y="2263"/>
                    <a:pt x="5573" y="2215"/>
                    <a:pt x="5407" y="2215"/>
                  </a:cubicBezTo>
                  <a:lnTo>
                    <a:pt x="4716" y="2215"/>
                  </a:lnTo>
                  <a:lnTo>
                    <a:pt x="4597" y="1786"/>
                  </a:lnTo>
                  <a:cubicBezTo>
                    <a:pt x="4549" y="1572"/>
                    <a:pt x="4335" y="1429"/>
                    <a:pt x="4121" y="1429"/>
                  </a:cubicBezTo>
                  <a:lnTo>
                    <a:pt x="4097" y="1429"/>
                  </a:lnTo>
                  <a:lnTo>
                    <a:pt x="4097" y="191"/>
                  </a:lnTo>
                  <a:cubicBezTo>
                    <a:pt x="4097" y="72"/>
                    <a:pt x="4001" y="0"/>
                    <a:pt x="3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5"/>
            <p:cNvSpPr/>
            <p:nvPr/>
          </p:nvSpPr>
          <p:spPr>
            <a:xfrm>
              <a:off x="2170845" y="4053571"/>
              <a:ext cx="16420" cy="28513"/>
            </a:xfrm>
            <a:custGeom>
              <a:rect b="b" l="l" r="r" t="t"/>
              <a:pathLst>
                <a:path extrusionOk="0" h="830" w="478">
                  <a:moveTo>
                    <a:pt x="257" y="1"/>
                  </a:moveTo>
                  <a:cubicBezTo>
                    <a:pt x="199" y="1"/>
                    <a:pt x="148" y="26"/>
                    <a:pt x="120" y="67"/>
                  </a:cubicBezTo>
                  <a:cubicBezTo>
                    <a:pt x="48" y="163"/>
                    <a:pt x="1" y="282"/>
                    <a:pt x="1" y="401"/>
                  </a:cubicBezTo>
                  <a:cubicBezTo>
                    <a:pt x="1" y="520"/>
                    <a:pt x="48" y="639"/>
                    <a:pt x="120" y="734"/>
                  </a:cubicBezTo>
                  <a:cubicBezTo>
                    <a:pt x="144" y="806"/>
                    <a:pt x="215" y="830"/>
                    <a:pt x="263" y="830"/>
                  </a:cubicBezTo>
                  <a:cubicBezTo>
                    <a:pt x="310" y="830"/>
                    <a:pt x="334" y="806"/>
                    <a:pt x="382" y="782"/>
                  </a:cubicBezTo>
                  <a:cubicBezTo>
                    <a:pt x="453" y="734"/>
                    <a:pt x="477" y="615"/>
                    <a:pt x="406" y="520"/>
                  </a:cubicBezTo>
                  <a:cubicBezTo>
                    <a:pt x="382" y="496"/>
                    <a:pt x="382" y="449"/>
                    <a:pt x="382" y="401"/>
                  </a:cubicBezTo>
                  <a:cubicBezTo>
                    <a:pt x="382" y="377"/>
                    <a:pt x="382" y="329"/>
                    <a:pt x="406" y="282"/>
                  </a:cubicBezTo>
                  <a:cubicBezTo>
                    <a:pt x="477" y="210"/>
                    <a:pt x="453" y="91"/>
                    <a:pt x="382" y="44"/>
                  </a:cubicBezTo>
                  <a:cubicBezTo>
                    <a:pt x="342" y="14"/>
                    <a:pt x="298" y="1"/>
                    <a:pt x="2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5"/>
            <p:cNvSpPr/>
            <p:nvPr/>
          </p:nvSpPr>
          <p:spPr>
            <a:xfrm>
              <a:off x="2150405" y="4039658"/>
              <a:ext cx="21299" cy="56338"/>
            </a:xfrm>
            <a:custGeom>
              <a:rect b="b" l="l" r="r" t="t"/>
              <a:pathLst>
                <a:path extrusionOk="0" h="1640" w="620">
                  <a:moveTo>
                    <a:pt x="416" y="1"/>
                  </a:moveTo>
                  <a:cubicBezTo>
                    <a:pt x="361" y="1"/>
                    <a:pt x="304" y="26"/>
                    <a:pt x="262" y="68"/>
                  </a:cubicBezTo>
                  <a:cubicBezTo>
                    <a:pt x="96" y="282"/>
                    <a:pt x="0" y="544"/>
                    <a:pt x="0" y="806"/>
                  </a:cubicBezTo>
                  <a:cubicBezTo>
                    <a:pt x="0" y="1092"/>
                    <a:pt x="96" y="1354"/>
                    <a:pt x="262" y="1568"/>
                  </a:cubicBezTo>
                  <a:cubicBezTo>
                    <a:pt x="310" y="1616"/>
                    <a:pt x="358" y="1639"/>
                    <a:pt x="405" y="1639"/>
                  </a:cubicBezTo>
                  <a:cubicBezTo>
                    <a:pt x="453" y="1639"/>
                    <a:pt x="501" y="1616"/>
                    <a:pt x="524" y="1592"/>
                  </a:cubicBezTo>
                  <a:cubicBezTo>
                    <a:pt x="596" y="1520"/>
                    <a:pt x="620" y="1401"/>
                    <a:pt x="548" y="1330"/>
                  </a:cubicBezTo>
                  <a:cubicBezTo>
                    <a:pt x="429" y="1187"/>
                    <a:pt x="358" y="996"/>
                    <a:pt x="358" y="806"/>
                  </a:cubicBezTo>
                  <a:cubicBezTo>
                    <a:pt x="358" y="615"/>
                    <a:pt x="429" y="449"/>
                    <a:pt x="548" y="306"/>
                  </a:cubicBezTo>
                  <a:cubicBezTo>
                    <a:pt x="620" y="211"/>
                    <a:pt x="596" y="91"/>
                    <a:pt x="524" y="44"/>
                  </a:cubicBezTo>
                  <a:cubicBezTo>
                    <a:pt x="494" y="14"/>
                    <a:pt x="456" y="1"/>
                    <a:pt x="4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5"/>
            <p:cNvSpPr/>
            <p:nvPr/>
          </p:nvSpPr>
          <p:spPr>
            <a:xfrm>
              <a:off x="2229759" y="4053571"/>
              <a:ext cx="16386" cy="28513"/>
            </a:xfrm>
            <a:custGeom>
              <a:rect b="b" l="l" r="r" t="t"/>
              <a:pathLst>
                <a:path extrusionOk="0" h="830" w="477">
                  <a:moveTo>
                    <a:pt x="221" y="1"/>
                  </a:moveTo>
                  <a:cubicBezTo>
                    <a:pt x="180" y="1"/>
                    <a:pt x="136" y="14"/>
                    <a:pt x="96" y="44"/>
                  </a:cubicBezTo>
                  <a:cubicBezTo>
                    <a:pt x="24" y="91"/>
                    <a:pt x="0" y="210"/>
                    <a:pt x="72" y="282"/>
                  </a:cubicBezTo>
                  <a:cubicBezTo>
                    <a:pt x="96" y="329"/>
                    <a:pt x="96" y="377"/>
                    <a:pt x="96" y="401"/>
                  </a:cubicBezTo>
                  <a:cubicBezTo>
                    <a:pt x="96" y="449"/>
                    <a:pt x="96" y="496"/>
                    <a:pt x="72" y="520"/>
                  </a:cubicBezTo>
                  <a:cubicBezTo>
                    <a:pt x="0" y="615"/>
                    <a:pt x="24" y="734"/>
                    <a:pt x="96" y="782"/>
                  </a:cubicBezTo>
                  <a:cubicBezTo>
                    <a:pt x="143" y="806"/>
                    <a:pt x="167" y="830"/>
                    <a:pt x="215" y="830"/>
                  </a:cubicBezTo>
                  <a:cubicBezTo>
                    <a:pt x="262" y="830"/>
                    <a:pt x="334" y="806"/>
                    <a:pt x="358" y="734"/>
                  </a:cubicBezTo>
                  <a:cubicBezTo>
                    <a:pt x="429" y="639"/>
                    <a:pt x="477" y="520"/>
                    <a:pt x="477" y="401"/>
                  </a:cubicBezTo>
                  <a:cubicBezTo>
                    <a:pt x="477" y="282"/>
                    <a:pt x="429" y="163"/>
                    <a:pt x="358" y="67"/>
                  </a:cubicBezTo>
                  <a:cubicBezTo>
                    <a:pt x="330" y="26"/>
                    <a:pt x="278" y="1"/>
                    <a:pt x="2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5"/>
            <p:cNvSpPr/>
            <p:nvPr/>
          </p:nvSpPr>
          <p:spPr>
            <a:xfrm>
              <a:off x="2245287" y="4039658"/>
              <a:ext cx="21333" cy="56338"/>
            </a:xfrm>
            <a:custGeom>
              <a:rect b="b" l="l" r="r" t="t"/>
              <a:pathLst>
                <a:path extrusionOk="0" h="1640" w="621">
                  <a:moveTo>
                    <a:pt x="204" y="1"/>
                  </a:moveTo>
                  <a:cubicBezTo>
                    <a:pt x="164" y="1"/>
                    <a:pt x="126" y="14"/>
                    <a:pt x="96" y="44"/>
                  </a:cubicBezTo>
                  <a:cubicBezTo>
                    <a:pt x="25" y="115"/>
                    <a:pt x="1" y="211"/>
                    <a:pt x="72" y="306"/>
                  </a:cubicBezTo>
                  <a:cubicBezTo>
                    <a:pt x="191" y="449"/>
                    <a:pt x="263" y="615"/>
                    <a:pt x="263" y="806"/>
                  </a:cubicBezTo>
                  <a:cubicBezTo>
                    <a:pt x="263" y="996"/>
                    <a:pt x="191" y="1187"/>
                    <a:pt x="72" y="1330"/>
                  </a:cubicBezTo>
                  <a:cubicBezTo>
                    <a:pt x="1" y="1401"/>
                    <a:pt x="25" y="1520"/>
                    <a:pt x="96" y="1592"/>
                  </a:cubicBezTo>
                  <a:cubicBezTo>
                    <a:pt x="144" y="1616"/>
                    <a:pt x="168" y="1639"/>
                    <a:pt x="215" y="1639"/>
                  </a:cubicBezTo>
                  <a:cubicBezTo>
                    <a:pt x="263" y="1639"/>
                    <a:pt x="310" y="1616"/>
                    <a:pt x="358" y="1568"/>
                  </a:cubicBezTo>
                  <a:cubicBezTo>
                    <a:pt x="525" y="1354"/>
                    <a:pt x="620" y="1092"/>
                    <a:pt x="620" y="806"/>
                  </a:cubicBezTo>
                  <a:cubicBezTo>
                    <a:pt x="620" y="544"/>
                    <a:pt x="525" y="282"/>
                    <a:pt x="358" y="68"/>
                  </a:cubicBezTo>
                  <a:cubicBezTo>
                    <a:pt x="317" y="26"/>
                    <a:pt x="259" y="1"/>
                    <a:pt x="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5"/>
            <p:cNvSpPr/>
            <p:nvPr/>
          </p:nvSpPr>
          <p:spPr>
            <a:xfrm>
              <a:off x="2166757" y="4417467"/>
              <a:ext cx="13123" cy="51563"/>
            </a:xfrm>
            <a:custGeom>
              <a:rect b="b" l="l" r="r" t="t"/>
              <a:pathLst>
                <a:path extrusionOk="0" h="1501" w="382">
                  <a:moveTo>
                    <a:pt x="191" y="0"/>
                  </a:moveTo>
                  <a:cubicBezTo>
                    <a:pt x="96" y="0"/>
                    <a:pt x="1" y="72"/>
                    <a:pt x="1" y="167"/>
                  </a:cubicBezTo>
                  <a:lnTo>
                    <a:pt x="1" y="1310"/>
                  </a:lnTo>
                  <a:cubicBezTo>
                    <a:pt x="1" y="1429"/>
                    <a:pt x="96" y="1501"/>
                    <a:pt x="191" y="1501"/>
                  </a:cubicBezTo>
                  <a:cubicBezTo>
                    <a:pt x="286" y="1501"/>
                    <a:pt x="382" y="1429"/>
                    <a:pt x="382" y="1310"/>
                  </a:cubicBezTo>
                  <a:lnTo>
                    <a:pt x="382" y="167"/>
                  </a:lnTo>
                  <a:cubicBezTo>
                    <a:pt x="382" y="72"/>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35"/>
          <p:cNvSpPr/>
          <p:nvPr/>
        </p:nvSpPr>
        <p:spPr>
          <a:xfrm>
            <a:off x="7331138" y="2240876"/>
            <a:ext cx="302170" cy="445184"/>
          </a:xfrm>
          <a:custGeom>
            <a:rect b="b" l="l" r="r" t="t"/>
            <a:pathLst>
              <a:path extrusionOk="0" h="12492" w="8479">
                <a:moveTo>
                  <a:pt x="3120" y="417"/>
                </a:moveTo>
                <a:cubicBezTo>
                  <a:pt x="2977" y="560"/>
                  <a:pt x="2858" y="775"/>
                  <a:pt x="2739" y="1037"/>
                </a:cubicBezTo>
                <a:cubicBezTo>
                  <a:pt x="2406" y="965"/>
                  <a:pt x="2120" y="894"/>
                  <a:pt x="1858" y="775"/>
                </a:cubicBezTo>
                <a:cubicBezTo>
                  <a:pt x="2239" y="584"/>
                  <a:pt x="2644" y="441"/>
                  <a:pt x="3072" y="417"/>
                </a:cubicBezTo>
                <a:close/>
                <a:moveTo>
                  <a:pt x="5406" y="417"/>
                </a:moveTo>
                <a:cubicBezTo>
                  <a:pt x="5835" y="441"/>
                  <a:pt x="6240" y="584"/>
                  <a:pt x="6621" y="775"/>
                </a:cubicBezTo>
                <a:cubicBezTo>
                  <a:pt x="6359" y="894"/>
                  <a:pt x="6073" y="965"/>
                  <a:pt x="5740" y="1037"/>
                </a:cubicBezTo>
                <a:cubicBezTo>
                  <a:pt x="5621" y="775"/>
                  <a:pt x="5501" y="560"/>
                  <a:pt x="5359" y="417"/>
                </a:cubicBezTo>
                <a:close/>
                <a:moveTo>
                  <a:pt x="4239" y="370"/>
                </a:moveTo>
                <a:cubicBezTo>
                  <a:pt x="4406" y="370"/>
                  <a:pt x="4549" y="370"/>
                  <a:pt x="4716" y="417"/>
                </a:cubicBezTo>
                <a:cubicBezTo>
                  <a:pt x="4954" y="441"/>
                  <a:pt x="5192" y="703"/>
                  <a:pt x="5359" y="1108"/>
                </a:cubicBezTo>
                <a:cubicBezTo>
                  <a:pt x="5120" y="1132"/>
                  <a:pt x="4858" y="1156"/>
                  <a:pt x="4597" y="1179"/>
                </a:cubicBezTo>
                <a:cubicBezTo>
                  <a:pt x="4501" y="1179"/>
                  <a:pt x="4430" y="1275"/>
                  <a:pt x="4430" y="1370"/>
                </a:cubicBezTo>
                <a:cubicBezTo>
                  <a:pt x="4430" y="1465"/>
                  <a:pt x="4501" y="1537"/>
                  <a:pt x="4597" y="1537"/>
                </a:cubicBezTo>
                <a:lnTo>
                  <a:pt x="4620" y="1537"/>
                </a:lnTo>
                <a:cubicBezTo>
                  <a:pt x="4930" y="1537"/>
                  <a:pt x="5216" y="1489"/>
                  <a:pt x="5501" y="1465"/>
                </a:cubicBezTo>
                <a:cubicBezTo>
                  <a:pt x="5716" y="2108"/>
                  <a:pt x="5811" y="2942"/>
                  <a:pt x="5740" y="3751"/>
                </a:cubicBezTo>
                <a:cubicBezTo>
                  <a:pt x="5668" y="4585"/>
                  <a:pt x="5406" y="5371"/>
                  <a:pt x="5144" y="6157"/>
                </a:cubicBezTo>
                <a:cubicBezTo>
                  <a:pt x="5025" y="6514"/>
                  <a:pt x="4906" y="6871"/>
                  <a:pt x="4811" y="7204"/>
                </a:cubicBezTo>
                <a:lnTo>
                  <a:pt x="3668" y="7204"/>
                </a:lnTo>
                <a:cubicBezTo>
                  <a:pt x="3572" y="6871"/>
                  <a:pt x="3453" y="6514"/>
                  <a:pt x="3334" y="6157"/>
                </a:cubicBezTo>
                <a:cubicBezTo>
                  <a:pt x="3072" y="5371"/>
                  <a:pt x="2810" y="4585"/>
                  <a:pt x="2739" y="3751"/>
                </a:cubicBezTo>
                <a:cubicBezTo>
                  <a:pt x="2668" y="2942"/>
                  <a:pt x="2763" y="2108"/>
                  <a:pt x="2977" y="1465"/>
                </a:cubicBezTo>
                <a:cubicBezTo>
                  <a:pt x="3263" y="1489"/>
                  <a:pt x="3549" y="1537"/>
                  <a:pt x="3858" y="1537"/>
                </a:cubicBezTo>
                <a:lnTo>
                  <a:pt x="3882" y="1537"/>
                </a:lnTo>
                <a:cubicBezTo>
                  <a:pt x="3977" y="1537"/>
                  <a:pt x="4049" y="1465"/>
                  <a:pt x="4049" y="1370"/>
                </a:cubicBezTo>
                <a:cubicBezTo>
                  <a:pt x="4073" y="1275"/>
                  <a:pt x="3977" y="1179"/>
                  <a:pt x="3882" y="1179"/>
                </a:cubicBezTo>
                <a:cubicBezTo>
                  <a:pt x="3620" y="1156"/>
                  <a:pt x="3358" y="1132"/>
                  <a:pt x="3120" y="1108"/>
                </a:cubicBezTo>
                <a:cubicBezTo>
                  <a:pt x="3287" y="703"/>
                  <a:pt x="3525" y="441"/>
                  <a:pt x="3763" y="417"/>
                </a:cubicBezTo>
                <a:cubicBezTo>
                  <a:pt x="3930" y="370"/>
                  <a:pt x="4073" y="370"/>
                  <a:pt x="4239" y="370"/>
                </a:cubicBezTo>
                <a:close/>
                <a:moveTo>
                  <a:pt x="6954" y="1037"/>
                </a:moveTo>
                <a:cubicBezTo>
                  <a:pt x="7121" y="1156"/>
                  <a:pt x="7288" y="1322"/>
                  <a:pt x="7407" y="1489"/>
                </a:cubicBezTo>
                <a:cubicBezTo>
                  <a:pt x="7907" y="2132"/>
                  <a:pt x="8097" y="2942"/>
                  <a:pt x="7954" y="3728"/>
                </a:cubicBezTo>
                <a:cubicBezTo>
                  <a:pt x="7811" y="4537"/>
                  <a:pt x="7192" y="5323"/>
                  <a:pt x="6597" y="6109"/>
                </a:cubicBezTo>
                <a:cubicBezTo>
                  <a:pt x="6311" y="6466"/>
                  <a:pt x="6025" y="6847"/>
                  <a:pt x="5811" y="7204"/>
                </a:cubicBezTo>
                <a:lnTo>
                  <a:pt x="5192" y="7204"/>
                </a:lnTo>
                <a:cubicBezTo>
                  <a:pt x="5287" y="6895"/>
                  <a:pt x="5382" y="6585"/>
                  <a:pt x="5501" y="6276"/>
                </a:cubicBezTo>
                <a:cubicBezTo>
                  <a:pt x="5763" y="5466"/>
                  <a:pt x="6049" y="4656"/>
                  <a:pt x="6097" y="3775"/>
                </a:cubicBezTo>
                <a:cubicBezTo>
                  <a:pt x="6168" y="2942"/>
                  <a:pt x="6097" y="2084"/>
                  <a:pt x="5859" y="1394"/>
                </a:cubicBezTo>
                <a:cubicBezTo>
                  <a:pt x="6287" y="1299"/>
                  <a:pt x="6645" y="1179"/>
                  <a:pt x="6954" y="1037"/>
                </a:cubicBezTo>
                <a:close/>
                <a:moveTo>
                  <a:pt x="3382" y="7562"/>
                </a:moveTo>
                <a:cubicBezTo>
                  <a:pt x="3406" y="7705"/>
                  <a:pt x="3430" y="7824"/>
                  <a:pt x="3453" y="7943"/>
                </a:cubicBezTo>
                <a:lnTo>
                  <a:pt x="3049" y="7943"/>
                </a:lnTo>
                <a:cubicBezTo>
                  <a:pt x="3001" y="7824"/>
                  <a:pt x="2953" y="7705"/>
                  <a:pt x="2882" y="7562"/>
                </a:cubicBezTo>
                <a:close/>
                <a:moveTo>
                  <a:pt x="4739" y="7562"/>
                </a:moveTo>
                <a:cubicBezTo>
                  <a:pt x="4692" y="7705"/>
                  <a:pt x="4668" y="7824"/>
                  <a:pt x="4644" y="7943"/>
                </a:cubicBezTo>
                <a:lnTo>
                  <a:pt x="3834" y="7943"/>
                </a:lnTo>
                <a:cubicBezTo>
                  <a:pt x="3811" y="7824"/>
                  <a:pt x="3787" y="7705"/>
                  <a:pt x="3739" y="7562"/>
                </a:cubicBezTo>
                <a:close/>
                <a:moveTo>
                  <a:pt x="5597" y="7562"/>
                </a:moveTo>
                <a:cubicBezTo>
                  <a:pt x="5525" y="7705"/>
                  <a:pt x="5478" y="7824"/>
                  <a:pt x="5430" y="7943"/>
                </a:cubicBezTo>
                <a:lnTo>
                  <a:pt x="5025" y="7943"/>
                </a:lnTo>
                <a:cubicBezTo>
                  <a:pt x="5049" y="7824"/>
                  <a:pt x="5073" y="7705"/>
                  <a:pt x="5097" y="7562"/>
                </a:cubicBezTo>
                <a:close/>
                <a:moveTo>
                  <a:pt x="4406" y="8324"/>
                </a:moveTo>
                <a:lnTo>
                  <a:pt x="4239" y="8633"/>
                </a:lnTo>
                <a:lnTo>
                  <a:pt x="4073" y="8324"/>
                </a:lnTo>
                <a:close/>
                <a:moveTo>
                  <a:pt x="3644" y="8324"/>
                </a:moveTo>
                <a:lnTo>
                  <a:pt x="4049" y="9062"/>
                </a:lnTo>
                <a:lnTo>
                  <a:pt x="4049" y="9848"/>
                </a:lnTo>
                <a:lnTo>
                  <a:pt x="3096" y="9848"/>
                </a:lnTo>
                <a:cubicBezTo>
                  <a:pt x="3382" y="9348"/>
                  <a:pt x="3477" y="8824"/>
                  <a:pt x="3358" y="8324"/>
                </a:cubicBezTo>
                <a:close/>
                <a:moveTo>
                  <a:pt x="5120" y="8324"/>
                </a:moveTo>
                <a:cubicBezTo>
                  <a:pt x="5001" y="8824"/>
                  <a:pt x="5097" y="9348"/>
                  <a:pt x="5382" y="9848"/>
                </a:cubicBezTo>
                <a:lnTo>
                  <a:pt x="4430" y="9848"/>
                </a:lnTo>
                <a:lnTo>
                  <a:pt x="4430" y="9062"/>
                </a:lnTo>
                <a:lnTo>
                  <a:pt x="4835" y="8324"/>
                </a:lnTo>
                <a:close/>
                <a:moveTo>
                  <a:pt x="3596" y="10729"/>
                </a:moveTo>
                <a:cubicBezTo>
                  <a:pt x="3692" y="10729"/>
                  <a:pt x="3787" y="10824"/>
                  <a:pt x="3787" y="10943"/>
                </a:cubicBezTo>
                <a:cubicBezTo>
                  <a:pt x="3787" y="10967"/>
                  <a:pt x="3787" y="10967"/>
                  <a:pt x="3787" y="10967"/>
                </a:cubicBezTo>
                <a:cubicBezTo>
                  <a:pt x="3739" y="10991"/>
                  <a:pt x="3644" y="10991"/>
                  <a:pt x="3572" y="10991"/>
                </a:cubicBezTo>
                <a:cubicBezTo>
                  <a:pt x="3525" y="10991"/>
                  <a:pt x="3453" y="10991"/>
                  <a:pt x="3406" y="10967"/>
                </a:cubicBezTo>
                <a:cubicBezTo>
                  <a:pt x="3406" y="10967"/>
                  <a:pt x="3406" y="10967"/>
                  <a:pt x="3406" y="10943"/>
                </a:cubicBezTo>
                <a:cubicBezTo>
                  <a:pt x="3406" y="10824"/>
                  <a:pt x="3501" y="10729"/>
                  <a:pt x="3596" y="10729"/>
                </a:cubicBezTo>
                <a:close/>
                <a:moveTo>
                  <a:pt x="4882" y="10729"/>
                </a:moveTo>
                <a:cubicBezTo>
                  <a:pt x="4978" y="10729"/>
                  <a:pt x="5073" y="10824"/>
                  <a:pt x="5073" y="10943"/>
                </a:cubicBezTo>
                <a:cubicBezTo>
                  <a:pt x="5073" y="10967"/>
                  <a:pt x="5073" y="10967"/>
                  <a:pt x="5073" y="10967"/>
                </a:cubicBezTo>
                <a:cubicBezTo>
                  <a:pt x="5025" y="10991"/>
                  <a:pt x="4930" y="10991"/>
                  <a:pt x="4858" y="10991"/>
                </a:cubicBezTo>
                <a:cubicBezTo>
                  <a:pt x="4811" y="10991"/>
                  <a:pt x="4716" y="10991"/>
                  <a:pt x="4692" y="10967"/>
                </a:cubicBezTo>
                <a:cubicBezTo>
                  <a:pt x="4692" y="10967"/>
                  <a:pt x="4692" y="10967"/>
                  <a:pt x="4692" y="10943"/>
                </a:cubicBezTo>
                <a:cubicBezTo>
                  <a:pt x="4692" y="10824"/>
                  <a:pt x="4787" y="10729"/>
                  <a:pt x="4882" y="10729"/>
                </a:cubicBezTo>
                <a:close/>
                <a:moveTo>
                  <a:pt x="4239" y="1"/>
                </a:moveTo>
                <a:cubicBezTo>
                  <a:pt x="3840" y="1"/>
                  <a:pt x="3442" y="13"/>
                  <a:pt x="3049" y="36"/>
                </a:cubicBezTo>
                <a:cubicBezTo>
                  <a:pt x="2144" y="108"/>
                  <a:pt x="1310" y="560"/>
                  <a:pt x="762" y="1275"/>
                </a:cubicBezTo>
                <a:cubicBezTo>
                  <a:pt x="215" y="1989"/>
                  <a:pt x="0" y="2894"/>
                  <a:pt x="167" y="3799"/>
                </a:cubicBezTo>
                <a:cubicBezTo>
                  <a:pt x="310" y="4609"/>
                  <a:pt x="834" y="5371"/>
                  <a:pt x="1429" y="6133"/>
                </a:cubicBezTo>
                <a:cubicBezTo>
                  <a:pt x="1471" y="6174"/>
                  <a:pt x="1520" y="6200"/>
                  <a:pt x="1573" y="6200"/>
                </a:cubicBezTo>
                <a:cubicBezTo>
                  <a:pt x="1611" y="6200"/>
                  <a:pt x="1651" y="6187"/>
                  <a:pt x="1691" y="6157"/>
                </a:cubicBezTo>
                <a:cubicBezTo>
                  <a:pt x="1763" y="6085"/>
                  <a:pt x="1786" y="5990"/>
                  <a:pt x="1715" y="5895"/>
                </a:cubicBezTo>
                <a:cubicBezTo>
                  <a:pt x="1167" y="5180"/>
                  <a:pt x="643" y="4466"/>
                  <a:pt x="524" y="3728"/>
                </a:cubicBezTo>
                <a:cubicBezTo>
                  <a:pt x="381" y="2942"/>
                  <a:pt x="572" y="2132"/>
                  <a:pt x="1072" y="1489"/>
                </a:cubicBezTo>
                <a:cubicBezTo>
                  <a:pt x="1191" y="1322"/>
                  <a:pt x="1358" y="1156"/>
                  <a:pt x="1524" y="1037"/>
                </a:cubicBezTo>
                <a:cubicBezTo>
                  <a:pt x="1834" y="1179"/>
                  <a:pt x="2191" y="1299"/>
                  <a:pt x="2620" y="1394"/>
                </a:cubicBezTo>
                <a:cubicBezTo>
                  <a:pt x="2382" y="2084"/>
                  <a:pt x="2310" y="2942"/>
                  <a:pt x="2382" y="3775"/>
                </a:cubicBezTo>
                <a:cubicBezTo>
                  <a:pt x="2429" y="4656"/>
                  <a:pt x="2715" y="5466"/>
                  <a:pt x="2977" y="6276"/>
                </a:cubicBezTo>
                <a:cubicBezTo>
                  <a:pt x="3096" y="6585"/>
                  <a:pt x="3191" y="6895"/>
                  <a:pt x="3287" y="7204"/>
                </a:cubicBezTo>
                <a:lnTo>
                  <a:pt x="2668" y="7204"/>
                </a:lnTo>
                <a:cubicBezTo>
                  <a:pt x="2525" y="6966"/>
                  <a:pt x="2334" y="6704"/>
                  <a:pt x="2167" y="6490"/>
                </a:cubicBezTo>
                <a:cubicBezTo>
                  <a:pt x="2126" y="6434"/>
                  <a:pt x="2076" y="6411"/>
                  <a:pt x="2022" y="6411"/>
                </a:cubicBezTo>
                <a:cubicBezTo>
                  <a:pt x="1984" y="6411"/>
                  <a:pt x="1945" y="6423"/>
                  <a:pt x="1905" y="6442"/>
                </a:cubicBezTo>
                <a:cubicBezTo>
                  <a:pt x="1834" y="6514"/>
                  <a:pt x="1810" y="6633"/>
                  <a:pt x="1882" y="6704"/>
                </a:cubicBezTo>
                <a:cubicBezTo>
                  <a:pt x="2001" y="6871"/>
                  <a:pt x="2120" y="7038"/>
                  <a:pt x="2239" y="7204"/>
                </a:cubicBezTo>
                <a:lnTo>
                  <a:pt x="2167" y="7204"/>
                </a:lnTo>
                <a:cubicBezTo>
                  <a:pt x="2072" y="7204"/>
                  <a:pt x="1977" y="7276"/>
                  <a:pt x="1977" y="7395"/>
                </a:cubicBezTo>
                <a:cubicBezTo>
                  <a:pt x="1977" y="7490"/>
                  <a:pt x="2072" y="7562"/>
                  <a:pt x="2167" y="7562"/>
                </a:cubicBezTo>
                <a:lnTo>
                  <a:pt x="2453" y="7562"/>
                </a:lnTo>
                <a:cubicBezTo>
                  <a:pt x="2572" y="7776"/>
                  <a:pt x="2668" y="7990"/>
                  <a:pt x="2739" y="8181"/>
                </a:cubicBezTo>
                <a:cubicBezTo>
                  <a:pt x="2763" y="8252"/>
                  <a:pt x="2834" y="8324"/>
                  <a:pt x="2906" y="8324"/>
                </a:cubicBezTo>
                <a:lnTo>
                  <a:pt x="2977" y="8324"/>
                </a:lnTo>
                <a:cubicBezTo>
                  <a:pt x="3120" y="8848"/>
                  <a:pt x="3025" y="9348"/>
                  <a:pt x="2668" y="9848"/>
                </a:cubicBezTo>
                <a:lnTo>
                  <a:pt x="2072" y="9848"/>
                </a:lnTo>
                <a:cubicBezTo>
                  <a:pt x="1977" y="9848"/>
                  <a:pt x="1882" y="9919"/>
                  <a:pt x="1882" y="10015"/>
                </a:cubicBezTo>
                <a:cubicBezTo>
                  <a:pt x="1882" y="10134"/>
                  <a:pt x="1977" y="10205"/>
                  <a:pt x="2072" y="10205"/>
                </a:cubicBezTo>
                <a:lnTo>
                  <a:pt x="2382" y="10205"/>
                </a:lnTo>
                <a:lnTo>
                  <a:pt x="2739" y="11872"/>
                </a:lnTo>
                <a:cubicBezTo>
                  <a:pt x="2810" y="12229"/>
                  <a:pt x="3120" y="12491"/>
                  <a:pt x="3501" y="12491"/>
                </a:cubicBezTo>
                <a:lnTo>
                  <a:pt x="4978" y="12491"/>
                </a:lnTo>
                <a:cubicBezTo>
                  <a:pt x="5359" y="12491"/>
                  <a:pt x="5668" y="12229"/>
                  <a:pt x="5740" y="11872"/>
                </a:cubicBezTo>
                <a:lnTo>
                  <a:pt x="5787" y="11705"/>
                </a:lnTo>
                <a:cubicBezTo>
                  <a:pt x="5811" y="11610"/>
                  <a:pt x="5740" y="11515"/>
                  <a:pt x="5644" y="11491"/>
                </a:cubicBezTo>
                <a:cubicBezTo>
                  <a:pt x="5632" y="11488"/>
                  <a:pt x="5619" y="11486"/>
                  <a:pt x="5607" y="11486"/>
                </a:cubicBezTo>
                <a:cubicBezTo>
                  <a:pt x="5525" y="11486"/>
                  <a:pt x="5451" y="11551"/>
                  <a:pt x="5430" y="11634"/>
                </a:cubicBezTo>
                <a:lnTo>
                  <a:pt x="5382" y="11801"/>
                </a:lnTo>
                <a:cubicBezTo>
                  <a:pt x="5359" y="11991"/>
                  <a:pt x="5168" y="12134"/>
                  <a:pt x="4978" y="12134"/>
                </a:cubicBezTo>
                <a:lnTo>
                  <a:pt x="3501" y="12134"/>
                </a:lnTo>
                <a:cubicBezTo>
                  <a:pt x="3311" y="12134"/>
                  <a:pt x="3120" y="11991"/>
                  <a:pt x="3096" y="11801"/>
                </a:cubicBezTo>
                <a:lnTo>
                  <a:pt x="2763" y="10205"/>
                </a:lnTo>
                <a:lnTo>
                  <a:pt x="3406" y="10205"/>
                </a:lnTo>
                <a:lnTo>
                  <a:pt x="3406" y="10396"/>
                </a:lnTo>
                <a:cubicBezTo>
                  <a:pt x="3191" y="10467"/>
                  <a:pt x="3049" y="10681"/>
                  <a:pt x="3049" y="10943"/>
                </a:cubicBezTo>
                <a:cubicBezTo>
                  <a:pt x="3049" y="11181"/>
                  <a:pt x="3168" y="11277"/>
                  <a:pt x="3263" y="11324"/>
                </a:cubicBezTo>
                <a:cubicBezTo>
                  <a:pt x="3358" y="11348"/>
                  <a:pt x="3477" y="11348"/>
                  <a:pt x="3572" y="11348"/>
                </a:cubicBezTo>
                <a:cubicBezTo>
                  <a:pt x="3692" y="11348"/>
                  <a:pt x="3834" y="11348"/>
                  <a:pt x="3930" y="11324"/>
                </a:cubicBezTo>
                <a:cubicBezTo>
                  <a:pt x="4025" y="11277"/>
                  <a:pt x="4144" y="11181"/>
                  <a:pt x="4144" y="10943"/>
                </a:cubicBezTo>
                <a:cubicBezTo>
                  <a:pt x="4144" y="10681"/>
                  <a:pt x="4001" y="10467"/>
                  <a:pt x="3787" y="10396"/>
                </a:cubicBezTo>
                <a:lnTo>
                  <a:pt x="3787" y="10205"/>
                </a:lnTo>
                <a:lnTo>
                  <a:pt x="4692" y="10205"/>
                </a:lnTo>
                <a:lnTo>
                  <a:pt x="4692" y="10396"/>
                </a:lnTo>
                <a:cubicBezTo>
                  <a:pt x="4477" y="10467"/>
                  <a:pt x="4335" y="10681"/>
                  <a:pt x="4335" y="10943"/>
                </a:cubicBezTo>
                <a:cubicBezTo>
                  <a:pt x="4335" y="11181"/>
                  <a:pt x="4454" y="11277"/>
                  <a:pt x="4549" y="11324"/>
                </a:cubicBezTo>
                <a:cubicBezTo>
                  <a:pt x="4644" y="11348"/>
                  <a:pt x="4763" y="11348"/>
                  <a:pt x="4858" y="11348"/>
                </a:cubicBezTo>
                <a:cubicBezTo>
                  <a:pt x="4978" y="11348"/>
                  <a:pt x="5120" y="11348"/>
                  <a:pt x="5216" y="11324"/>
                </a:cubicBezTo>
                <a:cubicBezTo>
                  <a:pt x="5311" y="11277"/>
                  <a:pt x="5430" y="11181"/>
                  <a:pt x="5430" y="10943"/>
                </a:cubicBezTo>
                <a:cubicBezTo>
                  <a:pt x="5430" y="10681"/>
                  <a:pt x="5287" y="10467"/>
                  <a:pt x="5073" y="10396"/>
                </a:cubicBezTo>
                <a:lnTo>
                  <a:pt x="5073" y="10205"/>
                </a:lnTo>
                <a:lnTo>
                  <a:pt x="5716" y="10205"/>
                </a:lnTo>
                <a:lnTo>
                  <a:pt x="5573" y="10896"/>
                </a:lnTo>
                <a:cubicBezTo>
                  <a:pt x="5549" y="10991"/>
                  <a:pt x="5621" y="11086"/>
                  <a:pt x="5716" y="11110"/>
                </a:cubicBezTo>
                <a:cubicBezTo>
                  <a:pt x="5728" y="11113"/>
                  <a:pt x="5741" y="11115"/>
                  <a:pt x="5753" y="11115"/>
                </a:cubicBezTo>
                <a:cubicBezTo>
                  <a:pt x="5835" y="11115"/>
                  <a:pt x="5909" y="11050"/>
                  <a:pt x="5930" y="10967"/>
                </a:cubicBezTo>
                <a:lnTo>
                  <a:pt x="6097" y="10205"/>
                </a:lnTo>
                <a:lnTo>
                  <a:pt x="6406" y="10205"/>
                </a:lnTo>
                <a:cubicBezTo>
                  <a:pt x="6502" y="10205"/>
                  <a:pt x="6597" y="10134"/>
                  <a:pt x="6597" y="10015"/>
                </a:cubicBezTo>
                <a:cubicBezTo>
                  <a:pt x="6597" y="9919"/>
                  <a:pt x="6502" y="9848"/>
                  <a:pt x="6406" y="9848"/>
                </a:cubicBezTo>
                <a:lnTo>
                  <a:pt x="5811" y="9848"/>
                </a:lnTo>
                <a:cubicBezTo>
                  <a:pt x="5454" y="9348"/>
                  <a:pt x="5359" y="8848"/>
                  <a:pt x="5501" y="8324"/>
                </a:cubicBezTo>
                <a:lnTo>
                  <a:pt x="5573" y="8324"/>
                </a:lnTo>
                <a:cubicBezTo>
                  <a:pt x="5644" y="8324"/>
                  <a:pt x="5716" y="8252"/>
                  <a:pt x="5740" y="8181"/>
                </a:cubicBezTo>
                <a:cubicBezTo>
                  <a:pt x="5811" y="7990"/>
                  <a:pt x="5906" y="7776"/>
                  <a:pt x="6025" y="7562"/>
                </a:cubicBezTo>
                <a:lnTo>
                  <a:pt x="6311" y="7562"/>
                </a:lnTo>
                <a:cubicBezTo>
                  <a:pt x="6406" y="7562"/>
                  <a:pt x="6502" y="7490"/>
                  <a:pt x="6502" y="7395"/>
                </a:cubicBezTo>
                <a:cubicBezTo>
                  <a:pt x="6502" y="7276"/>
                  <a:pt x="6406" y="7204"/>
                  <a:pt x="6311" y="7204"/>
                </a:cubicBezTo>
                <a:lnTo>
                  <a:pt x="6240" y="7204"/>
                </a:lnTo>
                <a:cubicBezTo>
                  <a:pt x="6430" y="6919"/>
                  <a:pt x="6668" y="6633"/>
                  <a:pt x="6883" y="6323"/>
                </a:cubicBezTo>
                <a:cubicBezTo>
                  <a:pt x="7526" y="5514"/>
                  <a:pt x="8169" y="4680"/>
                  <a:pt x="8312" y="3799"/>
                </a:cubicBezTo>
                <a:cubicBezTo>
                  <a:pt x="8478" y="2894"/>
                  <a:pt x="8264" y="1989"/>
                  <a:pt x="7716" y="1275"/>
                </a:cubicBezTo>
                <a:cubicBezTo>
                  <a:pt x="7168" y="560"/>
                  <a:pt x="6335" y="108"/>
                  <a:pt x="5430" y="36"/>
                </a:cubicBezTo>
                <a:cubicBezTo>
                  <a:pt x="5037" y="13"/>
                  <a:pt x="4638" y="1"/>
                  <a:pt x="4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5"/>
          <p:cNvSpPr txBox="1"/>
          <p:nvPr/>
        </p:nvSpPr>
        <p:spPr>
          <a:xfrm>
            <a:off x="-461875" y="-262425"/>
            <a:ext cx="60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204" name="Google Shape;204;p35"/>
          <p:cNvPicPr preferRelativeResize="0"/>
          <p:nvPr/>
        </p:nvPicPr>
        <p:blipFill>
          <a:blip r:embed="rId3">
            <a:alphaModFix/>
          </a:blip>
          <a:stretch>
            <a:fillRect/>
          </a:stretch>
        </p:blipFill>
        <p:spPr>
          <a:xfrm>
            <a:off x="2021350" y="1845624"/>
            <a:ext cx="1246800" cy="1258800"/>
          </a:xfrm>
          <a:prstGeom prst="ellipse">
            <a:avLst/>
          </a:prstGeom>
          <a:noFill/>
          <a:ln>
            <a:noFill/>
          </a:ln>
        </p:spPr>
      </p:pic>
      <p:pic>
        <p:nvPicPr>
          <p:cNvPr id="205" name="Google Shape;205;p35"/>
          <p:cNvPicPr preferRelativeResize="0"/>
          <p:nvPr/>
        </p:nvPicPr>
        <p:blipFill rotWithShape="1">
          <a:blip r:embed="rId4">
            <a:alphaModFix/>
          </a:blip>
          <a:srcRect b="26356" l="0" r="0" t="0"/>
          <a:stretch/>
        </p:blipFill>
        <p:spPr>
          <a:xfrm>
            <a:off x="322850" y="1866313"/>
            <a:ext cx="1216200" cy="1194300"/>
          </a:xfrm>
          <a:prstGeom prst="ellipse">
            <a:avLst/>
          </a:prstGeom>
          <a:noFill/>
          <a:ln>
            <a:noFill/>
          </a:ln>
        </p:spPr>
      </p:pic>
      <p:pic>
        <p:nvPicPr>
          <p:cNvPr id="206" name="Google Shape;206;p35"/>
          <p:cNvPicPr preferRelativeResize="0"/>
          <p:nvPr/>
        </p:nvPicPr>
        <p:blipFill rotWithShape="1">
          <a:blip r:embed="rId5">
            <a:alphaModFix/>
          </a:blip>
          <a:srcRect b="0" l="0" r="5900" t="0"/>
          <a:stretch/>
        </p:blipFill>
        <p:spPr>
          <a:xfrm>
            <a:off x="3775825" y="1849535"/>
            <a:ext cx="1246800" cy="1251000"/>
          </a:xfrm>
          <a:prstGeom prst="ellipse">
            <a:avLst/>
          </a:prstGeom>
          <a:noFill/>
          <a:ln>
            <a:noFill/>
          </a:ln>
        </p:spPr>
      </p:pic>
      <p:pic>
        <p:nvPicPr>
          <p:cNvPr id="207" name="Google Shape;207;p35"/>
          <p:cNvPicPr preferRelativeResize="0"/>
          <p:nvPr/>
        </p:nvPicPr>
        <p:blipFill>
          <a:blip r:embed="rId6">
            <a:alphaModFix/>
          </a:blip>
          <a:stretch>
            <a:fillRect/>
          </a:stretch>
        </p:blipFill>
        <p:spPr>
          <a:xfrm>
            <a:off x="5535936" y="1834075"/>
            <a:ext cx="1281900" cy="1281900"/>
          </a:xfrm>
          <a:prstGeom prst="ellipse">
            <a:avLst/>
          </a:prstGeom>
          <a:noFill/>
          <a:ln>
            <a:noFill/>
          </a:ln>
        </p:spPr>
      </p:pic>
      <p:pic>
        <p:nvPicPr>
          <p:cNvPr id="208" name="Google Shape;208;p35"/>
          <p:cNvPicPr preferRelativeResize="0"/>
          <p:nvPr/>
        </p:nvPicPr>
        <p:blipFill>
          <a:blip r:embed="rId7">
            <a:alphaModFix/>
          </a:blip>
          <a:stretch>
            <a:fillRect/>
          </a:stretch>
        </p:blipFill>
        <p:spPr>
          <a:xfrm>
            <a:off x="7259425" y="1810513"/>
            <a:ext cx="1359600" cy="1305900"/>
          </a:xfrm>
          <a:prstGeom prst="ellipse">
            <a:avLst/>
          </a:prstGeom>
          <a:noFill/>
          <a:ln>
            <a:noFill/>
          </a:ln>
        </p:spPr>
      </p:pic>
      <p:sp>
        <p:nvSpPr>
          <p:cNvPr id="209" name="Google Shape;209;p35"/>
          <p:cNvSpPr txBox="1"/>
          <p:nvPr>
            <p:ph idx="1" type="subTitle"/>
          </p:nvPr>
        </p:nvSpPr>
        <p:spPr>
          <a:xfrm>
            <a:off x="7051079" y="3451263"/>
            <a:ext cx="1776300" cy="7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Senior</a:t>
            </a:r>
            <a:endParaRPr/>
          </a:p>
          <a:p>
            <a:pPr indent="0" lvl="0" marL="0" rtl="0" algn="ctr">
              <a:spcBef>
                <a:spcPts val="0"/>
              </a:spcBef>
              <a:spcAft>
                <a:spcPts val="0"/>
              </a:spcAft>
              <a:buNone/>
            </a:pPr>
            <a:r>
              <a:rPr lang="en"/>
              <a:t>Computer Science</a:t>
            </a:r>
            <a:endParaRPr/>
          </a:p>
        </p:txBody>
      </p:sp>
      <p:sp>
        <p:nvSpPr>
          <p:cNvPr id="210" name="Google Shape;210;p35"/>
          <p:cNvSpPr txBox="1"/>
          <p:nvPr>
            <p:ph idx="7" type="title"/>
          </p:nvPr>
        </p:nvSpPr>
        <p:spPr>
          <a:xfrm>
            <a:off x="7063550" y="3071843"/>
            <a:ext cx="17763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Aminu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idx="1" type="subTitle"/>
          </p:nvPr>
        </p:nvSpPr>
        <p:spPr>
          <a:xfrm>
            <a:off x="713100" y="1841262"/>
            <a:ext cx="3425700" cy="2101200"/>
          </a:xfrm>
          <a:prstGeom prst="rect">
            <a:avLst/>
          </a:prstGeom>
        </p:spPr>
        <p:txBody>
          <a:bodyPr anchorCtr="0" anchor="t" bIns="91425" lIns="91425" spcFirstLastPara="1" rIns="91425" wrap="square" tIns="91425">
            <a:noAutofit/>
          </a:bodyPr>
          <a:lstStyle/>
          <a:p>
            <a:pPr indent="0" lvl="0" marL="457200" rtl="0" algn="l">
              <a:spcBef>
                <a:spcPts val="1000"/>
              </a:spcBef>
              <a:spcAft>
                <a:spcPts val="0"/>
              </a:spcAft>
              <a:buNone/>
            </a:pPr>
            <a:r>
              <a:rPr lang="en"/>
              <a:t>Current boarding process is very </a:t>
            </a:r>
            <a:r>
              <a:rPr lang="en"/>
              <a:t>ambiguous,</a:t>
            </a:r>
            <a:r>
              <a:rPr lang="en"/>
              <a:t> leading to congestion at the ticket counter.</a:t>
            </a:r>
            <a:endParaRPr/>
          </a:p>
        </p:txBody>
      </p:sp>
      <p:sp>
        <p:nvSpPr>
          <p:cNvPr id="216" name="Google Shape;216;p36"/>
          <p:cNvSpPr txBox="1"/>
          <p:nvPr>
            <p:ph type="title"/>
          </p:nvPr>
        </p:nvSpPr>
        <p:spPr>
          <a:xfrm>
            <a:off x="713100" y="1201100"/>
            <a:ext cx="388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Problem Statement</a:t>
            </a:r>
            <a:endParaRPr>
              <a:solidFill>
                <a:schemeClr val="dk2"/>
              </a:solidFill>
            </a:endParaRPr>
          </a:p>
        </p:txBody>
      </p:sp>
      <p:pic>
        <p:nvPicPr>
          <p:cNvPr id="217" name="Google Shape;217;p36"/>
          <p:cNvPicPr preferRelativeResize="0"/>
          <p:nvPr/>
        </p:nvPicPr>
        <p:blipFill rotWithShape="1">
          <a:blip r:embed="rId3">
            <a:alphaModFix/>
          </a:blip>
          <a:srcRect b="3113" l="0" r="0" t="3113"/>
          <a:stretch/>
        </p:blipFill>
        <p:spPr>
          <a:xfrm>
            <a:off x="5030450" y="981328"/>
            <a:ext cx="3182700" cy="31818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1511550" y="3355100"/>
            <a:ext cx="6919500" cy="81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rPr>
              <a:t>What Is Travel Buddy?</a:t>
            </a:r>
            <a:endParaRPr>
              <a:solidFill>
                <a:schemeClr val="dk2"/>
              </a:solidFill>
            </a:endParaRPr>
          </a:p>
        </p:txBody>
      </p:sp>
      <p:pic>
        <p:nvPicPr>
          <p:cNvPr id="223" name="Google Shape;223;p37"/>
          <p:cNvPicPr preferRelativeResize="0"/>
          <p:nvPr/>
        </p:nvPicPr>
        <p:blipFill rotWithShape="1">
          <a:blip r:embed="rId3">
            <a:alphaModFix/>
          </a:blip>
          <a:srcRect b="6512" l="5315" r="3201" t="11257"/>
          <a:stretch/>
        </p:blipFill>
        <p:spPr>
          <a:xfrm rot="214505">
            <a:off x="197971" y="386999"/>
            <a:ext cx="6087854" cy="2859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Travel Buddy</a:t>
            </a:r>
            <a:endParaRPr>
              <a:solidFill>
                <a:schemeClr val="dk2"/>
              </a:solidFill>
            </a:endParaRPr>
          </a:p>
        </p:txBody>
      </p:sp>
      <p:sp>
        <p:nvSpPr>
          <p:cNvPr id="229" name="Google Shape;229;p38"/>
          <p:cNvSpPr txBox="1"/>
          <p:nvPr>
            <p:ph idx="1" type="subTitle"/>
          </p:nvPr>
        </p:nvSpPr>
        <p:spPr>
          <a:xfrm>
            <a:off x="3394791" y="2577000"/>
            <a:ext cx="23544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Roadmap</a:t>
            </a:r>
            <a:endParaRPr/>
          </a:p>
        </p:txBody>
      </p:sp>
      <p:sp>
        <p:nvSpPr>
          <p:cNvPr id="230" name="Google Shape;230;p38"/>
          <p:cNvSpPr txBox="1"/>
          <p:nvPr>
            <p:ph idx="2" type="subTitle"/>
          </p:nvPr>
        </p:nvSpPr>
        <p:spPr>
          <a:xfrm>
            <a:off x="3394791" y="3028263"/>
            <a:ext cx="235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Clearly maps out the boarding process</a:t>
            </a:r>
            <a:endParaRPr/>
          </a:p>
        </p:txBody>
      </p:sp>
      <p:sp>
        <p:nvSpPr>
          <p:cNvPr id="231" name="Google Shape;231;p38"/>
          <p:cNvSpPr txBox="1"/>
          <p:nvPr>
            <p:ph idx="4" type="subTitle"/>
          </p:nvPr>
        </p:nvSpPr>
        <p:spPr>
          <a:xfrm>
            <a:off x="6039141" y="2645975"/>
            <a:ext cx="23544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Baggage Scan</a:t>
            </a:r>
            <a:endParaRPr/>
          </a:p>
        </p:txBody>
      </p:sp>
      <p:sp>
        <p:nvSpPr>
          <p:cNvPr id="232" name="Google Shape;232;p38"/>
          <p:cNvSpPr txBox="1"/>
          <p:nvPr>
            <p:ph idx="5" type="subTitle"/>
          </p:nvPr>
        </p:nvSpPr>
        <p:spPr>
          <a:xfrm>
            <a:off x="750441" y="3028275"/>
            <a:ext cx="235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Brings all boarding services into one location</a:t>
            </a:r>
            <a:endParaRPr/>
          </a:p>
        </p:txBody>
      </p:sp>
      <p:sp>
        <p:nvSpPr>
          <p:cNvPr id="233" name="Google Shape;233;p38"/>
          <p:cNvSpPr txBox="1"/>
          <p:nvPr>
            <p:ph idx="3" type="title"/>
          </p:nvPr>
        </p:nvSpPr>
        <p:spPr>
          <a:xfrm>
            <a:off x="1320150" y="2147699"/>
            <a:ext cx="1215000" cy="4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34" name="Google Shape;234;p38"/>
          <p:cNvSpPr txBox="1"/>
          <p:nvPr>
            <p:ph idx="6" type="title"/>
          </p:nvPr>
        </p:nvSpPr>
        <p:spPr>
          <a:xfrm>
            <a:off x="3927150" y="2147699"/>
            <a:ext cx="1215000" cy="4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35" name="Google Shape;235;p38"/>
          <p:cNvSpPr txBox="1"/>
          <p:nvPr>
            <p:ph idx="8" type="subTitle"/>
          </p:nvPr>
        </p:nvSpPr>
        <p:spPr>
          <a:xfrm>
            <a:off x="5964441" y="2970500"/>
            <a:ext cx="235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Allows travellers to scan bags and find out whether or not they are carry-ons or checked bags  </a:t>
            </a:r>
            <a:endParaRPr/>
          </a:p>
        </p:txBody>
      </p:sp>
      <p:sp>
        <p:nvSpPr>
          <p:cNvPr id="236" name="Google Shape;236;p38"/>
          <p:cNvSpPr txBox="1"/>
          <p:nvPr>
            <p:ph idx="9" type="title"/>
          </p:nvPr>
        </p:nvSpPr>
        <p:spPr>
          <a:xfrm>
            <a:off x="6534150" y="2147699"/>
            <a:ext cx="1215000" cy="4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pic>
        <p:nvPicPr>
          <p:cNvPr id="237" name="Google Shape;237;p38"/>
          <p:cNvPicPr preferRelativeResize="0"/>
          <p:nvPr/>
        </p:nvPicPr>
        <p:blipFill rotWithShape="1">
          <a:blip r:embed="rId3">
            <a:alphaModFix/>
          </a:blip>
          <a:srcRect b="0" l="0" r="0" t="0"/>
          <a:stretch/>
        </p:blipFill>
        <p:spPr>
          <a:xfrm flipH="1" rot="601898">
            <a:off x="6748649" y="198177"/>
            <a:ext cx="2158978" cy="1201825"/>
          </a:xfrm>
          <a:prstGeom prst="rect">
            <a:avLst/>
          </a:prstGeom>
          <a:noFill/>
          <a:ln>
            <a:noFill/>
          </a:ln>
        </p:spPr>
      </p:pic>
      <p:sp>
        <p:nvSpPr>
          <p:cNvPr id="238" name="Google Shape;238;p38"/>
          <p:cNvSpPr txBox="1"/>
          <p:nvPr>
            <p:ph idx="13" type="subTitle"/>
          </p:nvPr>
        </p:nvSpPr>
        <p:spPr>
          <a:xfrm>
            <a:off x="825141" y="2576996"/>
            <a:ext cx="23544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Information Center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713100" y="3351700"/>
            <a:ext cx="8430900" cy="81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Who Can Use Travel Buddy</a:t>
            </a:r>
            <a:endParaRPr>
              <a:solidFill>
                <a:schemeClr val="dk2"/>
              </a:solidFill>
            </a:endParaRPr>
          </a:p>
        </p:txBody>
      </p:sp>
      <p:pic>
        <p:nvPicPr>
          <p:cNvPr id="244" name="Google Shape;244;p39"/>
          <p:cNvPicPr preferRelativeResize="0"/>
          <p:nvPr/>
        </p:nvPicPr>
        <p:blipFill rotWithShape="1">
          <a:blip r:embed="rId3">
            <a:alphaModFix/>
          </a:blip>
          <a:srcRect b="0" l="0" r="0" t="0"/>
          <a:stretch/>
        </p:blipFill>
        <p:spPr>
          <a:xfrm rot="275821">
            <a:off x="2624915" y="809738"/>
            <a:ext cx="6100942" cy="198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0" title="Screen Recording 2022-10-09 at 11.31.04 AM.mov">
            <a:hlinkClick r:id="rId3"/>
          </p:cNvPr>
          <p:cNvPicPr preferRelativeResize="0"/>
          <p:nvPr/>
        </p:nvPicPr>
        <p:blipFill>
          <a:blip r:embed="rId4">
            <a:alphaModFix/>
          </a:blip>
          <a:stretch>
            <a:fillRect/>
          </a:stretch>
        </p:blipFill>
        <p:spPr>
          <a:xfrm>
            <a:off x="1143000" y="0"/>
            <a:ext cx="6858010" cy="5143500"/>
          </a:xfrm>
          <a:prstGeom prst="rect">
            <a:avLst/>
          </a:prstGeom>
          <a:noFill/>
          <a:ln>
            <a:noFill/>
          </a:ln>
        </p:spPr>
      </p:pic>
      <p:sp>
        <p:nvSpPr>
          <p:cNvPr id="250" name="Google Shape;250;p40"/>
          <p:cNvSpPr txBox="1"/>
          <p:nvPr/>
        </p:nvSpPr>
        <p:spPr>
          <a:xfrm>
            <a:off x="4379325" y="1660625"/>
            <a:ext cx="47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1592702" y="3355099"/>
            <a:ext cx="5966100" cy="81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Business Impact</a:t>
            </a:r>
            <a:endParaRPr>
              <a:solidFill>
                <a:schemeClr val="dk2"/>
              </a:solidFill>
            </a:endParaRPr>
          </a:p>
        </p:txBody>
      </p:sp>
      <p:pic>
        <p:nvPicPr>
          <p:cNvPr id="256" name="Google Shape;256;p41"/>
          <p:cNvPicPr preferRelativeResize="0"/>
          <p:nvPr/>
        </p:nvPicPr>
        <p:blipFill>
          <a:blip r:embed="rId3">
            <a:alphaModFix/>
          </a:blip>
          <a:stretch>
            <a:fillRect/>
          </a:stretch>
        </p:blipFill>
        <p:spPr>
          <a:xfrm>
            <a:off x="1820802" y="302275"/>
            <a:ext cx="5509899" cy="182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Business Impact</a:t>
            </a:r>
            <a:endParaRPr>
              <a:solidFill>
                <a:schemeClr val="dk2"/>
              </a:solidFill>
            </a:endParaRPr>
          </a:p>
        </p:txBody>
      </p:sp>
      <p:sp>
        <p:nvSpPr>
          <p:cNvPr id="262" name="Google Shape;262;p42"/>
          <p:cNvSpPr txBox="1"/>
          <p:nvPr>
            <p:ph idx="1" type="subTitle"/>
          </p:nvPr>
        </p:nvSpPr>
        <p:spPr>
          <a:xfrm>
            <a:off x="908301" y="3026892"/>
            <a:ext cx="2205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 Congestion</a:t>
            </a:r>
            <a:endParaRPr/>
          </a:p>
        </p:txBody>
      </p:sp>
      <p:sp>
        <p:nvSpPr>
          <p:cNvPr id="263" name="Google Shape;263;p42"/>
          <p:cNvSpPr txBox="1"/>
          <p:nvPr>
            <p:ph idx="3" type="subTitle"/>
          </p:nvPr>
        </p:nvSpPr>
        <p:spPr>
          <a:xfrm>
            <a:off x="3469925" y="3026908"/>
            <a:ext cx="2205600" cy="78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Increased Online Baggage Purchases</a:t>
            </a:r>
            <a:endParaRPr/>
          </a:p>
        </p:txBody>
      </p:sp>
      <p:sp>
        <p:nvSpPr>
          <p:cNvPr id="264" name="Google Shape;264;p42"/>
          <p:cNvSpPr txBox="1"/>
          <p:nvPr>
            <p:ph idx="5" type="subTitle"/>
          </p:nvPr>
        </p:nvSpPr>
        <p:spPr>
          <a:xfrm>
            <a:off x="6031551" y="3026892"/>
            <a:ext cx="2205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Increase AA Loyalty Enrollment</a:t>
            </a:r>
            <a:endParaRPr/>
          </a:p>
        </p:txBody>
      </p:sp>
      <p:sp>
        <p:nvSpPr>
          <p:cNvPr id="265" name="Google Shape;265;p42"/>
          <p:cNvSpPr/>
          <p:nvPr/>
        </p:nvSpPr>
        <p:spPr>
          <a:xfrm>
            <a:off x="1525401" y="1858611"/>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2"/>
          <p:cNvSpPr/>
          <p:nvPr/>
        </p:nvSpPr>
        <p:spPr>
          <a:xfrm>
            <a:off x="4087026" y="1858611"/>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2"/>
          <p:cNvSpPr/>
          <p:nvPr/>
        </p:nvSpPr>
        <p:spPr>
          <a:xfrm>
            <a:off x="6648651" y="1858611"/>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42"/>
          <p:cNvGrpSpPr/>
          <p:nvPr/>
        </p:nvGrpSpPr>
        <p:grpSpPr>
          <a:xfrm>
            <a:off x="4364943" y="2166787"/>
            <a:ext cx="415546" cy="355053"/>
            <a:chOff x="866243" y="2291587"/>
            <a:chExt cx="415546" cy="355053"/>
          </a:xfrm>
        </p:grpSpPr>
        <p:sp>
          <p:nvSpPr>
            <p:cNvPr id="269" name="Google Shape;269;p42"/>
            <p:cNvSpPr/>
            <p:nvPr/>
          </p:nvSpPr>
          <p:spPr>
            <a:xfrm>
              <a:off x="1053756" y="2523748"/>
              <a:ext cx="103998" cy="81706"/>
            </a:xfrm>
            <a:custGeom>
              <a:rect b="b" l="l" r="r" t="t"/>
              <a:pathLst>
                <a:path extrusionOk="0" h="2573" w="3275">
                  <a:moveTo>
                    <a:pt x="2358" y="393"/>
                  </a:moveTo>
                  <a:cubicBezTo>
                    <a:pt x="2418" y="393"/>
                    <a:pt x="2465" y="429"/>
                    <a:pt x="2489" y="488"/>
                  </a:cubicBezTo>
                  <a:lnTo>
                    <a:pt x="2823" y="1262"/>
                  </a:lnTo>
                  <a:cubicBezTo>
                    <a:pt x="2846" y="1322"/>
                    <a:pt x="2823" y="1405"/>
                    <a:pt x="2739" y="1441"/>
                  </a:cubicBezTo>
                  <a:lnTo>
                    <a:pt x="989" y="2179"/>
                  </a:lnTo>
                  <a:cubicBezTo>
                    <a:pt x="977" y="2179"/>
                    <a:pt x="953" y="2203"/>
                    <a:pt x="929" y="2203"/>
                  </a:cubicBezTo>
                  <a:cubicBezTo>
                    <a:pt x="870" y="2203"/>
                    <a:pt x="822" y="2167"/>
                    <a:pt x="787" y="2108"/>
                  </a:cubicBezTo>
                  <a:lnTo>
                    <a:pt x="465" y="1334"/>
                  </a:lnTo>
                  <a:cubicBezTo>
                    <a:pt x="441" y="1262"/>
                    <a:pt x="465" y="1191"/>
                    <a:pt x="537" y="1155"/>
                  </a:cubicBezTo>
                  <a:lnTo>
                    <a:pt x="2299" y="417"/>
                  </a:lnTo>
                  <a:cubicBezTo>
                    <a:pt x="2311" y="417"/>
                    <a:pt x="2322" y="393"/>
                    <a:pt x="2358" y="393"/>
                  </a:cubicBezTo>
                  <a:close/>
                  <a:moveTo>
                    <a:pt x="2358" y="0"/>
                  </a:moveTo>
                  <a:cubicBezTo>
                    <a:pt x="2287" y="0"/>
                    <a:pt x="2227" y="12"/>
                    <a:pt x="2144" y="36"/>
                  </a:cubicBezTo>
                  <a:lnTo>
                    <a:pt x="394" y="786"/>
                  </a:lnTo>
                  <a:cubicBezTo>
                    <a:pt x="120" y="905"/>
                    <a:pt x="1" y="1203"/>
                    <a:pt x="108" y="1465"/>
                  </a:cubicBezTo>
                  <a:lnTo>
                    <a:pt x="429" y="2239"/>
                  </a:lnTo>
                  <a:cubicBezTo>
                    <a:pt x="525" y="2441"/>
                    <a:pt x="703" y="2572"/>
                    <a:pt x="929" y="2572"/>
                  </a:cubicBezTo>
                  <a:cubicBezTo>
                    <a:pt x="1001" y="2572"/>
                    <a:pt x="1060" y="2560"/>
                    <a:pt x="1132" y="2524"/>
                  </a:cubicBezTo>
                  <a:lnTo>
                    <a:pt x="2894" y="1786"/>
                  </a:lnTo>
                  <a:cubicBezTo>
                    <a:pt x="3156" y="1679"/>
                    <a:pt x="3275" y="1370"/>
                    <a:pt x="3180" y="1096"/>
                  </a:cubicBezTo>
                  <a:lnTo>
                    <a:pt x="2846" y="322"/>
                  </a:lnTo>
                  <a:cubicBezTo>
                    <a:pt x="2763" y="131"/>
                    <a:pt x="2584" y="0"/>
                    <a:pt x="23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highlight>
                  <a:schemeClr val="accent6"/>
                </a:highlight>
              </a:endParaRPr>
            </a:p>
          </p:txBody>
        </p:sp>
        <p:sp>
          <p:nvSpPr>
            <p:cNvPr id="270" name="Google Shape;270;p42"/>
            <p:cNvSpPr/>
            <p:nvPr/>
          </p:nvSpPr>
          <p:spPr>
            <a:xfrm>
              <a:off x="1076461" y="2409176"/>
              <a:ext cx="79419" cy="60525"/>
            </a:xfrm>
            <a:custGeom>
              <a:rect b="b" l="l" r="r" t="t"/>
              <a:pathLst>
                <a:path extrusionOk="0" h="1906" w="2501">
                  <a:moveTo>
                    <a:pt x="1250" y="370"/>
                  </a:moveTo>
                  <a:cubicBezTo>
                    <a:pt x="1715" y="370"/>
                    <a:pt x="2119" y="620"/>
                    <a:pt x="2119" y="941"/>
                  </a:cubicBezTo>
                  <a:cubicBezTo>
                    <a:pt x="2119" y="1251"/>
                    <a:pt x="1715" y="1501"/>
                    <a:pt x="1250" y="1501"/>
                  </a:cubicBezTo>
                  <a:cubicBezTo>
                    <a:pt x="798" y="1501"/>
                    <a:pt x="393" y="1251"/>
                    <a:pt x="393" y="941"/>
                  </a:cubicBezTo>
                  <a:cubicBezTo>
                    <a:pt x="393" y="620"/>
                    <a:pt x="786" y="370"/>
                    <a:pt x="1250" y="370"/>
                  </a:cubicBezTo>
                  <a:close/>
                  <a:moveTo>
                    <a:pt x="1250" y="1"/>
                  </a:moveTo>
                  <a:cubicBezTo>
                    <a:pt x="929" y="1"/>
                    <a:pt x="631" y="96"/>
                    <a:pt x="393" y="251"/>
                  </a:cubicBezTo>
                  <a:cubicBezTo>
                    <a:pt x="143" y="429"/>
                    <a:pt x="0" y="691"/>
                    <a:pt x="0" y="953"/>
                  </a:cubicBezTo>
                  <a:cubicBezTo>
                    <a:pt x="0" y="1227"/>
                    <a:pt x="143" y="1465"/>
                    <a:pt x="393" y="1656"/>
                  </a:cubicBezTo>
                  <a:cubicBezTo>
                    <a:pt x="631" y="1822"/>
                    <a:pt x="929" y="1906"/>
                    <a:pt x="1250" y="1906"/>
                  </a:cubicBezTo>
                  <a:cubicBezTo>
                    <a:pt x="1584" y="1906"/>
                    <a:pt x="1881" y="1810"/>
                    <a:pt x="2119" y="1656"/>
                  </a:cubicBezTo>
                  <a:cubicBezTo>
                    <a:pt x="2369" y="1477"/>
                    <a:pt x="2500" y="1227"/>
                    <a:pt x="2500" y="953"/>
                  </a:cubicBezTo>
                  <a:cubicBezTo>
                    <a:pt x="2500" y="691"/>
                    <a:pt x="2358" y="429"/>
                    <a:pt x="2119" y="251"/>
                  </a:cubicBezTo>
                  <a:cubicBezTo>
                    <a:pt x="1881" y="96"/>
                    <a:pt x="1584" y="1"/>
                    <a:pt x="12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highlight>
                  <a:schemeClr val="accent6"/>
                </a:highlight>
              </a:endParaRPr>
            </a:p>
          </p:txBody>
        </p:sp>
        <p:sp>
          <p:nvSpPr>
            <p:cNvPr id="271" name="Google Shape;271;p42"/>
            <p:cNvSpPr/>
            <p:nvPr/>
          </p:nvSpPr>
          <p:spPr>
            <a:xfrm>
              <a:off x="985324" y="2448488"/>
              <a:ext cx="86628" cy="94185"/>
            </a:xfrm>
            <a:custGeom>
              <a:rect b="b" l="l" r="r" t="t"/>
              <a:pathLst>
                <a:path extrusionOk="0" h="2966" w="2728">
                  <a:moveTo>
                    <a:pt x="977" y="370"/>
                  </a:moveTo>
                  <a:lnTo>
                    <a:pt x="1537" y="430"/>
                  </a:lnTo>
                  <a:cubicBezTo>
                    <a:pt x="1608" y="442"/>
                    <a:pt x="1680" y="489"/>
                    <a:pt x="1715" y="561"/>
                  </a:cubicBezTo>
                  <a:lnTo>
                    <a:pt x="2287" y="1858"/>
                  </a:lnTo>
                  <a:cubicBezTo>
                    <a:pt x="2322" y="1918"/>
                    <a:pt x="2322" y="1977"/>
                    <a:pt x="2311" y="2037"/>
                  </a:cubicBezTo>
                  <a:cubicBezTo>
                    <a:pt x="2299" y="2096"/>
                    <a:pt x="2251" y="2144"/>
                    <a:pt x="2191" y="2156"/>
                  </a:cubicBezTo>
                  <a:lnTo>
                    <a:pt x="1310" y="2549"/>
                  </a:lnTo>
                  <a:cubicBezTo>
                    <a:pt x="1287" y="2561"/>
                    <a:pt x="1251" y="2561"/>
                    <a:pt x="1227" y="2561"/>
                  </a:cubicBezTo>
                  <a:cubicBezTo>
                    <a:pt x="1132" y="2561"/>
                    <a:pt x="1060" y="2513"/>
                    <a:pt x="1013" y="2430"/>
                  </a:cubicBezTo>
                  <a:lnTo>
                    <a:pt x="429" y="1132"/>
                  </a:lnTo>
                  <a:cubicBezTo>
                    <a:pt x="406" y="1061"/>
                    <a:pt x="406" y="977"/>
                    <a:pt x="465" y="906"/>
                  </a:cubicBezTo>
                  <a:lnTo>
                    <a:pt x="787" y="465"/>
                  </a:lnTo>
                  <a:cubicBezTo>
                    <a:pt x="834" y="406"/>
                    <a:pt x="906" y="370"/>
                    <a:pt x="977" y="370"/>
                  </a:cubicBezTo>
                  <a:close/>
                  <a:moveTo>
                    <a:pt x="965" y="1"/>
                  </a:moveTo>
                  <a:cubicBezTo>
                    <a:pt x="775" y="1"/>
                    <a:pt x="596" y="84"/>
                    <a:pt x="477" y="251"/>
                  </a:cubicBezTo>
                  <a:lnTo>
                    <a:pt x="156" y="703"/>
                  </a:lnTo>
                  <a:cubicBezTo>
                    <a:pt x="13" y="882"/>
                    <a:pt x="1" y="1096"/>
                    <a:pt x="84" y="1311"/>
                  </a:cubicBezTo>
                  <a:lnTo>
                    <a:pt x="667" y="2608"/>
                  </a:lnTo>
                  <a:cubicBezTo>
                    <a:pt x="775" y="2823"/>
                    <a:pt x="977" y="2966"/>
                    <a:pt x="1215" y="2966"/>
                  </a:cubicBezTo>
                  <a:cubicBezTo>
                    <a:pt x="1310" y="2966"/>
                    <a:pt x="1382" y="2942"/>
                    <a:pt x="1453" y="2906"/>
                  </a:cubicBezTo>
                  <a:lnTo>
                    <a:pt x="2334" y="2513"/>
                  </a:lnTo>
                  <a:cubicBezTo>
                    <a:pt x="2489" y="2454"/>
                    <a:pt x="2608" y="2335"/>
                    <a:pt x="2644" y="2168"/>
                  </a:cubicBezTo>
                  <a:cubicBezTo>
                    <a:pt x="2727" y="2025"/>
                    <a:pt x="2727" y="1858"/>
                    <a:pt x="2656" y="1715"/>
                  </a:cubicBezTo>
                  <a:lnTo>
                    <a:pt x="2072" y="418"/>
                  </a:lnTo>
                  <a:cubicBezTo>
                    <a:pt x="1977" y="227"/>
                    <a:pt x="1787" y="84"/>
                    <a:pt x="1572" y="61"/>
                  </a:cubicBezTo>
                  <a:cubicBezTo>
                    <a:pt x="1370" y="49"/>
                    <a:pt x="1156" y="1"/>
                    <a:pt x="9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highlight>
                  <a:schemeClr val="accent6"/>
                </a:highlight>
              </a:endParaRPr>
            </a:p>
          </p:txBody>
        </p:sp>
        <p:sp>
          <p:nvSpPr>
            <p:cNvPr id="272" name="Google Shape;272;p42"/>
            <p:cNvSpPr/>
            <p:nvPr/>
          </p:nvSpPr>
          <p:spPr>
            <a:xfrm>
              <a:off x="1014062" y="2472336"/>
              <a:ext cx="15147" cy="15147"/>
            </a:xfrm>
            <a:custGeom>
              <a:rect b="b" l="l" r="r" t="t"/>
              <a:pathLst>
                <a:path extrusionOk="0" h="477" w="477">
                  <a:moveTo>
                    <a:pt x="239" y="0"/>
                  </a:moveTo>
                  <a:cubicBezTo>
                    <a:pt x="108" y="0"/>
                    <a:pt x="1" y="107"/>
                    <a:pt x="1" y="238"/>
                  </a:cubicBezTo>
                  <a:cubicBezTo>
                    <a:pt x="1" y="381"/>
                    <a:pt x="108" y="476"/>
                    <a:pt x="239" y="476"/>
                  </a:cubicBezTo>
                  <a:cubicBezTo>
                    <a:pt x="370" y="476"/>
                    <a:pt x="477" y="381"/>
                    <a:pt x="477" y="238"/>
                  </a:cubicBezTo>
                  <a:cubicBezTo>
                    <a:pt x="477" y="107"/>
                    <a:pt x="370" y="0"/>
                    <a:pt x="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highlight>
                  <a:schemeClr val="accent6"/>
                </a:highlight>
              </a:endParaRPr>
            </a:p>
          </p:txBody>
        </p:sp>
        <p:sp>
          <p:nvSpPr>
            <p:cNvPr id="273" name="Google Shape;273;p42"/>
            <p:cNvSpPr/>
            <p:nvPr/>
          </p:nvSpPr>
          <p:spPr>
            <a:xfrm>
              <a:off x="866243" y="2291587"/>
              <a:ext cx="415546" cy="355053"/>
            </a:xfrm>
            <a:custGeom>
              <a:rect b="b" l="l" r="r" t="t"/>
              <a:pathLst>
                <a:path extrusionOk="0" h="11181" w="13086">
                  <a:moveTo>
                    <a:pt x="7620" y="1430"/>
                  </a:moveTo>
                  <a:lnTo>
                    <a:pt x="7620" y="1989"/>
                  </a:lnTo>
                  <a:lnTo>
                    <a:pt x="5453" y="1989"/>
                  </a:lnTo>
                  <a:lnTo>
                    <a:pt x="5453" y="1430"/>
                  </a:lnTo>
                  <a:close/>
                  <a:moveTo>
                    <a:pt x="7608" y="406"/>
                  </a:moveTo>
                  <a:cubicBezTo>
                    <a:pt x="8168" y="406"/>
                    <a:pt x="8632" y="858"/>
                    <a:pt x="8632" y="1430"/>
                  </a:cubicBezTo>
                  <a:lnTo>
                    <a:pt x="8632" y="1989"/>
                  </a:lnTo>
                  <a:lnTo>
                    <a:pt x="7989" y="1989"/>
                  </a:lnTo>
                  <a:lnTo>
                    <a:pt x="7989" y="1430"/>
                  </a:lnTo>
                  <a:cubicBezTo>
                    <a:pt x="7989" y="1215"/>
                    <a:pt x="7811" y="1037"/>
                    <a:pt x="7608" y="1037"/>
                  </a:cubicBezTo>
                  <a:lnTo>
                    <a:pt x="5453" y="1037"/>
                  </a:lnTo>
                  <a:cubicBezTo>
                    <a:pt x="5239" y="1037"/>
                    <a:pt x="5060" y="1215"/>
                    <a:pt x="5060" y="1430"/>
                  </a:cubicBezTo>
                  <a:lnTo>
                    <a:pt x="5060" y="1989"/>
                  </a:lnTo>
                  <a:lnTo>
                    <a:pt x="4417" y="1989"/>
                  </a:lnTo>
                  <a:lnTo>
                    <a:pt x="4417" y="1430"/>
                  </a:lnTo>
                  <a:cubicBezTo>
                    <a:pt x="4417" y="858"/>
                    <a:pt x="4882" y="406"/>
                    <a:pt x="5453" y="406"/>
                  </a:cubicBezTo>
                  <a:close/>
                  <a:moveTo>
                    <a:pt x="2929" y="2096"/>
                  </a:moveTo>
                  <a:cubicBezTo>
                    <a:pt x="3013" y="2096"/>
                    <a:pt x="3072" y="2156"/>
                    <a:pt x="3072" y="2227"/>
                  </a:cubicBezTo>
                  <a:lnTo>
                    <a:pt x="3072" y="3299"/>
                  </a:lnTo>
                  <a:cubicBezTo>
                    <a:pt x="3072" y="3382"/>
                    <a:pt x="3132" y="3454"/>
                    <a:pt x="3203" y="3478"/>
                  </a:cubicBezTo>
                  <a:cubicBezTo>
                    <a:pt x="3224" y="3486"/>
                    <a:pt x="3246" y="3490"/>
                    <a:pt x="3267" y="3490"/>
                  </a:cubicBezTo>
                  <a:cubicBezTo>
                    <a:pt x="3365" y="3490"/>
                    <a:pt x="3453" y="3406"/>
                    <a:pt x="3453" y="3299"/>
                  </a:cubicBezTo>
                  <a:lnTo>
                    <a:pt x="3453" y="2358"/>
                  </a:lnTo>
                  <a:lnTo>
                    <a:pt x="9632" y="2358"/>
                  </a:lnTo>
                  <a:lnTo>
                    <a:pt x="9632" y="10502"/>
                  </a:lnTo>
                  <a:lnTo>
                    <a:pt x="3453" y="10502"/>
                  </a:lnTo>
                  <a:lnTo>
                    <a:pt x="3453" y="4073"/>
                  </a:lnTo>
                  <a:cubicBezTo>
                    <a:pt x="3453" y="3978"/>
                    <a:pt x="3370" y="3882"/>
                    <a:pt x="3263" y="3882"/>
                  </a:cubicBezTo>
                  <a:cubicBezTo>
                    <a:pt x="3155" y="3882"/>
                    <a:pt x="3072" y="3978"/>
                    <a:pt x="3072" y="4073"/>
                  </a:cubicBezTo>
                  <a:lnTo>
                    <a:pt x="3072" y="10657"/>
                  </a:lnTo>
                  <a:cubicBezTo>
                    <a:pt x="3072" y="10728"/>
                    <a:pt x="3013" y="10788"/>
                    <a:pt x="2929" y="10788"/>
                  </a:cubicBezTo>
                  <a:lnTo>
                    <a:pt x="2310" y="10788"/>
                  </a:lnTo>
                  <a:cubicBezTo>
                    <a:pt x="2239" y="10788"/>
                    <a:pt x="2179" y="10728"/>
                    <a:pt x="2179" y="10657"/>
                  </a:cubicBezTo>
                  <a:lnTo>
                    <a:pt x="2179" y="2227"/>
                  </a:lnTo>
                  <a:cubicBezTo>
                    <a:pt x="2179" y="2156"/>
                    <a:pt x="2239" y="2096"/>
                    <a:pt x="2310" y="2096"/>
                  </a:cubicBezTo>
                  <a:close/>
                  <a:moveTo>
                    <a:pt x="10775" y="2096"/>
                  </a:moveTo>
                  <a:cubicBezTo>
                    <a:pt x="10847" y="2096"/>
                    <a:pt x="10906" y="2156"/>
                    <a:pt x="10906" y="2227"/>
                  </a:cubicBezTo>
                  <a:lnTo>
                    <a:pt x="10906" y="10657"/>
                  </a:lnTo>
                  <a:cubicBezTo>
                    <a:pt x="10906" y="10728"/>
                    <a:pt x="10847" y="10788"/>
                    <a:pt x="10775" y="10788"/>
                  </a:cubicBezTo>
                  <a:lnTo>
                    <a:pt x="10156" y="10788"/>
                  </a:lnTo>
                  <a:cubicBezTo>
                    <a:pt x="10073" y="10788"/>
                    <a:pt x="10013" y="10728"/>
                    <a:pt x="10013" y="10657"/>
                  </a:cubicBezTo>
                  <a:lnTo>
                    <a:pt x="10013" y="2227"/>
                  </a:lnTo>
                  <a:cubicBezTo>
                    <a:pt x="10013" y="2156"/>
                    <a:pt x="10073" y="2096"/>
                    <a:pt x="10156" y="2096"/>
                  </a:cubicBezTo>
                  <a:close/>
                  <a:moveTo>
                    <a:pt x="5465" y="1"/>
                  </a:moveTo>
                  <a:cubicBezTo>
                    <a:pt x="4691" y="1"/>
                    <a:pt x="4048" y="644"/>
                    <a:pt x="4048" y="1418"/>
                  </a:cubicBezTo>
                  <a:lnTo>
                    <a:pt x="4048" y="1977"/>
                  </a:lnTo>
                  <a:lnTo>
                    <a:pt x="3394" y="1977"/>
                  </a:lnTo>
                  <a:cubicBezTo>
                    <a:pt x="3310" y="1811"/>
                    <a:pt x="3132" y="1692"/>
                    <a:pt x="2929" y="1692"/>
                  </a:cubicBezTo>
                  <a:lnTo>
                    <a:pt x="2310" y="1692"/>
                  </a:lnTo>
                  <a:cubicBezTo>
                    <a:pt x="2096" y="1692"/>
                    <a:pt x="1941" y="1811"/>
                    <a:pt x="1846" y="1977"/>
                  </a:cubicBezTo>
                  <a:lnTo>
                    <a:pt x="1310" y="1977"/>
                  </a:lnTo>
                  <a:cubicBezTo>
                    <a:pt x="596" y="1977"/>
                    <a:pt x="0" y="2561"/>
                    <a:pt x="0" y="3287"/>
                  </a:cubicBezTo>
                  <a:lnTo>
                    <a:pt x="0" y="7990"/>
                  </a:lnTo>
                  <a:cubicBezTo>
                    <a:pt x="0" y="8097"/>
                    <a:pt x="96" y="8180"/>
                    <a:pt x="191" y="8180"/>
                  </a:cubicBezTo>
                  <a:cubicBezTo>
                    <a:pt x="298" y="8180"/>
                    <a:pt x="393" y="8097"/>
                    <a:pt x="393" y="7990"/>
                  </a:cubicBezTo>
                  <a:lnTo>
                    <a:pt x="393" y="3287"/>
                  </a:lnTo>
                  <a:cubicBezTo>
                    <a:pt x="393" y="2787"/>
                    <a:pt x="810" y="2370"/>
                    <a:pt x="1310" y="2370"/>
                  </a:cubicBezTo>
                  <a:lnTo>
                    <a:pt x="1786" y="2370"/>
                  </a:lnTo>
                  <a:lnTo>
                    <a:pt x="1786" y="10502"/>
                  </a:lnTo>
                  <a:lnTo>
                    <a:pt x="1310" y="10502"/>
                  </a:lnTo>
                  <a:cubicBezTo>
                    <a:pt x="810" y="10502"/>
                    <a:pt x="393" y="10085"/>
                    <a:pt x="393" y="9585"/>
                  </a:cubicBezTo>
                  <a:lnTo>
                    <a:pt x="393" y="8764"/>
                  </a:lnTo>
                  <a:cubicBezTo>
                    <a:pt x="393" y="8657"/>
                    <a:pt x="298" y="8573"/>
                    <a:pt x="191" y="8573"/>
                  </a:cubicBezTo>
                  <a:cubicBezTo>
                    <a:pt x="96" y="8573"/>
                    <a:pt x="0" y="8657"/>
                    <a:pt x="0" y="8764"/>
                  </a:cubicBezTo>
                  <a:lnTo>
                    <a:pt x="0" y="9585"/>
                  </a:lnTo>
                  <a:cubicBezTo>
                    <a:pt x="0" y="10300"/>
                    <a:pt x="584" y="10895"/>
                    <a:pt x="1310" y="10895"/>
                  </a:cubicBezTo>
                  <a:lnTo>
                    <a:pt x="1846" y="10895"/>
                  </a:lnTo>
                  <a:cubicBezTo>
                    <a:pt x="1941" y="11062"/>
                    <a:pt x="2120" y="11181"/>
                    <a:pt x="2310" y="11181"/>
                  </a:cubicBezTo>
                  <a:lnTo>
                    <a:pt x="2929" y="11181"/>
                  </a:lnTo>
                  <a:cubicBezTo>
                    <a:pt x="3144" y="11181"/>
                    <a:pt x="3310" y="11062"/>
                    <a:pt x="3394" y="10895"/>
                  </a:cubicBezTo>
                  <a:lnTo>
                    <a:pt x="9692" y="10895"/>
                  </a:lnTo>
                  <a:cubicBezTo>
                    <a:pt x="9775" y="11062"/>
                    <a:pt x="9954" y="11181"/>
                    <a:pt x="10156" y="11181"/>
                  </a:cubicBezTo>
                  <a:lnTo>
                    <a:pt x="10775" y="11181"/>
                  </a:lnTo>
                  <a:cubicBezTo>
                    <a:pt x="10978" y="11181"/>
                    <a:pt x="11145" y="11062"/>
                    <a:pt x="11240" y="10895"/>
                  </a:cubicBezTo>
                  <a:lnTo>
                    <a:pt x="11776" y="10895"/>
                  </a:lnTo>
                  <a:cubicBezTo>
                    <a:pt x="12490" y="10895"/>
                    <a:pt x="13085" y="10312"/>
                    <a:pt x="13085" y="9585"/>
                  </a:cubicBezTo>
                  <a:lnTo>
                    <a:pt x="13085" y="4894"/>
                  </a:lnTo>
                  <a:cubicBezTo>
                    <a:pt x="13085" y="4787"/>
                    <a:pt x="12990" y="4704"/>
                    <a:pt x="12883" y="4704"/>
                  </a:cubicBezTo>
                  <a:cubicBezTo>
                    <a:pt x="12788" y="4704"/>
                    <a:pt x="12692" y="4787"/>
                    <a:pt x="12692" y="4894"/>
                  </a:cubicBezTo>
                  <a:lnTo>
                    <a:pt x="12692" y="9585"/>
                  </a:lnTo>
                  <a:cubicBezTo>
                    <a:pt x="12692" y="10085"/>
                    <a:pt x="12276" y="10502"/>
                    <a:pt x="11776" y="10502"/>
                  </a:cubicBezTo>
                  <a:lnTo>
                    <a:pt x="11299" y="10502"/>
                  </a:lnTo>
                  <a:lnTo>
                    <a:pt x="11299" y="2370"/>
                  </a:lnTo>
                  <a:lnTo>
                    <a:pt x="11776" y="2370"/>
                  </a:lnTo>
                  <a:cubicBezTo>
                    <a:pt x="12276" y="2370"/>
                    <a:pt x="12692" y="2787"/>
                    <a:pt x="12692" y="3287"/>
                  </a:cubicBezTo>
                  <a:lnTo>
                    <a:pt x="12692" y="4120"/>
                  </a:lnTo>
                  <a:cubicBezTo>
                    <a:pt x="12692" y="4240"/>
                    <a:pt x="12788" y="4311"/>
                    <a:pt x="12895" y="4311"/>
                  </a:cubicBezTo>
                  <a:cubicBezTo>
                    <a:pt x="12990" y="4311"/>
                    <a:pt x="13085" y="4228"/>
                    <a:pt x="13085" y="4120"/>
                  </a:cubicBezTo>
                  <a:lnTo>
                    <a:pt x="13085" y="3287"/>
                  </a:lnTo>
                  <a:cubicBezTo>
                    <a:pt x="13085" y="2573"/>
                    <a:pt x="12502" y="1977"/>
                    <a:pt x="11776" y="1977"/>
                  </a:cubicBezTo>
                  <a:lnTo>
                    <a:pt x="11240" y="1977"/>
                  </a:lnTo>
                  <a:cubicBezTo>
                    <a:pt x="11145" y="1811"/>
                    <a:pt x="10966" y="1692"/>
                    <a:pt x="10775" y="1692"/>
                  </a:cubicBezTo>
                  <a:lnTo>
                    <a:pt x="10156" y="1692"/>
                  </a:lnTo>
                  <a:cubicBezTo>
                    <a:pt x="9942" y="1692"/>
                    <a:pt x="9775" y="1811"/>
                    <a:pt x="9692" y="1977"/>
                  </a:cubicBezTo>
                  <a:lnTo>
                    <a:pt x="9037" y="1977"/>
                  </a:lnTo>
                  <a:lnTo>
                    <a:pt x="9037" y="1418"/>
                  </a:lnTo>
                  <a:cubicBezTo>
                    <a:pt x="9037" y="644"/>
                    <a:pt x="8394" y="1"/>
                    <a:pt x="76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highlight>
                  <a:schemeClr val="accent6"/>
                </a:highlight>
              </a:endParaRPr>
            </a:p>
          </p:txBody>
        </p:sp>
      </p:grpSp>
      <p:sp>
        <p:nvSpPr>
          <p:cNvPr id="274" name="Google Shape;274;p42"/>
          <p:cNvSpPr/>
          <p:nvPr/>
        </p:nvSpPr>
        <p:spPr>
          <a:xfrm>
            <a:off x="1837326" y="2199339"/>
            <a:ext cx="347524" cy="289917"/>
          </a:xfrm>
          <a:custGeom>
            <a:rect b="b" l="l" r="r" t="t"/>
            <a:pathLst>
              <a:path extrusionOk="0" h="9109" w="10919">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42"/>
          <p:cNvGrpSpPr/>
          <p:nvPr/>
        </p:nvGrpSpPr>
        <p:grpSpPr>
          <a:xfrm>
            <a:off x="6960610" y="2166681"/>
            <a:ext cx="372073" cy="355243"/>
            <a:chOff x="7390435" y="3680868"/>
            <a:chExt cx="372073" cy="355243"/>
          </a:xfrm>
        </p:grpSpPr>
        <p:sp>
          <p:nvSpPr>
            <p:cNvPr id="276" name="Google Shape;276;p42"/>
            <p:cNvSpPr/>
            <p:nvPr/>
          </p:nvSpPr>
          <p:spPr>
            <a:xfrm>
              <a:off x="7390435" y="3744950"/>
              <a:ext cx="294178" cy="291162"/>
            </a:xfrm>
            <a:custGeom>
              <a:rect b="b" l="l" r="r" t="t"/>
              <a:pathLst>
                <a:path extrusionOk="0" h="9169" w="9264">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2"/>
            <p:cNvSpPr/>
            <p:nvPr/>
          </p:nvSpPr>
          <p:spPr>
            <a:xfrm>
              <a:off x="7408948" y="3772259"/>
              <a:ext cx="259407" cy="236257"/>
            </a:xfrm>
            <a:custGeom>
              <a:rect b="b" l="l" r="r" t="t"/>
              <a:pathLst>
                <a:path extrusionOk="0" h="7440" w="8169">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2"/>
            <p:cNvSpPr/>
            <p:nvPr/>
          </p:nvSpPr>
          <p:spPr>
            <a:xfrm>
              <a:off x="7487986" y="3680868"/>
              <a:ext cx="274522" cy="259565"/>
            </a:xfrm>
            <a:custGeom>
              <a:rect b="b" l="l" r="r" t="t"/>
              <a:pathLst>
                <a:path extrusionOk="0" h="8174" w="8645">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2"/>
            <p:cNvSpPr/>
            <p:nvPr/>
          </p:nvSpPr>
          <p:spPr>
            <a:xfrm>
              <a:off x="7691758" y="3789502"/>
              <a:ext cx="34073" cy="102918"/>
            </a:xfrm>
            <a:custGeom>
              <a:rect b="b" l="l" r="r" t="t"/>
              <a:pathLst>
                <a:path extrusionOk="0" h="3241" w="1073">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2"/>
            <p:cNvSpPr/>
            <p:nvPr/>
          </p:nvSpPr>
          <p:spPr>
            <a:xfrm>
              <a:off x="7536000" y="3708082"/>
              <a:ext cx="173192" cy="72052"/>
            </a:xfrm>
            <a:custGeom>
              <a:rect b="b" l="l" r="r" t="t"/>
              <a:pathLst>
                <a:path extrusionOk="0" h="2269" w="5454">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2"/>
            <p:cNvSpPr/>
            <p:nvPr/>
          </p:nvSpPr>
          <p:spPr>
            <a:xfrm>
              <a:off x="7501228" y="3819415"/>
              <a:ext cx="75640" cy="141437"/>
            </a:xfrm>
            <a:custGeom>
              <a:rect b="b" l="l" r="r" t="t"/>
              <a:pathLst>
                <a:path extrusionOk="0" h="4454" w="2382">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rline Business Plan by Slidesgo">
  <a:themeElements>
    <a:clrScheme name="Simple Light">
      <a:dk1>
        <a:srgbClr val="302C3E"/>
      </a:dk1>
      <a:lt1>
        <a:srgbClr val="F6F6F6"/>
      </a:lt1>
      <a:dk2>
        <a:srgbClr val="157DD9"/>
      </a:dk2>
      <a:lt2>
        <a:srgbClr val="FFFFFF"/>
      </a:lt2>
      <a:accent1>
        <a:srgbClr val="FFFFFF"/>
      </a:accent1>
      <a:accent2>
        <a:srgbClr val="FFFFFF"/>
      </a:accent2>
      <a:accent3>
        <a:srgbClr val="FFFFFF"/>
      </a:accent3>
      <a:accent4>
        <a:srgbClr val="FFFFFF"/>
      </a:accent4>
      <a:accent5>
        <a:srgbClr val="FFFFFF"/>
      </a:accent5>
      <a:accent6>
        <a:srgbClr val="FFFFFF"/>
      </a:accent6>
      <a:hlink>
        <a:srgbClr val="302C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