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0055776-C93F-4815-9B9D-A7BE4E38D48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C9403F4-5AAC-4925-829F-A973465FD2A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07/08/23 3:10:42 am IST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ly Customer Rating" id="2" name="slide2">
            <a:extLst>
              <a:ext uri="{FF2B5EF4-FFF2-40B4-BE49-F238E27FC236}">
                <a16:creationId xmlns:a16="http://schemas.microsoft.com/office/drawing/2014/main" id="{B1844A06-96D2-4A5A-AC12-47387EEA74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495300"/>
            <a:ext cx="98679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cation wise Pizza Sales" id="3" name="slide3">
            <a:extLst>
              <a:ext uri="{FF2B5EF4-FFF2-40B4-BE49-F238E27FC236}">
                <a16:creationId xmlns:a16="http://schemas.microsoft.com/office/drawing/2014/main" id="{AA4C9433-348E-41F8-8A2F-E5E9230A85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495300"/>
            <a:ext cx="987742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Rating for Pizza Category" id="4" name="slide4">
            <a:extLst>
              <a:ext uri="{FF2B5EF4-FFF2-40B4-BE49-F238E27FC236}">
                <a16:creationId xmlns:a16="http://schemas.microsoft.com/office/drawing/2014/main" id="{E955953B-7260-4116-91E4-AE50774B55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495300"/>
            <a:ext cx="98679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zza Sales for time of the day" id="5" name="slide5">
            <a:extLst>
              <a:ext uri="{FF2B5EF4-FFF2-40B4-BE49-F238E27FC236}">
                <a16:creationId xmlns:a16="http://schemas.microsoft.com/office/drawing/2014/main" id="{CEF692B0-FE12-434A-8707-AD726D9CBE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838200"/>
            <a:ext cx="99726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17097EF4-2C94-4466-9FBB-70A2B7B67A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2023-08-06T21:40:42Z</dcterms:created>
  <dcterms:modified xsi:type="dcterms:W3CDTF">2023-08-06T21:40:42Z</dcterms:modified>
</cp:coreProperties>
</file>