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2342-A38C-432B-BCC4-83E336A590C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C844-A9E7-4008-ACD9-D5AC29E0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2342-A38C-432B-BCC4-83E336A590C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C844-A9E7-4008-ACD9-D5AC29E0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1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2342-A38C-432B-BCC4-83E336A590C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C844-A9E7-4008-ACD9-D5AC29E0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4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2342-A38C-432B-BCC4-83E336A590C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C844-A9E7-4008-ACD9-D5AC29E0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4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2342-A38C-432B-BCC4-83E336A590C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C844-A9E7-4008-ACD9-D5AC29E0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8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2342-A38C-432B-BCC4-83E336A590C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C844-A9E7-4008-ACD9-D5AC29E0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8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2342-A38C-432B-BCC4-83E336A590C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C844-A9E7-4008-ACD9-D5AC29E0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1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2342-A38C-432B-BCC4-83E336A590C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C844-A9E7-4008-ACD9-D5AC29E0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2342-A38C-432B-BCC4-83E336A590C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C844-A9E7-4008-ACD9-D5AC29E0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4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2342-A38C-432B-BCC4-83E336A590C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C844-A9E7-4008-ACD9-D5AC29E0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5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2342-A38C-432B-BCC4-83E336A590C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C844-A9E7-4008-ACD9-D5AC29E0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4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F2342-A38C-432B-BCC4-83E336A590C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0C844-A9E7-4008-ACD9-D5AC29E0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7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DSC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0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Activity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public class </a:t>
            </a:r>
            <a:r>
              <a:rPr lang="en-US" dirty="0" err="1" smtClean="0"/>
              <a:t>MainActivity</a:t>
            </a:r>
            <a:r>
              <a:rPr lang="en-US" dirty="0" smtClean="0"/>
              <a:t> </a:t>
            </a:r>
            <a:r>
              <a:rPr lang="en-US" dirty="0"/>
              <a:t>extends </a:t>
            </a:r>
            <a:r>
              <a:rPr lang="en-US" dirty="0" err="1" smtClean="0"/>
              <a:t>AppCompatActivity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@Override</a:t>
            </a:r>
            <a:br>
              <a:rPr lang="en-US" dirty="0"/>
            </a:br>
            <a:r>
              <a:rPr lang="en-US" dirty="0"/>
              <a:t>    protected void </a:t>
            </a:r>
            <a:r>
              <a:rPr lang="en-US" dirty="0" err="1"/>
              <a:t>onCreate</a:t>
            </a:r>
            <a:r>
              <a:rPr lang="en-US" dirty="0" smtClean="0"/>
              <a:t>(Bundle </a:t>
            </a:r>
            <a:r>
              <a:rPr lang="en-US" dirty="0" err="1" smtClean="0"/>
              <a:t>savedInstanceState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/>
              <a:t>super</a:t>
            </a:r>
            <a:r>
              <a:rPr lang="en-US" dirty="0" err="1" smtClean="0"/>
              <a:t>.onCreate</a:t>
            </a:r>
            <a:r>
              <a:rPr lang="en-US" dirty="0" smtClean="0"/>
              <a:t>(</a:t>
            </a:r>
            <a:r>
              <a:rPr lang="en-US" dirty="0" err="1" smtClean="0"/>
              <a:t>savedInstanceState</a:t>
            </a:r>
            <a:r>
              <a:rPr lang="en-US" dirty="0" smtClean="0"/>
              <a:t>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 smtClean="0"/>
              <a:t>setContentView</a:t>
            </a:r>
            <a:r>
              <a:rPr lang="en-US" dirty="0" smtClean="0"/>
              <a:t>(</a:t>
            </a:r>
            <a:r>
              <a:rPr lang="en-US" dirty="0" err="1" smtClean="0"/>
              <a:t>R.layout.</a:t>
            </a:r>
            <a:r>
              <a:rPr lang="en-US" i="1" dirty="0" err="1"/>
              <a:t>activity_main</a:t>
            </a:r>
            <a:r>
              <a:rPr lang="en-US" dirty="0" smtClean="0"/>
              <a:t>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smtClean="0"/>
              <a:t>Button </a:t>
            </a:r>
            <a:r>
              <a:rPr lang="en-US" dirty="0" err="1" smtClean="0"/>
              <a:t>button</a:t>
            </a:r>
            <a:r>
              <a:rPr lang="en-US" dirty="0" smtClean="0"/>
              <a:t> = </a:t>
            </a:r>
            <a:r>
              <a:rPr lang="en-US" dirty="0" err="1" smtClean="0"/>
              <a:t>findViewById</a:t>
            </a:r>
            <a:r>
              <a:rPr lang="en-US" dirty="0" smtClean="0"/>
              <a:t>(</a:t>
            </a:r>
            <a:r>
              <a:rPr lang="en-US" dirty="0" err="1" smtClean="0"/>
              <a:t>R.id.</a:t>
            </a:r>
            <a:r>
              <a:rPr lang="en-US" i="1" dirty="0" err="1"/>
              <a:t>button</a:t>
            </a:r>
            <a:r>
              <a:rPr lang="en-US" dirty="0" smtClean="0"/>
              <a:t>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 smtClean="0"/>
              <a:t>button.setOnClickListener</a:t>
            </a:r>
            <a:r>
              <a:rPr lang="en-US" dirty="0" smtClean="0"/>
              <a:t>(</a:t>
            </a:r>
            <a:r>
              <a:rPr lang="en-US" dirty="0"/>
              <a:t>new </a:t>
            </a:r>
            <a:r>
              <a:rPr lang="en-US" dirty="0" err="1" smtClean="0"/>
              <a:t>View.OnClickListener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/>
              <a:t>@Override</a:t>
            </a:r>
            <a:br>
              <a:rPr lang="en-US" dirty="0"/>
            </a:br>
            <a:r>
              <a:rPr lang="en-US" dirty="0"/>
              <a:t>            public void </a:t>
            </a:r>
            <a:r>
              <a:rPr lang="en-US" dirty="0" err="1"/>
              <a:t>onClick</a:t>
            </a:r>
            <a:r>
              <a:rPr lang="en-US" dirty="0" smtClean="0"/>
              <a:t>(View v) 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dirty="0" err="1" smtClean="0"/>
              <a:t>Toast.</a:t>
            </a:r>
            <a:r>
              <a:rPr lang="en-US" i="1" dirty="0" err="1" smtClean="0">
                <a:effectLst/>
              </a:rPr>
              <a:t>makeText</a:t>
            </a:r>
            <a:r>
              <a:rPr lang="en-US" dirty="0" smtClean="0"/>
              <a:t>(</a:t>
            </a:r>
            <a:r>
              <a:rPr lang="en-US" dirty="0" err="1" smtClean="0"/>
              <a:t>MainActivity.</a:t>
            </a:r>
            <a:r>
              <a:rPr lang="en-US" dirty="0" err="1"/>
              <a:t>this</a:t>
            </a:r>
            <a:r>
              <a:rPr lang="en-US" dirty="0"/>
              <a:t>, "Button Pressed!", </a:t>
            </a:r>
            <a:r>
              <a:rPr lang="en-US" dirty="0" err="1" smtClean="0"/>
              <a:t>Toast.</a:t>
            </a:r>
            <a:r>
              <a:rPr lang="en-US" i="1" dirty="0" err="1"/>
              <a:t>LENGTH_SHORT</a:t>
            </a:r>
            <a:r>
              <a:rPr lang="en-US" dirty="0" smtClean="0"/>
              <a:t>).show()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    })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7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Image in XML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    &lt;</a:t>
            </a:r>
            <a:r>
              <a:rPr lang="en-US" dirty="0" err="1" smtClean="0"/>
              <a:t>ImageView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android:id</a:t>
            </a:r>
            <a:r>
              <a:rPr lang="en-US" dirty="0" smtClean="0"/>
              <a:t>="@+id/</a:t>
            </a:r>
            <a:r>
              <a:rPr lang="en-US" dirty="0" err="1" smtClean="0"/>
              <a:t>imageView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android:layout_width</a:t>
            </a:r>
            <a:r>
              <a:rPr lang="en-US" dirty="0" smtClean="0"/>
              <a:t>="</a:t>
            </a:r>
            <a:r>
              <a:rPr lang="en-US" dirty="0" err="1" smtClean="0"/>
              <a:t>match_parent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android:layout_height</a:t>
            </a:r>
            <a:r>
              <a:rPr lang="en-US" dirty="0" smtClean="0"/>
              <a:t>="200dp"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android:background</a:t>
            </a:r>
            <a:r>
              <a:rPr lang="en-US" dirty="0" smtClean="0"/>
              <a:t>="@</a:t>
            </a:r>
            <a:r>
              <a:rPr lang="en-US" dirty="0" err="1" smtClean="0"/>
              <a:t>drawable</a:t>
            </a:r>
            <a:r>
              <a:rPr lang="en-US" dirty="0" smtClean="0"/>
              <a:t>/ironman"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app:layout_constraintEnd_toEndOf</a:t>
            </a:r>
            <a:r>
              <a:rPr lang="en-US" dirty="0" smtClean="0"/>
              <a:t>="parent"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app:layout_constraintStart_toStartOf</a:t>
            </a:r>
            <a:r>
              <a:rPr lang="en-US" dirty="0" smtClean="0"/>
              <a:t>="parent"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app:layout_constraintTop_toTopOf</a:t>
            </a:r>
            <a:r>
              <a:rPr lang="en-US" dirty="0" smtClean="0"/>
              <a:t>="parent" /&gt;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5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Button in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&lt;Button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android:id</a:t>
            </a:r>
            <a:r>
              <a:rPr lang="en-US" dirty="0" smtClean="0"/>
              <a:t>="@+id/button"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android:layout_width</a:t>
            </a:r>
            <a:r>
              <a:rPr lang="en-US" dirty="0" smtClean="0"/>
              <a:t>="0dp"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android:layout_height</a:t>
            </a:r>
            <a:r>
              <a:rPr lang="en-US" dirty="0" smtClean="0"/>
              <a:t>="</a:t>
            </a:r>
            <a:r>
              <a:rPr lang="en-US" dirty="0" err="1" smtClean="0"/>
              <a:t>wrap_content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android:layout_marginEnd</a:t>
            </a:r>
            <a:r>
              <a:rPr lang="en-US" dirty="0" smtClean="0"/>
              <a:t>="8dp"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android:layout_marginStart</a:t>
            </a:r>
            <a:r>
              <a:rPr lang="en-US" dirty="0" smtClean="0"/>
              <a:t>="8dp"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android:layout_marginTop</a:t>
            </a:r>
            <a:r>
              <a:rPr lang="en-US" dirty="0" smtClean="0"/>
              <a:t>="24dp"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android:background</a:t>
            </a:r>
            <a:r>
              <a:rPr lang="en-US" dirty="0" smtClean="0"/>
              <a:t>="@color/</a:t>
            </a:r>
            <a:r>
              <a:rPr lang="en-US" dirty="0" err="1" smtClean="0"/>
              <a:t>colorAccent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android:text</a:t>
            </a:r>
            <a:r>
              <a:rPr lang="en-US" dirty="0" smtClean="0"/>
              <a:t>="Press Me!"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app:layout_constraintEnd_toEndOf</a:t>
            </a:r>
            <a:r>
              <a:rPr lang="en-US" dirty="0" smtClean="0"/>
              <a:t>="parent"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app:layout_constraintStart_toStartOf</a:t>
            </a:r>
            <a:r>
              <a:rPr lang="en-US" dirty="0" smtClean="0"/>
              <a:t>="parent"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app:layout_constraintTop_toBottomOf</a:t>
            </a:r>
            <a:r>
              <a:rPr lang="en-US" dirty="0" smtClean="0"/>
              <a:t>="@+id/</a:t>
            </a:r>
            <a:r>
              <a:rPr lang="en-US" dirty="0" err="1" smtClean="0"/>
              <a:t>imageView</a:t>
            </a:r>
            <a:r>
              <a:rPr lang="en-US" dirty="0" smtClean="0"/>
              <a:t>"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5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117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Google DSC</vt:lpstr>
      <vt:lpstr>Main Activity </vt:lpstr>
      <vt:lpstr>Adding Image in XML </vt:lpstr>
      <vt:lpstr>Adding Button in XML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DSC</dc:title>
  <dc:creator>Aayush Upadhyay</dc:creator>
  <cp:lastModifiedBy>Aayush Upadhyay</cp:lastModifiedBy>
  <cp:revision>1</cp:revision>
  <dcterms:created xsi:type="dcterms:W3CDTF">2018-07-15T20:22:27Z</dcterms:created>
  <dcterms:modified xsi:type="dcterms:W3CDTF">2018-07-15T20:25:37Z</dcterms:modified>
</cp:coreProperties>
</file>