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F6AD5F-43CA-46DD-953B-CBD4F95156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 02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8633BC-A08B-4984-A9B5-98CEC1F7EA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2024-04-04 4:07:30 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" id="2" name="slide2">
            <a:extLst>
              <a:ext uri="{FF2B5EF4-FFF2-40B4-BE49-F238E27FC236}">
                <a16:creationId xmlns:a16="http://schemas.microsoft.com/office/drawing/2014/main" id="{38EA810A-5580-47BB-A380-2D441034C5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2557462"/>
            <a:ext cx="7896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" id="3" name="slide3">
            <a:extLst>
              <a:ext uri="{FF2B5EF4-FFF2-40B4-BE49-F238E27FC236}">
                <a16:creationId xmlns:a16="http://schemas.microsoft.com/office/drawing/2014/main" id="{2409D8B2-14BE-4ACD-A2E3-25E63C4D7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52412"/>
            <a:ext cx="10096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3" id="4" name="slide4">
            <a:extLst>
              <a:ext uri="{FF2B5EF4-FFF2-40B4-BE49-F238E27FC236}">
                <a16:creationId xmlns:a16="http://schemas.microsoft.com/office/drawing/2014/main" id="{7ADDEBB3-F025-4AA5-92AD-4EC9304A6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2281237"/>
            <a:ext cx="2000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4" id="5" name="slide5">
            <a:extLst>
              <a:ext uri="{FF2B5EF4-FFF2-40B4-BE49-F238E27FC236}">
                <a16:creationId xmlns:a16="http://schemas.microsoft.com/office/drawing/2014/main" id="{E0AB1CA4-1BC9-41C3-BB27-1D2A2CDF94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2" y="333375"/>
            <a:ext cx="45624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" id="6" name="slide6">
            <a:extLst>
              <a:ext uri="{FF2B5EF4-FFF2-40B4-BE49-F238E27FC236}">
                <a16:creationId xmlns:a16="http://schemas.microsoft.com/office/drawing/2014/main" id="{E0CA0D56-973F-48EF-84FE-E6D15E6AA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938337"/>
            <a:ext cx="2952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6" id="7" name="slide7">
            <a:extLst>
              <a:ext uri="{FF2B5EF4-FFF2-40B4-BE49-F238E27FC236}">
                <a16:creationId xmlns:a16="http://schemas.microsoft.com/office/drawing/2014/main" id="{454E27BB-A3C8-4DA2-B295-41076C0D33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52412"/>
            <a:ext cx="69723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7-8" id="8" name="slide8">
            <a:extLst>
              <a:ext uri="{FF2B5EF4-FFF2-40B4-BE49-F238E27FC236}">
                <a16:creationId xmlns:a16="http://schemas.microsoft.com/office/drawing/2014/main" id="{B34F7602-23DF-4150-8161-1963DF634F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52412"/>
            <a:ext cx="78105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9EF512E5-8C15-4871-A840-0958F8DFC6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2024-04-04T20:07:30Z</dcterms:created>
  <dcterms:modified xsi:type="dcterms:W3CDTF">2024-04-04T20:07:30Z</dcterms:modified>
</cp:coreProperties>
</file>