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F0415F6-5083-4D5C-9AFC-F48A9F2365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TASK 1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2CE9F7-7CED-42EF-9625-0F76A351B80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2024-04-04 3:43:56 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41" id="10" name="slide10">
            <a:extLst>
              <a:ext uri="{FF2B5EF4-FFF2-40B4-BE49-F238E27FC236}">
                <a16:creationId xmlns:a16="http://schemas.microsoft.com/office/drawing/2014/main" id="{F2725CE6-8387-4F34-B9B9-4635547114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51" id="11" name="slide11">
            <a:extLst>
              <a:ext uri="{FF2B5EF4-FFF2-40B4-BE49-F238E27FC236}">
                <a16:creationId xmlns:a16="http://schemas.microsoft.com/office/drawing/2014/main" id="{F2D8D352-042E-416D-9A03-8C847D727E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" id="12" name="slide12">
            <a:extLst>
              <a:ext uri="{FF2B5EF4-FFF2-40B4-BE49-F238E27FC236}">
                <a16:creationId xmlns:a16="http://schemas.microsoft.com/office/drawing/2014/main" id="{8246D499-CF7F-45F4-BD07-086CB7B9D6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SK 01 Q2" id="2" name="slide2">
            <a:extLst>
              <a:ext uri="{FF2B5EF4-FFF2-40B4-BE49-F238E27FC236}">
                <a16:creationId xmlns:a16="http://schemas.microsoft.com/office/drawing/2014/main" id="{9591543E-FCA6-4310-8C50-3E62046819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17" y="0"/>
            <a:ext cx="9879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ACA0A352-0508-448D-9973-97D489D693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SK 01 Q1" id="4" name="slide4">
            <a:extLst>
              <a:ext uri="{FF2B5EF4-FFF2-40B4-BE49-F238E27FC236}">
                <a16:creationId xmlns:a16="http://schemas.microsoft.com/office/drawing/2014/main" id="{01D7E608-1934-44B4-B996-BC4E937332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77" y="0"/>
            <a:ext cx="109964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SK 01 Q3" id="5" name="slide5">
            <a:extLst>
              <a:ext uri="{FF2B5EF4-FFF2-40B4-BE49-F238E27FC236}">
                <a16:creationId xmlns:a16="http://schemas.microsoft.com/office/drawing/2014/main" id="{D17D17B5-F54A-4847-A1E2-60FA87CED4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06" y="0"/>
            <a:ext cx="1738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SK 01 Q4" id="6" name="slide6">
            <a:extLst>
              <a:ext uri="{FF2B5EF4-FFF2-40B4-BE49-F238E27FC236}">
                <a16:creationId xmlns:a16="http://schemas.microsoft.com/office/drawing/2014/main" id="{F8CC3C0D-528C-4A7F-9A3D-29BB7BED8A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99" y="0"/>
            <a:ext cx="5665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SK 01 Q5" id="7" name="slide7">
            <a:extLst>
              <a:ext uri="{FF2B5EF4-FFF2-40B4-BE49-F238E27FC236}">
                <a16:creationId xmlns:a16="http://schemas.microsoft.com/office/drawing/2014/main" id="{5F5E05BB-A19C-4178-8D82-85540BA2D2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30" y="0"/>
            <a:ext cx="200593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8" name="slide8">
            <a:extLst>
              <a:ext uri="{FF2B5EF4-FFF2-40B4-BE49-F238E27FC236}">
                <a16:creationId xmlns:a16="http://schemas.microsoft.com/office/drawing/2014/main" id="{6EAE87A8-4EA6-4345-9EFF-7AE11B24D4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9" name="slide9">
            <a:extLst>
              <a:ext uri="{FF2B5EF4-FFF2-40B4-BE49-F238E27FC236}">
                <a16:creationId xmlns:a16="http://schemas.microsoft.com/office/drawing/2014/main" id="{B4C8A4D8-F024-42BB-BA76-7CA1603434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2024-04-04T19:43:57Z</dcterms:created>
  <dcterms:modified xsi:type="dcterms:W3CDTF">2024-04-04T19:43:57Z</dcterms:modified>
</cp:coreProperties>
</file>