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7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2258A95-8BE1-4287-8CFB-0BDABB2F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1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DEEEFAE-DB47-4A91-8C53-8FBD12D14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2024-03-04 5:53:22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31">
            <a:extLst>
              <a:ext uri="{FF2B5EF4-FFF2-40B4-BE49-F238E27FC236}">
                <a16:creationId xmlns:a16="http://schemas.microsoft.com/office/drawing/2014/main" id="{19055FBD-23BC-47DD-A8B2-D23512ED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5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41">
            <a:extLst>
              <a:ext uri="{FF2B5EF4-FFF2-40B4-BE49-F238E27FC236}">
                <a16:creationId xmlns:a16="http://schemas.microsoft.com/office/drawing/2014/main" id="{27098871-1517-4D33-8249-7B79C2E1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SK 01 Q2">
            <a:extLst>
              <a:ext uri="{FF2B5EF4-FFF2-40B4-BE49-F238E27FC236}">
                <a16:creationId xmlns:a16="http://schemas.microsoft.com/office/drawing/2014/main" id="{DDE4520D-492E-43C8-BA68-623548C5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7" y="0"/>
            <a:ext cx="987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ASK 01 Q1">
            <a:extLst>
              <a:ext uri="{FF2B5EF4-FFF2-40B4-BE49-F238E27FC236}">
                <a16:creationId xmlns:a16="http://schemas.microsoft.com/office/drawing/2014/main" id="{35CE2DC4-6CF6-4EFE-8630-3844D712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77" y="0"/>
            <a:ext cx="1099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ASK 01 Q3">
            <a:extLst>
              <a:ext uri="{FF2B5EF4-FFF2-40B4-BE49-F238E27FC236}">
                <a16:creationId xmlns:a16="http://schemas.microsoft.com/office/drawing/2014/main" id="{A507FB6B-CBF0-472F-91D5-B67E485B7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06" y="0"/>
            <a:ext cx="173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ASK 01 Q4">
            <a:extLst>
              <a:ext uri="{FF2B5EF4-FFF2-40B4-BE49-F238E27FC236}">
                <a16:creationId xmlns:a16="http://schemas.microsoft.com/office/drawing/2014/main" id="{85DD5D78-49CB-4EB9-BFE9-F8E0812B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99" y="0"/>
            <a:ext cx="5665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ASK 01 Q5">
            <a:extLst>
              <a:ext uri="{FF2B5EF4-FFF2-40B4-BE49-F238E27FC236}">
                <a16:creationId xmlns:a16="http://schemas.microsoft.com/office/drawing/2014/main" id="{A04C2CFF-8FC2-4CF6-A357-35F90A0DC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0" y="0"/>
            <a:ext cx="20059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D40B70D-3FA7-4051-AD66-B5422E678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02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E0FFE8-C5F1-4730-992D-CD538D765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2024-03-04 5:54:55 p.m. EST</a:t>
            </a:r>
          </a:p>
        </p:txBody>
      </p:sp>
    </p:spTree>
    <p:extLst>
      <p:ext uri="{BB962C8B-B14F-4D97-AF65-F5344CB8AC3E}">
        <p14:creationId xmlns:p14="http://schemas.microsoft.com/office/powerpoint/2010/main" val="29537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SK 02 Q1">
            <a:extLst>
              <a:ext uri="{FF2B5EF4-FFF2-40B4-BE49-F238E27FC236}">
                <a16:creationId xmlns:a16="http://schemas.microsoft.com/office/drawing/2014/main" id="{B021BD6E-D1D8-4783-82FF-2C34C969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86037"/>
            <a:ext cx="2114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0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ASK 02 Q2">
            <a:extLst>
              <a:ext uri="{FF2B5EF4-FFF2-40B4-BE49-F238E27FC236}">
                <a16:creationId xmlns:a16="http://schemas.microsoft.com/office/drawing/2014/main" id="{6D6F98D4-FB90-4037-9F5B-2B2FA570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667000"/>
            <a:ext cx="2114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ASK 02 Q3">
            <a:extLst>
              <a:ext uri="{FF2B5EF4-FFF2-40B4-BE49-F238E27FC236}">
                <a16:creationId xmlns:a16="http://schemas.microsoft.com/office/drawing/2014/main" id="{07F8DD32-56B9-424E-BF70-A7ADCC5E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152650"/>
            <a:ext cx="2114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ASK 02 Q4">
            <a:extLst>
              <a:ext uri="{FF2B5EF4-FFF2-40B4-BE49-F238E27FC236}">
                <a16:creationId xmlns:a16="http://schemas.microsoft.com/office/drawing/2014/main" id="{5D88AC62-5943-48F1-85AC-695C5B12E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33337"/>
            <a:ext cx="45339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ASK 02 DASHBOARD">
            <a:extLst>
              <a:ext uri="{FF2B5EF4-FFF2-40B4-BE49-F238E27FC236}">
                <a16:creationId xmlns:a16="http://schemas.microsoft.com/office/drawing/2014/main" id="{16CA7146-A21F-4F8E-AEAD-4EBBC349C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1">
            <a:extLst>
              <a:ext uri="{FF2B5EF4-FFF2-40B4-BE49-F238E27FC236}">
                <a16:creationId xmlns:a16="http://schemas.microsoft.com/office/drawing/2014/main" id="{CEB09090-E17F-450D-97FD-199BD70B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21">
            <a:extLst>
              <a:ext uri="{FF2B5EF4-FFF2-40B4-BE49-F238E27FC236}">
                <a16:creationId xmlns:a16="http://schemas.microsoft.com/office/drawing/2014/main" id="{62F65D66-E45C-4A78-BBF8-56FA676F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TASK 1 </vt:lpstr>
      <vt:lpstr>TASK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</dc:title>
  <dc:creator/>
  <cp:lastModifiedBy>Aayush Sharma</cp:lastModifiedBy>
  <cp:revision>1</cp:revision>
  <dcterms:created xsi:type="dcterms:W3CDTF">2024-03-04T22:53:23Z</dcterms:created>
  <dcterms:modified xsi:type="dcterms:W3CDTF">2024-03-04T22:56:34Z</dcterms:modified>
</cp:coreProperties>
</file>