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E5C39A-7C54-4EA5-9250-E1D3A58972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 1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35ED55-9531-4581-A80F-F63C9F77B4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2024-04-04 3:33:57 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10" name="slide10">
            <a:extLst>
              <a:ext uri="{FF2B5EF4-FFF2-40B4-BE49-F238E27FC236}">
                <a16:creationId xmlns:a16="http://schemas.microsoft.com/office/drawing/2014/main" id="{6F32A8EC-49F3-4134-9E43-51CBD889FC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11" name="slide11">
            <a:extLst>
              <a:ext uri="{FF2B5EF4-FFF2-40B4-BE49-F238E27FC236}">
                <a16:creationId xmlns:a16="http://schemas.microsoft.com/office/drawing/2014/main" id="{F427C301-1E81-4F27-94C1-2742745D9B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12" name="slide12">
            <a:extLst>
              <a:ext uri="{FF2B5EF4-FFF2-40B4-BE49-F238E27FC236}">
                <a16:creationId xmlns:a16="http://schemas.microsoft.com/office/drawing/2014/main" id="{53A9593C-F7CC-41CC-B327-74F9979BE7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2" id="2" name="slide2">
            <a:extLst>
              <a:ext uri="{FF2B5EF4-FFF2-40B4-BE49-F238E27FC236}">
                <a16:creationId xmlns:a16="http://schemas.microsoft.com/office/drawing/2014/main" id="{0F3CC3A1-FA7E-43C5-8EC6-A99B52428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17" y="0"/>
            <a:ext cx="987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CD23DB8E-923D-4FE9-9E97-31949B24E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1" id="4" name="slide4">
            <a:extLst>
              <a:ext uri="{FF2B5EF4-FFF2-40B4-BE49-F238E27FC236}">
                <a16:creationId xmlns:a16="http://schemas.microsoft.com/office/drawing/2014/main" id="{A3386ECC-A0C7-40E1-A019-3314A6E27B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77" y="0"/>
            <a:ext cx="10996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3" id="5" name="slide5">
            <a:extLst>
              <a:ext uri="{FF2B5EF4-FFF2-40B4-BE49-F238E27FC236}">
                <a16:creationId xmlns:a16="http://schemas.microsoft.com/office/drawing/2014/main" id="{E50EE336-557C-4BA3-BA5A-C76759F15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95" y="0"/>
            <a:ext cx="2203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4" id="6" name="slide6">
            <a:extLst>
              <a:ext uri="{FF2B5EF4-FFF2-40B4-BE49-F238E27FC236}">
                <a16:creationId xmlns:a16="http://schemas.microsoft.com/office/drawing/2014/main" id="{6F24CBF2-0BD4-4AAA-9D8E-1E3E95FC09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38" y="0"/>
            <a:ext cx="7178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01 Q5" id="7" name="slide7">
            <a:extLst>
              <a:ext uri="{FF2B5EF4-FFF2-40B4-BE49-F238E27FC236}">
                <a16:creationId xmlns:a16="http://schemas.microsoft.com/office/drawing/2014/main" id="{0C4A56B6-0547-4BAD-B7B2-D6F681CEEB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0" y="0"/>
            <a:ext cx="20059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8" name="slide8">
            <a:extLst>
              <a:ext uri="{FF2B5EF4-FFF2-40B4-BE49-F238E27FC236}">
                <a16:creationId xmlns:a16="http://schemas.microsoft.com/office/drawing/2014/main" id="{DFFA7F1C-BDEC-49AE-8E0A-85B992B652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9" name="slide9">
            <a:extLst>
              <a:ext uri="{FF2B5EF4-FFF2-40B4-BE49-F238E27FC236}">
                <a16:creationId xmlns:a16="http://schemas.microsoft.com/office/drawing/2014/main" id="{DC74C2E2-6750-4E50-856A-9B5D0CC94D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2024-04-04T19:34:00Z</dcterms:created>
  <dcterms:modified xsi:type="dcterms:W3CDTF">2024-04-04T19:34:00Z</dcterms:modified>
</cp:coreProperties>
</file>